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theme/theme11.xml" ContentType="application/vnd.openxmlformats-officedocument.theme+xml"/>
  <Override PartName="/ppt/slideLayouts/slideLayout42.xml" ContentType="application/vnd.openxmlformats-officedocument.presentationml.slideLayout+xml"/>
  <Override PartName="/ppt/theme/theme12.xml" ContentType="application/vnd.openxmlformats-officedocument.theme+xml"/>
  <Override PartName="/ppt/slideLayouts/slideLayout43.xml" ContentType="application/vnd.openxmlformats-officedocument.presentationml.slideLayout+xml"/>
  <Override PartName="/ppt/theme/theme13.xml" ContentType="application/vnd.openxmlformats-officedocument.theme+xml"/>
  <Override PartName="/ppt/slideLayouts/slideLayout44.xml" ContentType="application/vnd.openxmlformats-officedocument.presentationml.slideLayout+xml"/>
  <Override PartName="/ppt/theme/theme14.xml" ContentType="application/vnd.openxmlformats-officedocument.theme+xml"/>
  <Override PartName="/ppt/slideLayouts/slideLayout45.xml" ContentType="application/vnd.openxmlformats-officedocument.presentationml.slideLayout+xml"/>
  <Override PartName="/ppt/theme/theme1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88" r:id="rId5"/>
    <p:sldMasterId id="2147483690" r:id="rId6"/>
    <p:sldMasterId id="2147483692" r:id="rId7"/>
    <p:sldMasterId id="2147483694" r:id="rId8"/>
    <p:sldMasterId id="2147483696" r:id="rId9"/>
    <p:sldMasterId id="2147483698" r:id="rId10"/>
    <p:sldMasterId id="2147483700" r:id="rId11"/>
    <p:sldMasterId id="2147483702" r:id="rId12"/>
    <p:sldMasterId id="2147483704" r:id="rId13"/>
    <p:sldMasterId id="2147483706" r:id="rId14"/>
    <p:sldMasterId id="2147483708" r:id="rId15"/>
    <p:sldMasterId id="2147483710" r:id="rId16"/>
  </p:sldMasterIdLst>
  <p:notesMasterIdLst>
    <p:notesMasterId r:id="rId191"/>
  </p:notesMasterIdLst>
  <p:sldIdLst>
    <p:sldId id="301" r:id="rId17"/>
    <p:sldId id="302" r:id="rId18"/>
    <p:sldId id="303" r:id="rId19"/>
    <p:sldId id="304" r:id="rId20"/>
    <p:sldId id="305" r:id="rId21"/>
    <p:sldId id="306" r:id="rId22"/>
    <p:sldId id="307" r:id="rId23"/>
    <p:sldId id="308" r:id="rId24"/>
    <p:sldId id="309" r:id="rId25"/>
    <p:sldId id="310" r:id="rId26"/>
    <p:sldId id="311" r:id="rId27"/>
    <p:sldId id="552" r:id="rId28"/>
    <p:sldId id="312" r:id="rId29"/>
    <p:sldId id="444" r:id="rId30"/>
    <p:sldId id="445" r:id="rId31"/>
    <p:sldId id="446" r:id="rId32"/>
    <p:sldId id="447" r:id="rId33"/>
    <p:sldId id="448" r:id="rId34"/>
    <p:sldId id="449" r:id="rId35"/>
    <p:sldId id="450" r:id="rId36"/>
    <p:sldId id="451" r:id="rId37"/>
    <p:sldId id="452" r:id="rId38"/>
    <p:sldId id="322" r:id="rId39"/>
    <p:sldId id="323" r:id="rId40"/>
    <p:sldId id="324" r:id="rId41"/>
    <p:sldId id="325" r:id="rId42"/>
    <p:sldId id="326" r:id="rId43"/>
    <p:sldId id="453" r:id="rId44"/>
    <p:sldId id="454" r:id="rId45"/>
    <p:sldId id="455" r:id="rId46"/>
    <p:sldId id="456" r:id="rId47"/>
    <p:sldId id="457" r:id="rId48"/>
    <p:sldId id="458" r:id="rId49"/>
    <p:sldId id="459" r:id="rId50"/>
    <p:sldId id="460" r:id="rId51"/>
    <p:sldId id="461" r:id="rId52"/>
    <p:sldId id="462" r:id="rId53"/>
    <p:sldId id="463" r:id="rId54"/>
    <p:sldId id="464" r:id="rId55"/>
    <p:sldId id="465" r:id="rId56"/>
    <p:sldId id="343" r:id="rId57"/>
    <p:sldId id="466" r:id="rId58"/>
    <p:sldId id="467" r:id="rId59"/>
    <p:sldId id="468" r:id="rId60"/>
    <p:sldId id="469" r:id="rId61"/>
    <p:sldId id="470" r:id="rId62"/>
    <p:sldId id="471" r:id="rId63"/>
    <p:sldId id="472" r:id="rId64"/>
    <p:sldId id="473" r:id="rId65"/>
    <p:sldId id="474" r:id="rId66"/>
    <p:sldId id="475" r:id="rId67"/>
    <p:sldId id="476" r:id="rId68"/>
    <p:sldId id="477" r:id="rId69"/>
    <p:sldId id="478" r:id="rId70"/>
    <p:sldId id="479" r:id="rId71"/>
    <p:sldId id="480" r:id="rId72"/>
    <p:sldId id="481" r:id="rId73"/>
    <p:sldId id="482" r:id="rId74"/>
    <p:sldId id="483" r:id="rId75"/>
    <p:sldId id="484" r:id="rId76"/>
    <p:sldId id="485" r:id="rId77"/>
    <p:sldId id="486" r:id="rId78"/>
    <p:sldId id="487" r:id="rId79"/>
    <p:sldId id="488" r:id="rId80"/>
    <p:sldId id="489" r:id="rId81"/>
    <p:sldId id="490" r:id="rId82"/>
    <p:sldId id="491" r:id="rId83"/>
    <p:sldId id="492" r:id="rId84"/>
    <p:sldId id="493" r:id="rId85"/>
    <p:sldId id="494" r:id="rId86"/>
    <p:sldId id="495" r:id="rId87"/>
    <p:sldId id="496" r:id="rId88"/>
    <p:sldId id="497" r:id="rId89"/>
    <p:sldId id="498" r:id="rId90"/>
    <p:sldId id="499" r:id="rId91"/>
    <p:sldId id="500" r:id="rId92"/>
    <p:sldId id="501" r:id="rId93"/>
    <p:sldId id="502" r:id="rId94"/>
    <p:sldId id="503" r:id="rId95"/>
    <p:sldId id="504" r:id="rId96"/>
    <p:sldId id="394" r:id="rId97"/>
    <p:sldId id="395" r:id="rId98"/>
    <p:sldId id="505" r:id="rId99"/>
    <p:sldId id="506" r:id="rId100"/>
    <p:sldId id="507" r:id="rId101"/>
    <p:sldId id="508" r:id="rId102"/>
    <p:sldId id="509" r:id="rId103"/>
    <p:sldId id="510" r:id="rId104"/>
    <p:sldId id="511" r:id="rId105"/>
    <p:sldId id="512" r:id="rId106"/>
    <p:sldId id="513" r:id="rId107"/>
    <p:sldId id="409" r:id="rId108"/>
    <p:sldId id="514" r:id="rId109"/>
    <p:sldId id="515" r:id="rId110"/>
    <p:sldId id="516" r:id="rId111"/>
    <p:sldId id="517" r:id="rId112"/>
    <p:sldId id="518" r:id="rId113"/>
    <p:sldId id="519" r:id="rId114"/>
    <p:sldId id="520" r:id="rId115"/>
    <p:sldId id="521" r:id="rId116"/>
    <p:sldId id="522" r:id="rId117"/>
    <p:sldId id="523" r:id="rId118"/>
    <p:sldId id="524" r:id="rId119"/>
    <p:sldId id="525" r:id="rId120"/>
    <p:sldId id="526" r:id="rId121"/>
    <p:sldId id="527" r:id="rId122"/>
    <p:sldId id="528" r:id="rId123"/>
    <p:sldId id="529" r:id="rId124"/>
    <p:sldId id="530" r:id="rId125"/>
    <p:sldId id="531" r:id="rId126"/>
    <p:sldId id="532" r:id="rId127"/>
    <p:sldId id="439" r:id="rId128"/>
    <p:sldId id="440" r:id="rId129"/>
    <p:sldId id="441" r:id="rId130"/>
    <p:sldId id="443" r:id="rId131"/>
    <p:sldId id="260" r:id="rId132"/>
    <p:sldId id="261" r:id="rId133"/>
    <p:sldId id="262" r:id="rId134"/>
    <p:sldId id="263" r:id="rId135"/>
    <p:sldId id="264" r:id="rId136"/>
    <p:sldId id="265" r:id="rId137"/>
    <p:sldId id="266" r:id="rId138"/>
    <p:sldId id="272" r:id="rId139"/>
    <p:sldId id="267" r:id="rId140"/>
    <p:sldId id="256" r:id="rId141"/>
    <p:sldId id="269" r:id="rId142"/>
    <p:sldId id="270" r:id="rId143"/>
    <p:sldId id="273" r:id="rId144"/>
    <p:sldId id="274" r:id="rId145"/>
    <p:sldId id="275" r:id="rId146"/>
    <p:sldId id="276" r:id="rId147"/>
    <p:sldId id="277" r:id="rId148"/>
    <p:sldId id="278" r:id="rId149"/>
    <p:sldId id="279" r:id="rId150"/>
    <p:sldId id="283" r:id="rId151"/>
    <p:sldId id="281" r:id="rId152"/>
    <p:sldId id="282" r:id="rId153"/>
    <p:sldId id="285" r:id="rId154"/>
    <p:sldId id="284" r:id="rId155"/>
    <p:sldId id="286" r:id="rId156"/>
    <p:sldId id="287" r:id="rId157"/>
    <p:sldId id="288" r:id="rId158"/>
    <p:sldId id="289" r:id="rId159"/>
    <p:sldId id="290" r:id="rId160"/>
    <p:sldId id="291" r:id="rId161"/>
    <p:sldId id="292" r:id="rId162"/>
    <p:sldId id="293" r:id="rId163"/>
    <p:sldId id="294" r:id="rId164"/>
    <p:sldId id="295" r:id="rId165"/>
    <p:sldId id="296" r:id="rId166"/>
    <p:sldId id="297" r:id="rId167"/>
    <p:sldId id="298" r:id="rId168"/>
    <p:sldId id="299" r:id="rId169"/>
    <p:sldId id="300" r:id="rId170"/>
    <p:sldId id="268" r:id="rId171"/>
    <p:sldId id="533" r:id="rId172"/>
    <p:sldId id="534" r:id="rId173"/>
    <p:sldId id="535" r:id="rId174"/>
    <p:sldId id="536" r:id="rId175"/>
    <p:sldId id="537" r:id="rId176"/>
    <p:sldId id="538" r:id="rId177"/>
    <p:sldId id="539" r:id="rId178"/>
    <p:sldId id="540" r:id="rId179"/>
    <p:sldId id="541" r:id="rId180"/>
    <p:sldId id="542" r:id="rId181"/>
    <p:sldId id="543" r:id="rId182"/>
    <p:sldId id="544" r:id="rId183"/>
    <p:sldId id="545" r:id="rId184"/>
    <p:sldId id="546" r:id="rId185"/>
    <p:sldId id="547" r:id="rId186"/>
    <p:sldId id="548" r:id="rId187"/>
    <p:sldId id="549" r:id="rId188"/>
    <p:sldId id="550" r:id="rId189"/>
    <p:sldId id="551" r:id="rId1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23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660"/>
  </p:normalViewPr>
  <p:slideViewPr>
    <p:cSldViewPr snapToGrid="0">
      <p:cViewPr varScale="1">
        <p:scale>
          <a:sx n="102" d="100"/>
          <a:sy n="102" d="100"/>
        </p:scale>
        <p:origin x="138"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notesMaster" Target="notesMasters/notesMaster1.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6" Type="http://schemas.openxmlformats.org/officeDocument/2006/relationships/slideMaster" Target="slideMasters/slideMaster6.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slide" Target="slides/slide173.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tableStyles" Target="tableStyles.xml"/><Relationship Id="rId190"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slideMaster" Target="slideMasters/slideMaster1.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8" Type="http://schemas.openxmlformats.org/officeDocument/2006/relationships/slide" Target="slides/slide2.xml"/><Relationship Id="rId3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9D061-DB4E-45B7-970B-B7619057A7D5}" type="datetimeFigureOut">
              <a:rPr lang="en-US" smtClean="0"/>
              <a:t>6/19/2022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7A469-ECAA-42D2-B60A-B87F7CE54A0A}" type="slidenum">
              <a:rPr lang="en-US" smtClean="0"/>
              <a:t>‹#›</a:t>
            </a:fld>
            <a:endParaRPr lang="en-US"/>
          </a:p>
        </p:txBody>
      </p:sp>
    </p:spTree>
    <p:extLst>
      <p:ext uri="{BB962C8B-B14F-4D97-AF65-F5344CB8AC3E}">
        <p14:creationId xmlns:p14="http://schemas.microsoft.com/office/powerpoint/2010/main" val="153536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0984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9107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743286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84102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0703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76814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val="331730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77BC34-3AFB-4411-8C5E-1C5434EF7E53}"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353421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7BC34-3AFB-4411-8C5E-1C5434EF7E53}"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288715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7BC34-3AFB-4411-8C5E-1C5434EF7E53}"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696906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10FDC1-A31F-4157-B8A8-E6DE1DFA657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01742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E0F97E-0BD1-4C9C-ADED-EED67F568FD2}"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60192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977DB-5952-4A37-BAFF-654DC2FC078A}"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409005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035465-74A2-4C64-A192-8F136CA2DB0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419795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50CD02F-1EC9-4CCE-9D04-5CDE2D6580F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87357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64E85E2-2517-4792-BFE8-CEE28027383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50856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AC0C052-635E-4157-88A5-9A43875FE99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39818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5D07B-F767-4CD4-83FE-C57809A0819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39720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7BC34-3AFB-4411-8C5E-1C5434EF7E53}"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3122592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76B2AD6-BDB4-4957-90C8-01348B847C1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81113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A3D7E0-B708-4D1C-A9DB-B22A32E2AC9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18542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B94FBF-D198-4542-8FEE-2E19695EF61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58397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68D10E8-24C3-4457-AB1D-4C15ACECE73E}" type="datetimeFigureOut">
              <a:rPr lang="en-US">
                <a:solidFill>
                  <a:prstClr val="black">
                    <a:tint val="75000"/>
                  </a:prstClr>
                </a:solidFill>
              </a:rPr>
              <a:pPr>
                <a:defRPr/>
              </a:pPr>
              <a:t>6/19/2022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5E90C9-CFDC-4A7E-884F-985BB12901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1524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BFB5E8C-721A-4169-9270-5BCCF0745365}" type="datetimeFigureOut">
              <a:rPr lang="en-US">
                <a:solidFill>
                  <a:prstClr val="black">
                    <a:tint val="75000"/>
                  </a:prstClr>
                </a:solidFill>
              </a:rPr>
              <a:pPr>
                <a:defRPr/>
              </a:pPr>
              <a:t>6/19/2022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CB8A08-0C5F-4B4E-A4C2-DC94652F49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3804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4B785D-7C71-449A-9205-F5C7E8AD4182}" type="datetimeFigureOut">
              <a:rPr lang="en-US">
                <a:solidFill>
                  <a:prstClr val="black">
                    <a:tint val="75000"/>
                  </a:prstClr>
                </a:solidFill>
              </a:rPr>
              <a:pPr>
                <a:defRPr/>
              </a:pPr>
              <a:t>6/19/2022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D4A579-D8A1-44AC-B9C1-832B398C9C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189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11683CE1-84AA-4D74-978B-C6EE900CBAB8}" type="datetimeFigureOut">
              <a:rPr lang="en-US">
                <a:solidFill>
                  <a:prstClr val="black">
                    <a:tint val="75000"/>
                  </a:prstClr>
                </a:solidFill>
              </a:rPr>
              <a:pPr>
                <a:defRPr/>
              </a:pPr>
              <a:t>6/19/2022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D6ED8145-AFF6-46DD-8899-4360DDFBC4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0178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602E0E4A-E1DF-4971-AC8E-56007FA20F76}" type="datetimeFigureOut">
              <a:rPr lang="en-US">
                <a:solidFill>
                  <a:prstClr val="black">
                    <a:tint val="75000"/>
                  </a:prstClr>
                </a:solidFill>
              </a:rPr>
              <a:pPr>
                <a:defRPr/>
              </a:pPr>
              <a:t>6/19/2022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vl1pPr>
          </a:lstStyle>
          <a:p>
            <a:pPr>
              <a:defRPr/>
            </a:pPr>
            <a:fld id="{783384FE-4FFC-4785-94A0-EC0D8A1332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7394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CAB7D741-9430-41F8-971D-0ADFB305A300}" type="datetimeFigureOut">
              <a:rPr lang="en-US">
                <a:solidFill>
                  <a:prstClr val="black">
                    <a:tint val="75000"/>
                  </a:prstClr>
                </a:solidFill>
              </a:rPr>
              <a:pPr>
                <a:defRPr/>
              </a:pPr>
              <a:t>6/19/2022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174A8905-1BB1-4BBD-A7DA-78781EE37D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5597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5A11FA5-9B67-4479-A9A8-8629C40093E4}" type="datetimeFigureOut">
              <a:rPr lang="en-US">
                <a:solidFill>
                  <a:prstClr val="black">
                    <a:tint val="75000"/>
                  </a:prstClr>
                </a:solidFill>
              </a:rPr>
              <a:pPr>
                <a:defRPr/>
              </a:pPr>
              <a:t>6/19/2022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7F1EB2F2-BEF6-4E6E-B08B-D7D3FA741C2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389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77BC34-3AFB-4411-8C5E-1C5434EF7E53}"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1216262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548C007-6A93-45BB-B444-2AC4F6E7F488}" type="datetimeFigureOut">
              <a:rPr lang="en-US">
                <a:solidFill>
                  <a:prstClr val="black">
                    <a:tint val="75000"/>
                  </a:prstClr>
                </a:solidFill>
              </a:rPr>
              <a:pPr>
                <a:defRPr/>
              </a:pPr>
              <a:t>6/19/2022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F9844ACD-4820-4A5C-B79D-22D45FE013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50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C0EDF87-CCB2-434B-993C-3E2B920D3B83}" type="datetimeFigureOut">
              <a:rPr lang="en-US">
                <a:solidFill>
                  <a:prstClr val="black">
                    <a:tint val="75000"/>
                  </a:prstClr>
                </a:solidFill>
              </a:rPr>
              <a:pPr>
                <a:defRPr/>
              </a:pPr>
              <a:t>6/19/2022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795B8763-F445-47F1-AE6A-D2E338BDAA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6097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E3B67E3-B642-43A2-A7FF-659F4245ADE7}" type="datetimeFigureOut">
              <a:rPr lang="en-US">
                <a:solidFill>
                  <a:prstClr val="black">
                    <a:tint val="75000"/>
                  </a:prstClr>
                </a:solidFill>
              </a:rPr>
              <a:pPr>
                <a:defRPr/>
              </a:pPr>
              <a:t>6/19/2022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3E0178E-8AB6-4926-8AC0-7926FD0763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5779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03C42E5-D15B-4DF3-8A3C-81DE6CCA0BBB}" type="datetimeFigureOut">
              <a:rPr lang="en-US">
                <a:solidFill>
                  <a:prstClr val="black">
                    <a:tint val="75000"/>
                  </a:prstClr>
                </a:solidFill>
              </a:rPr>
              <a:pPr>
                <a:defRPr/>
              </a:pPr>
              <a:t>6/19/2022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6F0871-DC90-4F39-A23E-C86798B771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2248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3BD5648A-F8FE-4280-9A9B-BB78A1A3795F}" type="datetimeFigureOut">
              <a:rPr lang="en-US"/>
              <a:pPr>
                <a:defRPr/>
              </a:pPr>
              <a:t>6/19/2022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A292D581-570E-473D-9255-00F593F0E6F2}" type="slidenum">
              <a:rPr lang="en-US"/>
              <a:pPr>
                <a:defRPr/>
              </a:pPr>
              <a:t>‹#›</a:t>
            </a:fld>
            <a:endParaRPr lang="en-US"/>
          </a:p>
        </p:txBody>
      </p:sp>
    </p:spTree>
    <p:extLst>
      <p:ext uri="{BB962C8B-B14F-4D97-AF65-F5344CB8AC3E}">
        <p14:creationId xmlns:p14="http://schemas.microsoft.com/office/powerpoint/2010/main" val="1012256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10E3C10-5D4F-49F4-8403-110628E9CC81}" type="datetimeFigureOut">
              <a:rPr lang="en-US"/>
              <a:pPr>
                <a:defRPr/>
              </a:pPr>
              <a:t>6/19/2022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69925CA-0A38-47C0-8A1C-A91EC820E886}" type="slidenum">
              <a:rPr lang="en-US"/>
              <a:pPr>
                <a:defRPr/>
              </a:pPr>
              <a:t>‹#›</a:t>
            </a:fld>
            <a:endParaRPr lang="en-US"/>
          </a:p>
        </p:txBody>
      </p:sp>
    </p:spTree>
    <p:extLst>
      <p:ext uri="{BB962C8B-B14F-4D97-AF65-F5344CB8AC3E}">
        <p14:creationId xmlns:p14="http://schemas.microsoft.com/office/powerpoint/2010/main" val="4286009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FC34BBED-3743-41EC-A16E-8A6F03E8D101}" type="datetimeFigureOut">
              <a:rPr lang="en-US"/>
              <a:pPr>
                <a:defRPr/>
              </a:pPr>
              <a:t>6/19/2022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F2030429-25D6-454F-B977-0F2957B8C86F}" type="slidenum">
              <a:rPr lang="en-US"/>
              <a:pPr>
                <a:defRPr/>
              </a:pPr>
              <a:t>‹#›</a:t>
            </a:fld>
            <a:endParaRPr lang="en-US"/>
          </a:p>
        </p:txBody>
      </p:sp>
    </p:spTree>
    <p:extLst>
      <p:ext uri="{BB962C8B-B14F-4D97-AF65-F5344CB8AC3E}">
        <p14:creationId xmlns:p14="http://schemas.microsoft.com/office/powerpoint/2010/main" val="3162631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431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889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558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77BC34-3AFB-4411-8C5E-1C5434EF7E53}" type="datetimeFigureOut">
              <a:rPr lang="en-US" smtClean="0"/>
              <a:t>6/19/2022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3869841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233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200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509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4324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06A8074-3150-4EB4-9C57-EDF969FA031E}" type="datetimeFigureOut">
              <a:rPr lang="en-US"/>
              <a:pPr>
                <a:defRPr/>
              </a:pPr>
              <a:t>6/19/2022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83DA28F-49C4-4D41-B45A-ECC5F99CCAE5}" type="slidenum">
              <a:rPr lang="en-US"/>
              <a:pPr>
                <a:defRPr/>
              </a:pPr>
              <a:t>‹#›</a:t>
            </a:fld>
            <a:endParaRPr lang="en-US"/>
          </a:p>
        </p:txBody>
      </p:sp>
    </p:spTree>
    <p:extLst>
      <p:ext uri="{BB962C8B-B14F-4D97-AF65-F5344CB8AC3E}">
        <p14:creationId xmlns:p14="http://schemas.microsoft.com/office/powerpoint/2010/main" val="1566896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7F00BD51-0AD4-4BE2-9AFC-6CAD0EFC0B8B}" type="datetimeFigureOut">
              <a:rPr lang="en-US"/>
              <a:pPr>
                <a:defRPr/>
              </a:pPr>
              <a:t>6/19/2022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b="1">
                <a:latin typeface="Tahoma" panose="020B0604030504040204" pitchFamily="34" charset="0"/>
                <a:cs typeface="+mn-cs"/>
              </a:defRPr>
            </a:lvl1pPr>
          </a:lstStyle>
          <a:p>
            <a:pPr>
              <a:defRPr/>
            </a:pPr>
            <a:fld id="{AF002F5F-8A0C-4111-8DFA-CE6118EA32A7}" type="slidenum">
              <a:rPr lang="en-US" altLang="en-US"/>
              <a:pPr>
                <a:defRPr/>
              </a:pPr>
              <a:t>‹#›</a:t>
            </a:fld>
            <a:endParaRPr lang="en-US" altLang="en-US"/>
          </a:p>
        </p:txBody>
      </p:sp>
    </p:spTree>
    <p:extLst>
      <p:ext uri="{BB962C8B-B14F-4D97-AF65-F5344CB8AC3E}">
        <p14:creationId xmlns:p14="http://schemas.microsoft.com/office/powerpoint/2010/main" val="857094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B9AA4DD0-4DF0-40C5-9E8E-62E501030DF6}" type="slidenum">
              <a:rPr lang="en-US" altLang="en-US"/>
              <a:pPr>
                <a:defRPr/>
              </a:pPr>
              <a:t>‹#›</a:t>
            </a:fld>
            <a:endParaRPr lang="en-US" altLang="en-US"/>
          </a:p>
        </p:txBody>
      </p:sp>
    </p:spTree>
    <p:extLst>
      <p:ext uri="{BB962C8B-B14F-4D97-AF65-F5344CB8AC3E}">
        <p14:creationId xmlns:p14="http://schemas.microsoft.com/office/powerpoint/2010/main" val="1755546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5535790B-5B44-4FFB-935B-0BF6AB1A2BA0}" type="slidenum">
              <a:rPr lang="en-US" altLang="en-US"/>
              <a:pPr>
                <a:defRPr/>
              </a:pPr>
              <a:t>‹#›</a:t>
            </a:fld>
            <a:endParaRPr lang="en-US" altLang="en-US"/>
          </a:p>
        </p:txBody>
      </p:sp>
    </p:spTree>
    <p:extLst>
      <p:ext uri="{BB962C8B-B14F-4D97-AF65-F5344CB8AC3E}">
        <p14:creationId xmlns:p14="http://schemas.microsoft.com/office/powerpoint/2010/main" val="36980528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751E6068-2BD6-4E3A-9346-B460F07355D0}" type="slidenum">
              <a:rPr lang="en-US" altLang="en-US"/>
              <a:pPr>
                <a:defRPr/>
              </a:pPr>
              <a:t>‹#›</a:t>
            </a:fld>
            <a:endParaRPr lang="en-US" altLang="en-US"/>
          </a:p>
        </p:txBody>
      </p:sp>
    </p:spTree>
    <p:extLst>
      <p:ext uri="{BB962C8B-B14F-4D97-AF65-F5344CB8AC3E}">
        <p14:creationId xmlns:p14="http://schemas.microsoft.com/office/powerpoint/2010/main" val="1243094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4D2C2DE6-1072-4C3A-AE09-C09DC305337C}" type="slidenum">
              <a:rPr lang="en-US" altLang="en-US"/>
              <a:pPr>
                <a:defRPr/>
              </a:pPr>
              <a:t>‹#›</a:t>
            </a:fld>
            <a:endParaRPr lang="en-US" altLang="en-US"/>
          </a:p>
        </p:txBody>
      </p:sp>
    </p:spTree>
    <p:extLst>
      <p:ext uri="{BB962C8B-B14F-4D97-AF65-F5344CB8AC3E}">
        <p14:creationId xmlns:p14="http://schemas.microsoft.com/office/powerpoint/2010/main" val="203471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77BC34-3AFB-4411-8C5E-1C5434EF7E53}" type="datetimeFigureOut">
              <a:rPr lang="en-US" smtClean="0"/>
              <a:t>6/19/2022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34013261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4429B7E4-6724-41F1-9AC3-831818991F4C}" type="slidenum">
              <a:rPr lang="en-US" altLang="en-US"/>
              <a:pPr>
                <a:defRPr/>
              </a:pPr>
              <a:t>‹#›</a:t>
            </a:fld>
            <a:endParaRPr lang="en-US" altLang="en-US"/>
          </a:p>
        </p:txBody>
      </p:sp>
    </p:spTree>
    <p:extLst>
      <p:ext uri="{BB962C8B-B14F-4D97-AF65-F5344CB8AC3E}">
        <p14:creationId xmlns:p14="http://schemas.microsoft.com/office/powerpoint/2010/main" val="1826851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44A9A09D-2022-4F21-B9A8-B1D78F36CA03}" type="slidenum">
              <a:rPr lang="en-US" altLang="en-US"/>
              <a:pPr>
                <a:defRPr/>
              </a:pPr>
              <a:t>‹#›</a:t>
            </a:fld>
            <a:endParaRPr lang="en-US" altLang="en-US"/>
          </a:p>
        </p:txBody>
      </p:sp>
    </p:spTree>
    <p:extLst>
      <p:ext uri="{BB962C8B-B14F-4D97-AF65-F5344CB8AC3E}">
        <p14:creationId xmlns:p14="http://schemas.microsoft.com/office/powerpoint/2010/main" val="2945942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62CC9C75-A23B-4638-8A3D-7FCAD717B1C3}" type="slidenum">
              <a:rPr lang="en-US" altLang="en-US"/>
              <a:pPr>
                <a:defRPr/>
              </a:pPr>
              <a:t>‹#›</a:t>
            </a:fld>
            <a:endParaRPr lang="en-US" altLang="en-US"/>
          </a:p>
        </p:txBody>
      </p:sp>
    </p:spTree>
    <p:extLst>
      <p:ext uri="{BB962C8B-B14F-4D97-AF65-F5344CB8AC3E}">
        <p14:creationId xmlns:p14="http://schemas.microsoft.com/office/powerpoint/2010/main" val="645211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7BBD459F-36BD-4A87-92E6-CF60CE88877F}" type="slidenum">
              <a:rPr lang="en-US" altLang="en-US"/>
              <a:pPr>
                <a:defRPr/>
              </a:pPr>
              <a:t>‹#›</a:t>
            </a:fld>
            <a:endParaRPr lang="en-US" altLang="en-US"/>
          </a:p>
        </p:txBody>
      </p:sp>
    </p:spTree>
    <p:extLst>
      <p:ext uri="{BB962C8B-B14F-4D97-AF65-F5344CB8AC3E}">
        <p14:creationId xmlns:p14="http://schemas.microsoft.com/office/powerpoint/2010/main" val="4205953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37F95B7F-F991-4767-9372-192002A33720}" type="slidenum">
              <a:rPr lang="en-US" altLang="en-US"/>
              <a:pPr>
                <a:defRPr/>
              </a:pPr>
              <a:t>‹#›</a:t>
            </a:fld>
            <a:endParaRPr lang="en-US" altLang="en-US"/>
          </a:p>
        </p:txBody>
      </p:sp>
    </p:spTree>
    <p:extLst>
      <p:ext uri="{BB962C8B-B14F-4D97-AF65-F5344CB8AC3E}">
        <p14:creationId xmlns:p14="http://schemas.microsoft.com/office/powerpoint/2010/main" val="2818126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CB6D19F9-77E5-4D5B-A6AF-0BC31FF4FFF5}" type="slidenum">
              <a:rPr lang="en-US" altLang="en-US"/>
              <a:pPr>
                <a:defRPr/>
              </a:pPr>
              <a:t>‹#›</a:t>
            </a:fld>
            <a:endParaRPr lang="en-US" altLang="en-US"/>
          </a:p>
        </p:txBody>
      </p:sp>
    </p:spTree>
    <p:extLst>
      <p:ext uri="{BB962C8B-B14F-4D97-AF65-F5344CB8AC3E}">
        <p14:creationId xmlns:p14="http://schemas.microsoft.com/office/powerpoint/2010/main" val="3726837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A57910D9-DF1A-4C27-9135-B77228C8B72A}" type="slidenum">
              <a:rPr lang="en-US" altLang="en-US"/>
              <a:pPr>
                <a:defRPr/>
              </a:pPr>
              <a:t>‹#›</a:t>
            </a:fld>
            <a:endParaRPr lang="en-US" altLang="en-US"/>
          </a:p>
        </p:txBody>
      </p:sp>
    </p:spTree>
    <p:extLst>
      <p:ext uri="{BB962C8B-B14F-4D97-AF65-F5344CB8AC3E}">
        <p14:creationId xmlns:p14="http://schemas.microsoft.com/office/powerpoint/2010/main" val="199326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77BC34-3AFB-4411-8C5E-1C5434EF7E53}" type="datetimeFigureOut">
              <a:rPr lang="en-US" smtClean="0"/>
              <a:t>6/19/2022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3538505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7BC34-3AFB-4411-8C5E-1C5434EF7E53}" type="datetimeFigureOut">
              <a:rPr lang="en-US" smtClean="0"/>
              <a:t>6/19/2022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1086283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77BC34-3AFB-4411-8C5E-1C5434EF7E53}" type="datetimeFigureOut">
              <a:rPr lang="en-US" smtClean="0"/>
              <a:t>6/19/2022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86447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77BC34-3AFB-4411-8C5E-1C5434EF7E53}" type="datetimeFigureOut">
              <a:rPr lang="en-US" smtClean="0"/>
              <a:t>6/19/2022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9C298-5968-4BF7-B152-CA7F239A0B31}" type="slidenum">
              <a:rPr lang="en-US" smtClean="0"/>
              <a:t>‹#›</a:t>
            </a:fld>
            <a:endParaRPr lang="en-US"/>
          </a:p>
        </p:txBody>
      </p:sp>
    </p:spTree>
    <p:extLst>
      <p:ext uri="{BB962C8B-B14F-4D97-AF65-F5344CB8AC3E}">
        <p14:creationId xmlns:p14="http://schemas.microsoft.com/office/powerpoint/2010/main" val="271366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1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7BC34-3AFB-4411-8C5E-1C5434EF7E53}" type="datetimeFigureOut">
              <a:rPr lang="en-US" smtClean="0"/>
              <a:t>6/19/2022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B9C298-5968-4BF7-B152-CA7F239A0B31}" type="slidenum">
              <a:rPr lang="en-US" smtClean="0"/>
              <a:t>‹#›</a:t>
            </a:fld>
            <a:endParaRPr lang="en-US"/>
          </a:p>
        </p:txBody>
      </p:sp>
    </p:spTree>
    <p:extLst>
      <p:ext uri="{BB962C8B-B14F-4D97-AF65-F5344CB8AC3E}">
        <p14:creationId xmlns:p14="http://schemas.microsoft.com/office/powerpoint/2010/main" val="408339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089580"/>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078582"/>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489558"/>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803983"/>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59"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4C95BFE-7C46-4EF4-9A83-5DC46A2CB51C}" type="datetimeFigureOut">
              <a:rPr lang="en-US"/>
              <a:pPr>
                <a:defRPr/>
              </a:pPr>
              <a:t>6/19/2022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163F1659-2CDD-4B32-9E07-5EBEE5848154}" type="slidenum">
              <a:rPr lang="en-US"/>
              <a:pPr>
                <a:defRPr/>
              </a:pPr>
              <a:t>‹#›</a:t>
            </a:fld>
            <a:endParaRPr lang="en-US"/>
          </a:p>
        </p:txBody>
      </p:sp>
    </p:spTree>
    <p:extLst>
      <p:ext uri="{BB962C8B-B14F-4D97-AF65-F5344CB8AC3E}">
        <p14:creationId xmlns:p14="http://schemas.microsoft.com/office/powerpoint/2010/main" val="1628219809"/>
      </p:ext>
    </p:extLst>
  </p:cSld>
  <p:clrMap bg1="lt1" tx1="dk1" bg2="lt2" tx2="dk2" accent1="accent1" accent2="accent2" accent3="accent3" accent4="accent4" accent5="accent5" accent6="accent6" hlink="hlink" folHlink="folHlink"/>
  <p:sldLayoutIdLst>
    <p:sldLayoutId id="214748370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3"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B21D9329-D8C7-4012-893C-C0F87DCF73EE}" type="datetimeFigureOut">
              <a:rPr lang="en-US"/>
              <a:pPr>
                <a:defRPr/>
              </a:pPr>
              <a:t>6/19/2022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F7EF131F-E714-4343-B41C-972648647A91}"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83391939"/>
      </p:ext>
    </p:extLst>
  </p:cSld>
  <p:clrMap bg1="lt1" tx1="dk1" bg2="lt2" tx2="dk2" accent1="accent1" accent2="accent2" accent3="accent3" accent4="accent4" accent5="accent5" accent6="accent6" hlink="hlink" folHlink="folHlink"/>
  <p:sldLayoutIdLst>
    <p:sldLayoutId id="214748370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mn-cs"/>
              </a:defRPr>
            </a:lvl1pPr>
          </a:lstStyle>
          <a:p>
            <a:pPr fontAlgn="base">
              <a:spcBef>
                <a:spcPct val="0"/>
              </a:spcBef>
              <a:spcAft>
                <a:spcPct val="0"/>
              </a:spcAft>
              <a:defRPr/>
            </a:pPr>
            <a:fld id="{8F669A8E-83A8-448B-ADAC-9F7A9E17546B}"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6108778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E1EE23BF-5B3E-4035-8D0D-DF8B1DA1D384}"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616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06AD9090-15AC-4C5A-8ED4-EE165ADEA8BA}"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876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b="0">
                <a:solidFill>
                  <a:prstClr val="black">
                    <a:tint val="75000"/>
                  </a:prstClr>
                </a:solidFill>
                <a:latin typeface="Calibri"/>
                <a:cs typeface="+mn-cs"/>
              </a:defRPr>
            </a:lvl1pPr>
          </a:lstStyle>
          <a:p>
            <a:pPr>
              <a:defRPr/>
            </a:pPr>
            <a:fld id="{D7ADB711-54B1-4818-A4B2-717186E95E06}" type="datetimeFigureOut">
              <a:rPr lang="en-US"/>
              <a:pPr>
                <a:defRPr/>
              </a:pPr>
              <a:t>6/19/2022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b="0">
                <a:solidFill>
                  <a:prstClr val="black">
                    <a:tint val="75000"/>
                  </a:prstClr>
                </a:solidFill>
                <a:latin typeface="Calibri"/>
                <a:cs typeface="+mn-cs"/>
              </a:defRPr>
            </a:lvl1pPr>
          </a:lstStyle>
          <a:p>
            <a:pPr>
              <a:defRPr/>
            </a:pPr>
            <a:fld id="{E150089F-E851-4797-9A76-9B3587D7FA24}" type="slidenum">
              <a:rPr lang="en-US"/>
              <a:pPr>
                <a:defRPr/>
              </a:pPr>
              <a:t>‹#›</a:t>
            </a:fld>
            <a:endParaRPr lang="en-US"/>
          </a:p>
        </p:txBody>
      </p:sp>
    </p:spTree>
    <p:extLst>
      <p:ext uri="{BB962C8B-B14F-4D97-AF65-F5344CB8AC3E}">
        <p14:creationId xmlns:p14="http://schemas.microsoft.com/office/powerpoint/2010/main" val="3880132890"/>
      </p:ext>
    </p:extLst>
  </p:cSld>
  <p:clrMap bg1="lt1" tx1="dk1" bg2="lt2" tx2="dk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cs typeface="+mn-cs"/>
              </a:defRPr>
            </a:lvl1pPr>
          </a:lstStyle>
          <a:p>
            <a:pPr>
              <a:defRPr/>
            </a:pPr>
            <a:fld id="{DB719D02-DE37-4CB9-B670-DE8D5CB0B2C4}" type="datetimeFigureOut">
              <a:rPr lang="en-US"/>
              <a:pPr>
                <a:defRPr/>
              </a:pPr>
              <a:t>6/19/2022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cs typeface="+mn-cs"/>
              </a:defRPr>
            </a:lvl1pPr>
          </a:lstStyle>
          <a:p>
            <a:pPr>
              <a:defRPr/>
            </a:pPr>
            <a:fld id="{F1305205-64EA-4CEB-8778-86CEE076E009}" type="slidenum">
              <a:rPr lang="en-US"/>
              <a:pPr>
                <a:defRPr/>
              </a:pPr>
              <a:t>‹#›</a:t>
            </a:fld>
            <a:endParaRPr lang="en-US"/>
          </a:p>
        </p:txBody>
      </p:sp>
    </p:spTree>
    <p:extLst>
      <p:ext uri="{BB962C8B-B14F-4D97-AF65-F5344CB8AC3E}">
        <p14:creationId xmlns:p14="http://schemas.microsoft.com/office/powerpoint/2010/main" val="3076813555"/>
      </p:ext>
    </p:extLst>
  </p:cSld>
  <p:clrMap bg1="lt1" tx1="dk1" bg2="lt2" tx2="dk2" accent1="accent1" accent2="accent2" accent3="accent3" accent4="accent4" accent5="accent5" accent6="accent6" hlink="hlink" folHlink="folHlink"/>
  <p:sldLayoutIdLst>
    <p:sldLayoutId id="2147483689" r:id="rId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b="0">
                <a:solidFill>
                  <a:prstClr val="black">
                    <a:tint val="75000"/>
                  </a:prstClr>
                </a:solidFill>
                <a:latin typeface="Calibri"/>
                <a:cs typeface="+mn-cs"/>
              </a:defRPr>
            </a:lvl1pPr>
          </a:lstStyle>
          <a:p>
            <a:pPr>
              <a:defRPr/>
            </a:pPr>
            <a:fld id="{F0015AC9-D00A-4780-B0E8-CDA075D31752}" type="datetimeFigureOut">
              <a:rPr lang="en-US"/>
              <a:pPr>
                <a:defRPr/>
              </a:pPr>
              <a:t>6/19/2022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b="0">
                <a:solidFill>
                  <a:prstClr val="black">
                    <a:tint val="75000"/>
                  </a:prstClr>
                </a:solidFill>
                <a:latin typeface="Calibri"/>
                <a:cs typeface="+mn-cs"/>
              </a:defRPr>
            </a:lvl1pPr>
          </a:lstStyle>
          <a:p>
            <a:pPr>
              <a:defRPr/>
            </a:pPr>
            <a:fld id="{CA333D32-3AF8-48C7-929F-4B6F39847394}" type="slidenum">
              <a:rPr lang="en-US"/>
              <a:pPr>
                <a:defRPr/>
              </a:pPr>
              <a:t>‹#›</a:t>
            </a:fld>
            <a:endParaRPr lang="en-US"/>
          </a:p>
        </p:txBody>
      </p:sp>
    </p:spTree>
    <p:extLst>
      <p:ext uri="{BB962C8B-B14F-4D97-AF65-F5344CB8AC3E}">
        <p14:creationId xmlns:p14="http://schemas.microsoft.com/office/powerpoint/2010/main" val="1644081042"/>
      </p:ext>
    </p:extLst>
  </p:cSld>
  <p:clrMap bg1="lt1" tx1="dk1" bg2="lt2" tx2="dk2" accent1="accent1" accent2="accent2" accent3="accent3" accent4="accent4" accent5="accent5" accent6="accent6" hlink="hlink" folHlink="folHlink"/>
  <p:sldLayoutIdLst>
    <p:sldLayoutId id="2147483691" r:id="rId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591741"/>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491819"/>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6/19/2022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867037"/>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10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2.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1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3.xml"/></Relationships>
</file>

<file path=ppt/slides/_rels/slide1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3.xml"/></Relationships>
</file>

<file path=ppt/slides/_rels/slide1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3.xml"/></Relationships>
</file>

<file path=ppt/slides/_rels/slide1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3.xml"/></Relationships>
</file>

<file path=ppt/slides/_rels/slide1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3.xml"/></Relationships>
</file>

<file path=ppt/slides/_rels/slide1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3.xml"/></Relationships>
</file>

<file path=ppt/slides/_rels/slide1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3.xml"/></Relationships>
</file>

<file path=ppt/slides/_rels/slide1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3.xml"/></Relationships>
</file>

<file path=ppt/slides/_rels/slide1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3.xml"/></Relationships>
</file>

<file path=ppt/slides/_rels/slide1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3.xml"/></Relationships>
</file>

<file path=ppt/slides/_rels/slide1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5.xml"/></Relationships>
</file>

<file path=ppt/slides/_rels/slide17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5.xml"/></Relationships>
</file>

<file path=ppt/slides/_rels/slide1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802467" y="1068918"/>
            <a:ext cx="2590800" cy="1477328"/>
          </a:xfrm>
          <a:prstGeom prst="rect">
            <a:avLst/>
          </a:prstGeom>
          <a:noFill/>
        </p:spPr>
        <p:txBody>
          <a:bodyPr>
            <a:spAutoFit/>
          </a:bodyPr>
          <a:lstStyle/>
          <a:p>
            <a:pPr algn="ctr">
              <a:defRPr/>
            </a:pPr>
            <a:r>
              <a:rPr lang="en-US" sz="3000" b="1" dirty="0">
                <a:solidFill>
                  <a:srgbClr val="000000"/>
                </a:solidFill>
                <a:effectLst>
                  <a:reflection blurRad="6350" stA="55000" endA="300" endPos="45500" dir="5400000" sy="-100000" algn="bl" rotWithShape="0"/>
                </a:effectLst>
                <a:latin typeface="Script MT Bold" panose="03040602040607080904" pitchFamily="66" charset="0"/>
                <a:cs typeface="Arial" panose="020B0604020202020204" pitchFamily="34" charset="0"/>
              </a:rPr>
              <a:t>WELCOME TO OUR SERVICES</a:t>
            </a:r>
          </a:p>
        </p:txBody>
      </p:sp>
    </p:spTree>
    <p:extLst>
      <p:ext uri="{BB962C8B-B14F-4D97-AF65-F5344CB8AC3E}">
        <p14:creationId xmlns:p14="http://schemas.microsoft.com/office/powerpoint/2010/main" val="237490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066941"/>
      </p:ext>
    </p:extLst>
  </p:cSld>
  <p:clrMapOvr>
    <a:masterClrMapping/>
  </p:clrMapOvr>
  <p:transition advClick="0" advTm="60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25651782"/>
      </p:ext>
    </p:extLst>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95001458"/>
      </p:ext>
    </p:extLst>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966585459"/>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- 2.4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99473510"/>
      </p:ext>
    </p:extLst>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39808772"/>
      </p:ext>
    </p:extLst>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313555042"/>
      </p:ext>
    </p:extLst>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38000705"/>
      </p:ext>
    </p:extLst>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87266007"/>
      </p:ext>
    </p:extLst>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68959299"/>
      </p:ext>
    </p:extLst>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- 3.4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6026424"/>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noChangeArrowheads="1"/>
          </p:cNvSpPr>
          <p:nvPr>
            <p:ph type="title"/>
          </p:nvPr>
        </p:nvSpPr>
        <p:spPr/>
        <p:txBody>
          <a:bodyPr/>
          <a:lstStyle/>
          <a:p>
            <a:pPr eaLnBrk="1" hangingPunct="1"/>
            <a:endParaRPr lang="en-US" altLang="en-US" smtClean="0"/>
          </a:p>
        </p:txBody>
      </p:sp>
      <p:pic>
        <p:nvPicPr>
          <p:cNvPr id="69635" name="Picture 2" descr="It's Time for Worship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p:spPr>
      </p:pic>
    </p:spTree>
    <p:extLst>
      <p:ext uri="{BB962C8B-B14F-4D97-AF65-F5344CB8AC3E}">
        <p14:creationId xmlns:p14="http://schemas.microsoft.com/office/powerpoint/2010/main" val="35139731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0814172"/>
      </p:ext>
    </p:extLst>
  </p:cSld>
  <p:clrMapOvr>
    <a:masterClrMapping/>
  </p:clrMapOvr>
  <p:transition>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3346729500"/>
      </p:ext>
    </p:extLst>
  </p:cSld>
  <p:clrMapOvr>
    <a:masterClrMapping/>
  </p:clrMapOvr>
  <p:transition>
    <p:wipe dir="r"/>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577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8722" name="Picture 2" descr="Image result for today's scripture text"/>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4552950" y="2400300"/>
            <a:ext cx="2894013"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3"/>
          <p:cNvSpPr txBox="1">
            <a:spLocks noChangeArrowheads="1"/>
          </p:cNvSpPr>
          <p:nvPr/>
        </p:nvSpPr>
        <p:spPr bwMode="auto">
          <a:xfrm>
            <a:off x="1970202" y="1863545"/>
            <a:ext cx="753201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3600" b="1" dirty="0">
                <a:solidFill>
                  <a:srgbClr val="FFFFFF"/>
                </a:solidFill>
                <a:latin typeface="Arial" panose="020B0604020202020204" pitchFamily="34" charset="0"/>
                <a:cs typeface="Arial" panose="020B0604020202020204" pitchFamily="34" charset="0"/>
              </a:rPr>
              <a:t>TODAY’S TEXT</a:t>
            </a:r>
          </a:p>
          <a:p>
            <a:pPr algn="ctr" fontAlgn="base">
              <a:lnSpc>
                <a:spcPct val="100000"/>
              </a:lnSpc>
              <a:spcBef>
                <a:spcPct val="50000"/>
              </a:spcBef>
              <a:spcAft>
                <a:spcPct val="0"/>
              </a:spcAft>
              <a:buFontTx/>
              <a:buNone/>
            </a:pPr>
            <a:r>
              <a:rPr lang="en-US" altLang="en-US" sz="3600" b="1" dirty="0" smtClean="0">
                <a:solidFill>
                  <a:srgbClr val="FFFFFF"/>
                </a:solidFill>
                <a:latin typeface="Arial" panose="020B0604020202020204" pitchFamily="34" charset="0"/>
                <a:cs typeface="Arial" panose="020B0604020202020204" pitchFamily="34" charset="0"/>
              </a:rPr>
              <a:t>GAILAND KILTZ</a:t>
            </a:r>
            <a:endParaRPr lang="en-US" altLang="en-US" sz="3600" b="1" dirty="0">
              <a:solidFill>
                <a:srgbClr val="FFFFFF"/>
              </a:solidFill>
              <a:latin typeface="Arial" panose="020B0604020202020204" pitchFamily="34" charset="0"/>
              <a:cs typeface="Arial" panose="020B0604020202020204" pitchFamily="34" charset="0"/>
            </a:endParaRPr>
          </a:p>
          <a:p>
            <a:pPr algn="ctr" fontAlgn="base">
              <a:lnSpc>
                <a:spcPct val="100000"/>
              </a:lnSpc>
              <a:spcBef>
                <a:spcPct val="50000"/>
              </a:spcBef>
              <a:spcAft>
                <a:spcPct val="0"/>
              </a:spcAft>
              <a:buFontTx/>
              <a:buNone/>
            </a:pPr>
            <a:r>
              <a:rPr lang="en-US" altLang="en-US" sz="3600" b="1" dirty="0" smtClean="0">
                <a:solidFill>
                  <a:srgbClr val="FFFFFF"/>
                </a:solidFill>
                <a:latin typeface="Arial" panose="020B0604020202020204" pitchFamily="34" charset="0"/>
                <a:cs typeface="Arial" panose="020B0604020202020204" pitchFamily="34" charset="0"/>
              </a:rPr>
              <a:t>JOHN 11:41-44</a:t>
            </a:r>
            <a:endParaRPr lang="en-US" alt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8952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9746" name="TextBox 1"/>
          <p:cNvSpPr txBox="1">
            <a:spLocks noChangeArrowheads="1"/>
          </p:cNvSpPr>
          <p:nvPr/>
        </p:nvSpPr>
        <p:spPr bwMode="auto">
          <a:xfrm>
            <a:off x="707009" y="381000"/>
            <a:ext cx="11189617"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John 11:41-44</a:t>
            </a:r>
          </a:p>
          <a:p>
            <a:pPr fontAlgn="base">
              <a:lnSpc>
                <a:spcPct val="100000"/>
              </a:lnSpc>
              <a:spcBef>
                <a:spcPct val="0"/>
              </a:spcBef>
              <a:spcAft>
                <a:spcPct val="0"/>
              </a:spcAft>
              <a:buFontTx/>
              <a:buNone/>
            </a:pPr>
            <a:endParaRPr lang="en-US" altLang="en-US" b="1">
              <a:solidFill>
                <a:srgbClr val="FFFFFF"/>
              </a:solidFill>
              <a:latin typeface="Arial" panose="020B0604020202020204" pitchFamily="34" charset="0"/>
              <a:cs typeface="Arial" panose="020B0604020202020204" pitchFamily="34" charset="0"/>
            </a:endParaRPr>
          </a:p>
          <a:p>
            <a:pPr fontAlgn="base">
              <a:lnSpc>
                <a:spcPct val="100000"/>
              </a:lnSpc>
              <a:spcBef>
                <a:spcPct val="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41 So they took away the stone. Then Jesus looked up and said, "Father, I thank you that you have heard me. 42 I knew that you always hear me, but I said this for the benefit of the people standing here, that they may believe that you sent me." </a:t>
            </a:r>
          </a:p>
          <a:p>
            <a:pPr fontAlgn="base">
              <a:lnSpc>
                <a:spcPct val="100000"/>
              </a:lnSpc>
              <a:spcBef>
                <a:spcPct val="0"/>
              </a:spcBef>
              <a:spcAft>
                <a:spcPct val="0"/>
              </a:spcAft>
              <a:buFontTx/>
              <a:buNone/>
            </a:pPr>
            <a:endParaRPr lang="en-US" altLang="en-US" b="1">
              <a:solidFill>
                <a:srgbClr val="FFFFFF"/>
              </a:solidFill>
              <a:latin typeface="Arial" panose="020B0604020202020204" pitchFamily="34" charset="0"/>
              <a:cs typeface="Arial" panose="020B0604020202020204" pitchFamily="34" charset="0"/>
            </a:endParaRPr>
          </a:p>
          <a:p>
            <a:pPr fontAlgn="base">
              <a:lnSpc>
                <a:spcPct val="100000"/>
              </a:lnSpc>
              <a:spcBef>
                <a:spcPct val="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43 When he had said this, Jesus called in a loud voice, "Lazarus, come out!"  44 The dead man came out, his hands and feet wrapped with strips of linen, and a cloth around his face.</a:t>
            </a:r>
          </a:p>
          <a:p>
            <a:pPr fontAlgn="base">
              <a:lnSpc>
                <a:spcPct val="100000"/>
              </a:lnSpc>
              <a:spcBef>
                <a:spcPct val="0"/>
              </a:spcBef>
              <a:spcAft>
                <a:spcPct val="0"/>
              </a:spcAft>
              <a:buFontTx/>
              <a:buNone/>
            </a:pPr>
            <a:endParaRPr lang="en-US" altLang="en-US" b="1">
              <a:solidFill>
                <a:srgbClr val="FFFFFF"/>
              </a:solidFill>
              <a:latin typeface="Arial" panose="020B0604020202020204" pitchFamily="34" charset="0"/>
              <a:cs typeface="Arial" panose="020B0604020202020204" pitchFamily="34" charset="0"/>
            </a:endParaRPr>
          </a:p>
          <a:p>
            <a:pPr fontAlgn="base">
              <a:lnSpc>
                <a:spcPct val="100000"/>
              </a:lnSpc>
              <a:spcBef>
                <a:spcPct val="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Jesus said to them, "Take off the grave clothes and let him go." </a:t>
            </a:r>
          </a:p>
          <a:p>
            <a:pPr fontAlgn="base">
              <a:lnSpc>
                <a:spcPct val="100000"/>
              </a:lnSpc>
              <a:spcBef>
                <a:spcPct val="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NIV</a:t>
            </a:r>
            <a:endParaRPr lang="en-US" alt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14980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772239" y="1580266"/>
            <a:ext cx="867266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4000" b="1" dirty="0">
                <a:solidFill>
                  <a:srgbClr val="F2F2F2"/>
                </a:solidFill>
                <a:latin typeface="Arial" panose="020B0604020202020204" pitchFamily="34" charset="0"/>
                <a:cs typeface="Arial" panose="020B0604020202020204" pitchFamily="34" charset="0"/>
              </a:rPr>
              <a:t>INVITATION SONG</a:t>
            </a:r>
          </a:p>
          <a:p>
            <a:pPr algn="ctr" fontAlgn="base">
              <a:lnSpc>
                <a:spcPct val="100000"/>
              </a:lnSpc>
              <a:spcBef>
                <a:spcPct val="0"/>
              </a:spcBef>
              <a:spcAft>
                <a:spcPct val="0"/>
              </a:spcAft>
              <a:buFontTx/>
              <a:buNone/>
            </a:pPr>
            <a:endParaRPr lang="en-US" altLang="en-US" sz="4000" b="1" dirty="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pPr>
            <a:r>
              <a:rPr lang="en-US" altLang="en-US" sz="4000" b="1" dirty="0" smtClean="0">
                <a:solidFill>
                  <a:srgbClr val="F2F2F2"/>
                </a:solidFill>
                <a:latin typeface="Arial" panose="020B0604020202020204" pitchFamily="34" charset="0"/>
                <a:cs typeface="Arial" panose="020B0604020202020204" pitchFamily="34" charset="0"/>
              </a:rPr>
              <a:t># 263</a:t>
            </a:r>
          </a:p>
          <a:p>
            <a:pPr algn="ctr" fontAlgn="base">
              <a:lnSpc>
                <a:spcPct val="100000"/>
              </a:lnSpc>
              <a:spcBef>
                <a:spcPct val="0"/>
              </a:spcBef>
              <a:spcAft>
                <a:spcPct val="0"/>
              </a:spcAft>
              <a:buFontTx/>
              <a:buNone/>
            </a:pPr>
            <a:endParaRPr lang="en-US" altLang="en-US" sz="4000" b="1" dirty="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pPr>
            <a:r>
              <a:rPr lang="en-US" altLang="en-US" sz="4000" b="1" dirty="0" smtClean="0">
                <a:solidFill>
                  <a:srgbClr val="F2F2F2"/>
                </a:solidFill>
                <a:latin typeface="Arial" panose="020B0604020202020204" pitchFamily="34" charset="0"/>
                <a:cs typeface="Arial" panose="020B0604020202020204" pitchFamily="34" charset="0"/>
              </a:rPr>
              <a:t>IS YOUR HEART RIGHT WITH GOD?</a:t>
            </a:r>
            <a:endParaRPr lang="en-US" altLang="en-US" sz="4000" b="1" dirty="0">
              <a:solidFill>
                <a:srgbClr val="F2F2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2722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hurch Preaching Slide: Rolling The Stone Away - SermonCentra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790" y="3602038"/>
            <a:ext cx="3921550" cy="1015663"/>
          </a:xfrm>
          <a:prstGeom prst="rect">
            <a:avLst/>
          </a:prstGeom>
          <a:noFill/>
        </p:spPr>
        <p:txBody>
          <a:bodyPr wrap="square" rtlCol="0">
            <a:spAutoFit/>
          </a:bodyPr>
          <a:lstStyle/>
          <a:p>
            <a:pPr algn="ctr"/>
            <a:r>
              <a:rPr lang="en-US" sz="60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FEAR</a:t>
            </a:r>
            <a:endParaRPr lang="en-US" sz="6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58333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hurch Preaching Slide: Rolling The Stone Away - SermonCentra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790" y="3602038"/>
            <a:ext cx="3921550" cy="1015663"/>
          </a:xfrm>
          <a:prstGeom prst="rect">
            <a:avLst/>
          </a:prstGeom>
          <a:noFill/>
        </p:spPr>
        <p:txBody>
          <a:bodyPr wrap="square" rtlCol="0">
            <a:spAutoFit/>
          </a:bodyPr>
          <a:lstStyle/>
          <a:p>
            <a:pPr algn="ctr"/>
            <a:r>
              <a:rPr lang="en-US" sz="60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DOUBT</a:t>
            </a:r>
            <a:endParaRPr lang="en-US" sz="6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95621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hurch Preaching Slide: Rolling The Stone Away - SermonCentra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3060" y="3840937"/>
            <a:ext cx="5147034" cy="923330"/>
          </a:xfrm>
          <a:prstGeom prst="rect">
            <a:avLst/>
          </a:prstGeom>
          <a:noFill/>
        </p:spPr>
        <p:txBody>
          <a:bodyPr wrap="square" rtlCol="0">
            <a:spAutoFit/>
          </a:bodyPr>
          <a:lstStyle/>
          <a:p>
            <a:pPr algn="ctr"/>
            <a:r>
              <a:rPr lang="en-US" sz="54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UNCERTAINTY</a:t>
            </a:r>
            <a:endParaRPr lang="en-US" sz="5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983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hurch Preaching Slide: Rolling The Stone Away - SermonCentra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3060" y="3840937"/>
            <a:ext cx="5147034" cy="923330"/>
          </a:xfrm>
          <a:prstGeom prst="rect">
            <a:avLst/>
          </a:prstGeom>
          <a:noFill/>
        </p:spPr>
        <p:txBody>
          <a:bodyPr wrap="square" rtlCol="0">
            <a:spAutoFit/>
          </a:bodyPr>
          <a:lstStyle/>
          <a:p>
            <a:pPr algn="ctr"/>
            <a:r>
              <a:rPr lang="en-US" sz="54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LACK OF TIME</a:t>
            </a:r>
            <a:endParaRPr lang="en-US" sz="5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057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7 last-minute Father's Day gifts you can still get for 2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204"/>
            <a:ext cx="12518796" cy="7000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7330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hurch Preaching Slide: Rolling The Stone Away - SermonCentra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3060" y="3840937"/>
            <a:ext cx="5147034" cy="923330"/>
          </a:xfrm>
          <a:prstGeom prst="rect">
            <a:avLst/>
          </a:prstGeom>
          <a:noFill/>
        </p:spPr>
        <p:txBody>
          <a:bodyPr wrap="square" rtlCol="0">
            <a:spAutoFit/>
          </a:bodyPr>
          <a:lstStyle/>
          <a:p>
            <a:pPr algn="ctr"/>
            <a:r>
              <a:rPr lang="en-US" sz="54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ANGER</a:t>
            </a:r>
            <a:endParaRPr lang="en-US" sz="5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052591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hurch Preaching Slide: Rolling The Stone Away - SermonCentra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3060" y="3840937"/>
            <a:ext cx="5147034" cy="923330"/>
          </a:xfrm>
          <a:prstGeom prst="rect">
            <a:avLst/>
          </a:prstGeom>
          <a:noFill/>
        </p:spPr>
        <p:txBody>
          <a:bodyPr wrap="square" rtlCol="0">
            <a:spAutoFit/>
          </a:bodyPr>
          <a:lstStyle/>
          <a:p>
            <a:pPr algn="ctr"/>
            <a:r>
              <a:rPr lang="en-US" sz="5400" b="1"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WORRY</a:t>
            </a:r>
            <a:endParaRPr lang="en-US" sz="5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41226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4" name="TextBox 3"/>
          <p:cNvSpPr txBox="1"/>
          <p:nvPr/>
        </p:nvSpPr>
        <p:spPr>
          <a:xfrm>
            <a:off x="707010" y="509047"/>
            <a:ext cx="10737130" cy="954107"/>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THE STONE WAS REMOVED – LAZARUS WAS ALIVE BUT WAS STILL BOUND</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1036948" y="1753386"/>
            <a:ext cx="10407192" cy="3970318"/>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HE HAD BEEN DEAD FOR 4 DAYS</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MARTHA SAID – “HE STINKS”</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WHEN LAZARUS CAME OUT OF THE TOMB HE WAS STILL WRAPPED IN GRAVE CLOTHES</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HE COULD WALK – TALK– HE HAD RECEIVED LIFE BUT HE STILL HAD A PROBLEM</a:t>
            </a:r>
            <a:r>
              <a:rPr lang="en-US" sz="2800" b="1" dirty="0" smtClean="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37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4" name="TextBox 3"/>
          <p:cNvSpPr txBox="1"/>
          <p:nvPr/>
        </p:nvSpPr>
        <p:spPr>
          <a:xfrm>
            <a:off x="707010" y="509047"/>
            <a:ext cx="10737130" cy="954107"/>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THE STONE WAS REMOVED – LAZARUS WAS ALIVE BUT WAS STILL BOUND</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1036948" y="1753386"/>
            <a:ext cx="10407192" cy="4401205"/>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John </a:t>
            </a:r>
            <a:r>
              <a:rPr lang="en-US" sz="2800" b="1" dirty="0" smtClean="0">
                <a:solidFill>
                  <a:schemeClr val="bg1"/>
                </a:solidFill>
                <a:latin typeface="Arial" panose="020B0604020202020204" pitchFamily="34" charset="0"/>
                <a:cs typeface="Arial" panose="020B0604020202020204" pitchFamily="34" charset="0"/>
              </a:rPr>
              <a:t>11:41-44   So </a:t>
            </a:r>
            <a:r>
              <a:rPr lang="en-US" sz="2800" b="1" dirty="0">
                <a:solidFill>
                  <a:schemeClr val="bg1"/>
                </a:solidFill>
                <a:latin typeface="Arial" panose="020B0604020202020204" pitchFamily="34" charset="0"/>
                <a:cs typeface="Arial" panose="020B0604020202020204" pitchFamily="34" charset="0"/>
              </a:rPr>
              <a:t>they took away the stone. Then Jesus looked up and said, "Father, I thank you that you have heard me. 42 I knew that you always hear me, but I said this for the benefit of the people standing here, that they may believe that you sent me." </a:t>
            </a:r>
            <a:r>
              <a:rPr lang="en-US" sz="2800" b="1" dirty="0" smtClean="0">
                <a:solidFill>
                  <a:schemeClr val="bg1"/>
                </a:solidFill>
                <a:latin typeface="Arial" panose="020B0604020202020204" pitchFamily="34" charset="0"/>
                <a:cs typeface="Arial" panose="020B0604020202020204" pitchFamily="34" charset="0"/>
              </a:rPr>
              <a:t> 43 </a:t>
            </a:r>
            <a:r>
              <a:rPr lang="en-US" sz="2800" b="1" dirty="0">
                <a:solidFill>
                  <a:schemeClr val="bg1"/>
                </a:solidFill>
                <a:latin typeface="Arial" panose="020B0604020202020204" pitchFamily="34" charset="0"/>
                <a:cs typeface="Arial" panose="020B0604020202020204" pitchFamily="34" charset="0"/>
              </a:rPr>
              <a:t>When he had said this, Jesus called in a loud voice, "Lazarus, come out!"  44 The dead man came out, his hands and feet wrapped with strips of linen, and a cloth around his face.</a:t>
            </a:r>
          </a:p>
          <a:p>
            <a:r>
              <a:rPr lang="en-US" sz="2800" b="1" dirty="0" smtClean="0">
                <a:solidFill>
                  <a:schemeClr val="bg1"/>
                </a:solidFill>
                <a:latin typeface="Arial" panose="020B0604020202020204" pitchFamily="34" charset="0"/>
                <a:cs typeface="Arial" panose="020B0604020202020204" pitchFamily="34" charset="0"/>
              </a:rPr>
              <a:t>Jesus </a:t>
            </a:r>
            <a:r>
              <a:rPr lang="en-US" sz="2800" b="1" dirty="0">
                <a:solidFill>
                  <a:schemeClr val="bg1"/>
                </a:solidFill>
                <a:latin typeface="Arial" panose="020B0604020202020204" pitchFamily="34" charset="0"/>
                <a:cs typeface="Arial" panose="020B0604020202020204" pitchFamily="34" charset="0"/>
              </a:rPr>
              <a:t>said to them, "Take off the grave clothes and let him go." </a:t>
            </a:r>
          </a:p>
        </p:txBody>
      </p:sp>
    </p:spTree>
    <p:extLst>
      <p:ext uri="{BB962C8B-B14F-4D97-AF65-F5344CB8AC3E}">
        <p14:creationId xmlns:p14="http://schemas.microsoft.com/office/powerpoint/2010/main" val="14873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4" name="TextBox 3"/>
          <p:cNvSpPr txBox="1"/>
          <p:nvPr/>
        </p:nvSpPr>
        <p:spPr>
          <a:xfrm>
            <a:off x="707010" y="509047"/>
            <a:ext cx="10737130" cy="954107"/>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THE STONE WAS REMOVED – LAZARUS WAS ALIVE BUT WAS STILL BOUND</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1036948" y="1753386"/>
            <a:ext cx="10407192" cy="3108543"/>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WE CAN ROLL AWAY ALL THE STONES THAT KEEP US CONFINED </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WE CAN BE MADE ALIVE AND STILL BE BOUND</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JESUS GIVES US LIFE – BUT WE STUGGLE WITH THE STINKING GRAVE CLOTHES OF OUR OLD LIFE</a:t>
            </a:r>
            <a:endParaRPr lang="en-US" sz="28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8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Put Off the Grave Clothes Lazarus – A desire for all the nations of the  earth to be filled with the knowledge of the glory of the L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57257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693866"/>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Col </a:t>
            </a:r>
            <a:r>
              <a:rPr lang="en-US" sz="2800" b="1" dirty="0" smtClean="0">
                <a:solidFill>
                  <a:schemeClr val="bg1"/>
                </a:solidFill>
                <a:latin typeface="Arial" panose="020B0604020202020204" pitchFamily="34" charset="0"/>
                <a:cs typeface="Arial" panose="020B0604020202020204" pitchFamily="34" charset="0"/>
              </a:rPr>
              <a:t>3:1-11  Since</a:t>
            </a:r>
            <a:r>
              <a:rPr lang="en-US" sz="2800" b="1" dirty="0">
                <a:solidFill>
                  <a:schemeClr val="bg1"/>
                </a:solidFill>
                <a:latin typeface="Arial" panose="020B0604020202020204" pitchFamily="34" charset="0"/>
                <a:cs typeface="Arial" panose="020B0604020202020204" pitchFamily="34" charset="0"/>
              </a:rPr>
              <a:t>, then, you have been raised with Christ, set your hearts on things above, where Christ is seated at the right hand of God. 2 Set your minds on things above, not on earthly things. 3 For you died, and your life is now hidden with Christ in God. 4 When Christ, who is your life, appears, then you also will appear with him in glory. </a:t>
            </a:r>
          </a:p>
          <a:p>
            <a:r>
              <a:rPr lang="en-US" sz="2800" b="1" dirty="0" smtClean="0">
                <a:solidFill>
                  <a:schemeClr val="bg1"/>
                </a:solidFill>
                <a:latin typeface="Arial" panose="020B0604020202020204" pitchFamily="34" charset="0"/>
                <a:cs typeface="Arial" panose="020B0604020202020204" pitchFamily="34" charset="0"/>
              </a:rPr>
              <a:t>5 </a:t>
            </a:r>
            <a:r>
              <a:rPr lang="en-US" sz="2800" b="1" dirty="0">
                <a:solidFill>
                  <a:schemeClr val="bg1"/>
                </a:solidFill>
                <a:latin typeface="Arial" panose="020B0604020202020204" pitchFamily="34" charset="0"/>
                <a:cs typeface="Arial" panose="020B0604020202020204" pitchFamily="34" charset="0"/>
              </a:rPr>
              <a:t>Put to death, therefore, whatever belongs to your earthly nature: sexual immorality, impurity, lust, evil desires and greed, which is idolatry. 6 Because of these, the wrath of God is coming.  7 You used to walk in these ways, in the life you once lived. 8 But now you must rid yourselves of all such things as these: anger, rage, malice, slander, and filthy language from your lips. </a:t>
            </a:r>
          </a:p>
        </p:txBody>
      </p:sp>
    </p:spTree>
    <p:extLst>
      <p:ext uri="{BB962C8B-B14F-4D97-AF65-F5344CB8AC3E}">
        <p14:creationId xmlns:p14="http://schemas.microsoft.com/office/powerpoint/2010/main" val="132580031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1384995"/>
          </a:xfrm>
          <a:prstGeom prst="rect">
            <a:avLst/>
          </a:prstGeom>
          <a:noFill/>
        </p:spPr>
        <p:txBody>
          <a:bodyPr wrap="square" rtlCol="0">
            <a:spAutoFit/>
          </a:bodyPr>
          <a:lstStyle/>
          <a:p>
            <a:r>
              <a:rPr lang="en-US" sz="2800" b="1" dirty="0" smtClean="0">
                <a:solidFill>
                  <a:schemeClr val="bg1"/>
                </a:solidFill>
                <a:latin typeface="Arial" panose="020B0604020202020204" pitchFamily="34" charset="0"/>
                <a:cs typeface="Arial" panose="020B0604020202020204" pitchFamily="34" charset="0"/>
              </a:rPr>
              <a:t>9 </a:t>
            </a:r>
            <a:r>
              <a:rPr lang="en-US" sz="2800" b="1" dirty="0">
                <a:solidFill>
                  <a:schemeClr val="bg1"/>
                </a:solidFill>
                <a:latin typeface="Arial" panose="020B0604020202020204" pitchFamily="34" charset="0"/>
                <a:cs typeface="Arial" panose="020B0604020202020204" pitchFamily="34" charset="0"/>
              </a:rPr>
              <a:t>Do not lie to each other, since you have taken off your old self with its practices 10 and have put on the new self, which is being renewed in knowledge in the image of its Creator. </a:t>
            </a:r>
          </a:p>
        </p:txBody>
      </p:sp>
    </p:spTree>
    <p:extLst>
      <p:ext uri="{BB962C8B-B14F-4D97-AF65-F5344CB8AC3E}">
        <p14:creationId xmlns:p14="http://schemas.microsoft.com/office/powerpoint/2010/main" val="16035784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954107"/>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PASSAGE TEACHES US THE IMPORTANCE  OF GETTING RID OF THOSE OLD STINKING GRAVE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678730" y="1640264"/>
            <a:ext cx="10925666" cy="4401205"/>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LAZARUS WAS RESCUED BUT WAS STILL REEKING</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 WAS ENERGIZED BUT STILL ENTRAPPED</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 HAD LIFE BUT HE WASN’T LIBERTATED</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 A CHRISTIAN WE CAN BE LIKE LAZARUS IN SOME WAYS</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WILL LOOK AT SOME GRAVE CLOTHES WE NEED TO REMOVE</a:t>
            </a:r>
          </a:p>
        </p:txBody>
      </p:sp>
    </p:spTree>
    <p:extLst>
      <p:ext uri="{BB962C8B-B14F-4D97-AF65-F5344CB8AC3E}">
        <p14:creationId xmlns:p14="http://schemas.microsoft.com/office/powerpoint/2010/main" val="410815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1815882"/>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Do not lie to each other, since you have taken off your old self with its practices 10 and have put on the new self, which is being renewed in knowledge in the image of its Creator. </a:t>
            </a:r>
          </a:p>
        </p:txBody>
      </p:sp>
    </p:spTree>
    <p:extLst>
      <p:ext uri="{BB962C8B-B14F-4D97-AF65-F5344CB8AC3E}">
        <p14:creationId xmlns:p14="http://schemas.microsoft.com/office/powerpoint/2010/main" val="417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6530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1815882"/>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Do not lie to each other, </a:t>
            </a:r>
            <a:r>
              <a:rPr lang="en-US" sz="2800" b="1" i="1" u="sng" dirty="0">
                <a:solidFill>
                  <a:srgbClr val="FFFF00"/>
                </a:solidFill>
                <a:latin typeface="Arial" panose="020B0604020202020204" pitchFamily="34" charset="0"/>
                <a:cs typeface="Arial" panose="020B0604020202020204" pitchFamily="34" charset="0"/>
              </a:rPr>
              <a:t>since you have taken off your old self </a:t>
            </a:r>
            <a:r>
              <a:rPr lang="en-US" sz="2800" b="1" dirty="0">
                <a:solidFill>
                  <a:schemeClr val="bg1"/>
                </a:solidFill>
                <a:latin typeface="Arial" panose="020B0604020202020204" pitchFamily="34" charset="0"/>
                <a:cs typeface="Arial" panose="020B0604020202020204" pitchFamily="34" charset="0"/>
              </a:rPr>
              <a:t>with its practices 10 and have put on the new self, which is being renewed in knowledge in the image of its Creator. </a:t>
            </a:r>
          </a:p>
        </p:txBody>
      </p:sp>
      <p:sp>
        <p:nvSpPr>
          <p:cNvPr id="3" name="TextBox 2"/>
          <p:cNvSpPr txBox="1"/>
          <p:nvPr/>
        </p:nvSpPr>
        <p:spPr>
          <a:xfrm>
            <a:off x="886120" y="3091992"/>
            <a:ext cx="10520313" cy="1815882"/>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WAS WRITTEN TO CHRISTIANS WHO WERE STILL STRUGGLING WITH OLD HABITS</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 THE APOSTLE PAUL STRUGGLED WITH THIS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5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4401205"/>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Rom </a:t>
            </a:r>
            <a:r>
              <a:rPr lang="en-US" sz="2800" b="1" dirty="0" smtClean="0">
                <a:solidFill>
                  <a:schemeClr val="bg1"/>
                </a:solidFill>
                <a:latin typeface="Arial" panose="020B0604020202020204" pitchFamily="34" charset="0"/>
                <a:cs typeface="Arial" panose="020B0604020202020204" pitchFamily="34" charset="0"/>
              </a:rPr>
              <a:t>7:15-20  I </a:t>
            </a:r>
            <a:r>
              <a:rPr lang="en-US" sz="2800" b="1" dirty="0">
                <a:solidFill>
                  <a:schemeClr val="bg1"/>
                </a:solidFill>
                <a:latin typeface="Arial" panose="020B0604020202020204" pitchFamily="34" charset="0"/>
                <a:cs typeface="Arial" panose="020B0604020202020204" pitchFamily="34" charset="0"/>
              </a:rPr>
              <a:t>do not understand what I do. For what I want to do I do not do, but what I hate I do. 16 And if I do what I do not want to do, I agree that the law is good. 17 As it is, it is no longer I myself who do it, but it is sin living in me. 18 I know that nothing good lives in me, that is, in my sinful nature. For I have the desire to do what is good, but I cannot carry it out. 19 For what I do is not the good I want to do; no, the evil I do not want to do — this I keep on doing. 20 Now if I do what I do not want to do, it is no longer I who do it, but it is sin living in me that does it. </a:t>
            </a:r>
          </a:p>
        </p:txBody>
      </p:sp>
    </p:spTree>
    <p:extLst>
      <p:ext uri="{BB962C8B-B14F-4D97-AF65-F5344CB8AC3E}">
        <p14:creationId xmlns:p14="http://schemas.microsoft.com/office/powerpoint/2010/main" val="17817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3539430"/>
          </a:xfrm>
          <a:prstGeom prst="rect">
            <a:avLst/>
          </a:prstGeom>
          <a:noFill/>
        </p:spPr>
        <p:txBody>
          <a:bodyPr wrap="square" rtlCol="0">
            <a:spAutoFit/>
          </a:bodyPr>
          <a:lstStyle/>
          <a:p>
            <a:r>
              <a:rPr lang="en-US" sz="2800" b="1" dirty="0" smtClean="0">
                <a:solidFill>
                  <a:schemeClr val="bg1"/>
                </a:solidFill>
                <a:latin typeface="Arial" panose="020B0604020202020204" pitchFamily="34" charset="0"/>
                <a:cs typeface="Arial" panose="020B0604020202020204" pitchFamily="34" charset="0"/>
              </a:rPr>
              <a:t>21 </a:t>
            </a:r>
            <a:r>
              <a:rPr lang="en-US" sz="2800" b="1" dirty="0">
                <a:solidFill>
                  <a:schemeClr val="bg1"/>
                </a:solidFill>
                <a:latin typeface="Arial" panose="020B0604020202020204" pitchFamily="34" charset="0"/>
                <a:cs typeface="Arial" panose="020B0604020202020204" pitchFamily="34" charset="0"/>
              </a:rPr>
              <a:t>So I find this law at work: When I want to do good, evil is right there with me. 22 For in my inner being I delight in God's law; 23 but I see another law at work in the members of my body, waging war against the law of my mind and making me a prisoner of the law of sin at work within my members. 24 What a wretched man I am! Who will rescue me from this body of death? 25 Thanks be to God — through Jesus Christ our Lord</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82653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3539430"/>
          </a:xfrm>
          <a:prstGeom prst="rect">
            <a:avLst/>
          </a:prstGeom>
          <a:noFill/>
        </p:spPr>
        <p:txBody>
          <a:bodyPr wrap="square" rtlCol="0">
            <a:spAutoFit/>
          </a:bodyPr>
          <a:lstStyle/>
          <a:p>
            <a:r>
              <a:rPr lang="en-US" sz="2800" b="1" dirty="0" smtClean="0">
                <a:solidFill>
                  <a:schemeClr val="bg1"/>
                </a:solidFill>
                <a:latin typeface="Arial" panose="020B0604020202020204" pitchFamily="34" charset="0"/>
                <a:cs typeface="Arial" panose="020B0604020202020204" pitchFamily="34" charset="0"/>
              </a:rPr>
              <a:t>21 </a:t>
            </a:r>
            <a:r>
              <a:rPr lang="en-US" sz="2800" b="1" dirty="0">
                <a:solidFill>
                  <a:schemeClr val="bg1"/>
                </a:solidFill>
                <a:latin typeface="Arial" panose="020B0604020202020204" pitchFamily="34" charset="0"/>
                <a:cs typeface="Arial" panose="020B0604020202020204" pitchFamily="34" charset="0"/>
              </a:rPr>
              <a:t>So I find this law at work: When I want to do good, evil is right there with me. 22 For in my inner being I delight in God's law; 23 but I see another law at work in the members of my body, waging war against the law of my mind and making me a prisoner of the law of sin at work within my members. 24 What a wretched man I am! </a:t>
            </a:r>
            <a:r>
              <a:rPr lang="en-US" sz="2800" b="1" i="1" u="sng" dirty="0">
                <a:solidFill>
                  <a:srgbClr val="FFC000"/>
                </a:solidFill>
                <a:latin typeface="Arial" panose="020B0604020202020204" pitchFamily="34" charset="0"/>
                <a:cs typeface="Arial" panose="020B0604020202020204" pitchFamily="34" charset="0"/>
              </a:rPr>
              <a:t>Who will rescue me from this body of death?</a:t>
            </a:r>
            <a:r>
              <a:rPr lang="en-US" sz="2800" b="1" dirty="0">
                <a:solidFill>
                  <a:schemeClr val="bg1"/>
                </a:solidFill>
                <a:latin typeface="Arial" panose="020B0604020202020204" pitchFamily="34" charset="0"/>
                <a:cs typeface="Arial" panose="020B0604020202020204" pitchFamily="34" charset="0"/>
              </a:rPr>
              <a:t> 25 Thanks be to God — through Jesus Christ our Lord</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25289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3539430"/>
          </a:xfrm>
          <a:prstGeom prst="rect">
            <a:avLst/>
          </a:prstGeom>
          <a:noFill/>
        </p:spPr>
        <p:txBody>
          <a:bodyPr wrap="square" rtlCol="0">
            <a:spAutoFit/>
          </a:bodyPr>
          <a:lstStyle/>
          <a:p>
            <a:r>
              <a:rPr lang="en-US" sz="2800" b="1" dirty="0" smtClean="0">
                <a:solidFill>
                  <a:schemeClr val="bg1"/>
                </a:solidFill>
                <a:latin typeface="Arial" panose="020B0604020202020204" pitchFamily="34" charset="0"/>
                <a:cs typeface="Arial" panose="020B0604020202020204" pitchFamily="34" charset="0"/>
              </a:rPr>
              <a:t>21 </a:t>
            </a:r>
            <a:r>
              <a:rPr lang="en-US" sz="2800" b="1" dirty="0">
                <a:solidFill>
                  <a:schemeClr val="bg1"/>
                </a:solidFill>
                <a:latin typeface="Arial" panose="020B0604020202020204" pitchFamily="34" charset="0"/>
                <a:cs typeface="Arial" panose="020B0604020202020204" pitchFamily="34" charset="0"/>
              </a:rPr>
              <a:t>So I find this law at work: When I want to do good, evil is right there with me. 22 For in my inner being I delight in God's law; 23 but I see another law at work in the members of my body, waging war against the law of my mind and making me a prisoner of the law of sin at work within my members. 24 What a wretched man I am! </a:t>
            </a:r>
            <a:r>
              <a:rPr lang="en-US" sz="2800" b="1" i="1" u="sng" dirty="0">
                <a:solidFill>
                  <a:srgbClr val="FFFF00"/>
                </a:solidFill>
                <a:latin typeface="Arial" panose="020B0604020202020204" pitchFamily="34" charset="0"/>
                <a:cs typeface="Arial" panose="020B0604020202020204" pitchFamily="34" charset="0"/>
              </a:rPr>
              <a:t>Who will rescue me from this body of death?</a:t>
            </a:r>
            <a:r>
              <a:rPr lang="en-US" sz="2800" b="1" dirty="0">
                <a:solidFill>
                  <a:schemeClr val="bg1"/>
                </a:solidFill>
                <a:latin typeface="Arial" panose="020B0604020202020204" pitchFamily="34" charset="0"/>
                <a:cs typeface="Arial" panose="020B0604020202020204" pitchFamily="34" charset="0"/>
              </a:rPr>
              <a:t> 25 Thanks be to God — </a:t>
            </a:r>
            <a:r>
              <a:rPr lang="en-US" sz="2800" b="1" i="1" u="sng" dirty="0">
                <a:solidFill>
                  <a:srgbClr val="FFFF00"/>
                </a:solidFill>
                <a:latin typeface="Arial" panose="020B0604020202020204" pitchFamily="34" charset="0"/>
                <a:cs typeface="Arial" panose="020B0604020202020204" pitchFamily="34" charset="0"/>
              </a:rPr>
              <a:t>through Jesus Christ our Lord</a:t>
            </a:r>
            <a:r>
              <a:rPr lang="en-US" sz="2800" b="1" i="1" u="sng" dirty="0" smtClean="0">
                <a:solidFill>
                  <a:srgbClr val="FFFF00"/>
                </a:solidFill>
                <a:latin typeface="Arial" panose="020B0604020202020204" pitchFamily="34" charset="0"/>
                <a:cs typeface="Arial" panose="020B0604020202020204" pitchFamily="34" charset="0"/>
              </a:rPr>
              <a:t>!</a:t>
            </a:r>
            <a:endParaRPr lang="en-US" sz="2800" b="1" i="1" u="sng"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12092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DESTROY OLD EARTHLY URGES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3" name="TextBox 2"/>
          <p:cNvSpPr txBox="1"/>
          <p:nvPr/>
        </p:nvSpPr>
        <p:spPr>
          <a:xfrm>
            <a:off x="824845" y="1894787"/>
            <a:ext cx="10539167" cy="1384995"/>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5 Put to death, therefore, whatever belongs to your earthly nature: sexual immorality, impurity, lust, evil desires and greed, which is idolatry. </a:t>
            </a:r>
          </a:p>
        </p:txBody>
      </p:sp>
    </p:spTree>
    <p:extLst>
      <p:ext uri="{BB962C8B-B14F-4D97-AF65-F5344CB8AC3E}">
        <p14:creationId xmlns:p14="http://schemas.microsoft.com/office/powerpoint/2010/main" val="39570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DESTROY OLD EARTHLY URGES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3" name="TextBox 2"/>
          <p:cNvSpPr txBox="1"/>
          <p:nvPr/>
        </p:nvSpPr>
        <p:spPr>
          <a:xfrm>
            <a:off x="824845" y="1894787"/>
            <a:ext cx="10539167" cy="1384995"/>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5 Put to death, therefore, whatever belongs to your earthly nature: sexual immorality, impurity, lust, evil desires and </a:t>
            </a:r>
            <a:r>
              <a:rPr lang="en-US" sz="2800" b="1" i="1" u="sng" dirty="0">
                <a:solidFill>
                  <a:srgbClr val="FFFF00"/>
                </a:solidFill>
                <a:latin typeface="Arial" panose="020B0604020202020204" pitchFamily="34" charset="0"/>
                <a:cs typeface="Arial" panose="020B0604020202020204" pitchFamily="34" charset="0"/>
              </a:rPr>
              <a:t>greed</a:t>
            </a:r>
            <a:r>
              <a:rPr lang="en-US" sz="2800" b="1" dirty="0">
                <a:solidFill>
                  <a:schemeClr val="bg1"/>
                </a:solidFill>
                <a:latin typeface="Arial" panose="020B0604020202020204" pitchFamily="34" charset="0"/>
                <a:cs typeface="Arial" panose="020B0604020202020204" pitchFamily="34" charset="0"/>
              </a:rPr>
              <a:t>, which is idolatry. </a:t>
            </a:r>
          </a:p>
        </p:txBody>
      </p:sp>
    </p:spTree>
    <p:extLst>
      <p:ext uri="{BB962C8B-B14F-4D97-AF65-F5344CB8AC3E}">
        <p14:creationId xmlns:p14="http://schemas.microsoft.com/office/powerpoint/2010/main" val="372126735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DESTROY OLD EARTHLY URGES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3" name="TextBox 2"/>
          <p:cNvSpPr txBox="1"/>
          <p:nvPr/>
        </p:nvSpPr>
        <p:spPr>
          <a:xfrm>
            <a:off x="824845" y="1894787"/>
            <a:ext cx="10539167" cy="1384995"/>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5 Put to death, therefore, whatever belongs to your earthly nature: sexual immorality, impurity, lust, evil desires and </a:t>
            </a:r>
            <a:r>
              <a:rPr lang="en-US" sz="2800" b="1" i="1" u="sng" dirty="0">
                <a:solidFill>
                  <a:srgbClr val="FFFF00"/>
                </a:solidFill>
                <a:latin typeface="Arial" panose="020B0604020202020204" pitchFamily="34" charset="0"/>
                <a:cs typeface="Arial" panose="020B0604020202020204" pitchFamily="34" charset="0"/>
              </a:rPr>
              <a:t>greed</a:t>
            </a:r>
            <a:r>
              <a:rPr lang="en-US" sz="2800" b="1" dirty="0">
                <a:solidFill>
                  <a:schemeClr val="bg1"/>
                </a:solidFill>
                <a:latin typeface="Arial" panose="020B0604020202020204" pitchFamily="34" charset="0"/>
                <a:cs typeface="Arial" panose="020B0604020202020204" pitchFamily="34" charset="0"/>
              </a:rPr>
              <a:t>, which is </a:t>
            </a:r>
            <a:r>
              <a:rPr lang="en-US" sz="2800" b="1" i="1" u="sng" dirty="0">
                <a:solidFill>
                  <a:srgbClr val="FFFF00"/>
                </a:solidFill>
                <a:latin typeface="Arial" panose="020B0604020202020204" pitchFamily="34" charset="0"/>
                <a:cs typeface="Arial" panose="020B0604020202020204" pitchFamily="34" charset="0"/>
              </a:rPr>
              <a:t>idolatry. </a:t>
            </a:r>
          </a:p>
        </p:txBody>
      </p:sp>
      <p:sp>
        <p:nvSpPr>
          <p:cNvPr id="5" name="TextBox 4"/>
          <p:cNvSpPr txBox="1"/>
          <p:nvPr/>
        </p:nvSpPr>
        <p:spPr>
          <a:xfrm>
            <a:off x="824845" y="3501279"/>
            <a:ext cx="10477893" cy="2677656"/>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GREEK “GREED” IS “COVET”</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IS CALLED IDOLATRY</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IDOLATRY IS NOT LIMITED TO BOWING DOWN TO A STATUE OR IMAGE</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39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DESTROY OLD EARTHLY URGES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6" name="TextBox 5"/>
          <p:cNvSpPr txBox="1"/>
          <p:nvPr/>
        </p:nvSpPr>
        <p:spPr>
          <a:xfrm>
            <a:off x="593888" y="2092751"/>
            <a:ext cx="4440024" cy="2246769"/>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SEXUAL IMMORALITY</a:t>
            </a: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IMPURITY</a:t>
            </a: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LUST</a:t>
            </a: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EVIL DESIRES</a:t>
            </a: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GREED</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Left Arrow Callout 6"/>
          <p:cNvSpPr/>
          <p:nvPr/>
        </p:nvSpPr>
        <p:spPr>
          <a:xfrm>
            <a:off x="5033912" y="2322184"/>
            <a:ext cx="6117995" cy="201733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71761" y="2450969"/>
            <a:ext cx="3393649" cy="1815882"/>
          </a:xfrm>
          <a:prstGeom prst="rect">
            <a:avLst/>
          </a:prstGeom>
          <a:noFill/>
        </p:spPr>
        <p:txBody>
          <a:bodyPr wrap="square" rtlCol="0">
            <a:spAutoFit/>
          </a:bodyPr>
          <a:lstStyle/>
          <a:p>
            <a:pPr algn="ctr"/>
            <a:r>
              <a:rPr lang="en-US" sz="2800" b="1" dirty="0" smtClean="0">
                <a:solidFill>
                  <a:srgbClr val="4D2307"/>
                </a:solidFill>
                <a:latin typeface="Arial" panose="020B0604020202020204" pitchFamily="34" charset="0"/>
                <a:cs typeface="Arial" panose="020B0604020202020204" pitchFamily="34" charset="0"/>
              </a:rPr>
              <a:t>WE WOULD CONDEMN THOSE GUILTY OF THESE SINS</a:t>
            </a:r>
            <a:endParaRPr lang="en-US" sz="2800" b="1" dirty="0">
              <a:solidFill>
                <a:srgbClr val="4D2307"/>
              </a:solidFill>
              <a:latin typeface="Arial" panose="020B0604020202020204" pitchFamily="34" charset="0"/>
              <a:cs typeface="Arial" panose="020B0604020202020204" pitchFamily="34" charset="0"/>
            </a:endParaRPr>
          </a:p>
        </p:txBody>
      </p:sp>
      <p:sp>
        <p:nvSpPr>
          <p:cNvPr id="9" name="TextBox 8"/>
          <p:cNvSpPr txBox="1"/>
          <p:nvPr/>
        </p:nvSpPr>
        <p:spPr>
          <a:xfrm>
            <a:off x="1178351" y="4949072"/>
            <a:ext cx="10124387"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DON’T GET TOO COMFORTABLE</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35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DISCARD OLD PRACTICES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8" name="TextBox 7"/>
          <p:cNvSpPr txBox="1"/>
          <p:nvPr/>
        </p:nvSpPr>
        <p:spPr>
          <a:xfrm>
            <a:off x="980388" y="1866508"/>
            <a:ext cx="10322350" cy="1384995"/>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8 But now you must rid yourselves of all such things as these: anger, rage, malice, slander, and filthy language from your lips. 9 Do not lie to each other</a:t>
            </a:r>
          </a:p>
        </p:txBody>
      </p:sp>
    </p:spTree>
    <p:extLst>
      <p:ext uri="{BB962C8B-B14F-4D97-AF65-F5344CB8AC3E}">
        <p14:creationId xmlns:p14="http://schemas.microsoft.com/office/powerpoint/2010/main" val="33650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406 - More About Jesus - Title</a:t>
            </a:r>
            <a:endParaRPr lang="en-US" dirty="0"/>
          </a:p>
        </p:txBody>
      </p:sp>
      <p:pic>
        <p:nvPicPr>
          <p:cNvPr id="5" name="HymnSlide" descr="HymnSlideImage.png"/>
          <p:cNvPicPr>
            <a:picLocks noChangeAspect="1"/>
          </p:cNvPicPr>
          <p:nvPr/>
        </p:nvPicPr>
        <p:blipFill>
          <a:blip r:embed="rId3"/>
          <a:stretch>
            <a:fillRect/>
          </a:stretch>
        </p:blipFill>
        <p:spPr>
          <a:xfrm>
            <a:off x="0" y="0"/>
            <a:ext cx="12075736"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1299567657"/>
      </p:ext>
    </p:extLst>
  </p:cSld>
  <p:clrMapOvr>
    <a:masterClrMapping/>
  </p:clrMapOvr>
  <p:transition>
    <p:wipe dir="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DISCARD OLD PRACTICES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8" name="TextBox 7"/>
          <p:cNvSpPr txBox="1"/>
          <p:nvPr/>
        </p:nvSpPr>
        <p:spPr>
          <a:xfrm>
            <a:off x="980388" y="1866508"/>
            <a:ext cx="10322350" cy="353943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ANGER IS THE GREEK WORD “THUMOS” AND MEANS A SEETHING KIND OF ANGER THAT BUILDS UP PRESSURE BENEATH THE SURFACE</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RAGE IS A VIOLENT OUTBURST OF ANGER – A TEMPER TANTRUM</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MALICE IS HAVING ANGER TOWARD SOMEONE</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323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DISCARD OLD PRACTICES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8" name="TextBox 7"/>
          <p:cNvSpPr txBox="1"/>
          <p:nvPr/>
        </p:nvSpPr>
        <p:spPr>
          <a:xfrm>
            <a:off x="980388" y="1866508"/>
            <a:ext cx="10322350" cy="2246769"/>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SLANDER IS ATTACKING SOMEONE’S CHARACTER</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FILTHY LANGUAGE</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DON’T LIE TO ONE ANOTHER</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60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DESTROY OLD PRACTICES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6" name="TextBox 5"/>
          <p:cNvSpPr txBox="1"/>
          <p:nvPr/>
        </p:nvSpPr>
        <p:spPr>
          <a:xfrm>
            <a:off x="593888" y="2092751"/>
            <a:ext cx="4440024" cy="2246769"/>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SEXUAL IMMORALITY</a:t>
            </a: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IMPURITY</a:t>
            </a: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LUST</a:t>
            </a: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EVIL DESIRES</a:t>
            </a: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GREED</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5571240" y="1894787"/>
            <a:ext cx="5929460" cy="2677656"/>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ANGER</a:t>
            </a:r>
          </a:p>
          <a:p>
            <a:pPr algn="ctr"/>
            <a:r>
              <a:rPr lang="en-US" sz="2800" b="1" dirty="0" smtClean="0">
                <a:solidFill>
                  <a:srgbClr val="FFC000"/>
                </a:solidFill>
                <a:latin typeface="Arial" panose="020B0604020202020204" pitchFamily="34" charset="0"/>
                <a:cs typeface="Arial" panose="020B0604020202020204" pitchFamily="34" charset="0"/>
              </a:rPr>
              <a:t>RAGE</a:t>
            </a:r>
          </a:p>
          <a:p>
            <a:pPr algn="ctr"/>
            <a:r>
              <a:rPr lang="en-US" sz="2800" b="1" dirty="0" smtClean="0">
                <a:solidFill>
                  <a:srgbClr val="FFC000"/>
                </a:solidFill>
                <a:latin typeface="Arial" panose="020B0604020202020204" pitchFamily="34" charset="0"/>
                <a:cs typeface="Arial" panose="020B0604020202020204" pitchFamily="34" charset="0"/>
              </a:rPr>
              <a:t>MALICE</a:t>
            </a:r>
          </a:p>
          <a:p>
            <a:pPr algn="ctr"/>
            <a:r>
              <a:rPr lang="en-US" sz="2800" b="1" dirty="0" smtClean="0">
                <a:solidFill>
                  <a:srgbClr val="FFC000"/>
                </a:solidFill>
                <a:latin typeface="Arial" panose="020B0604020202020204" pitchFamily="34" charset="0"/>
                <a:cs typeface="Arial" panose="020B0604020202020204" pitchFamily="34" charset="0"/>
              </a:rPr>
              <a:t>SLANDER</a:t>
            </a:r>
          </a:p>
          <a:p>
            <a:pPr algn="ctr"/>
            <a:r>
              <a:rPr lang="en-US" sz="2800" b="1" dirty="0" smtClean="0">
                <a:solidFill>
                  <a:srgbClr val="FFC000"/>
                </a:solidFill>
                <a:latin typeface="Arial" panose="020B0604020202020204" pitchFamily="34" charset="0"/>
                <a:cs typeface="Arial" panose="020B0604020202020204" pitchFamily="34" charset="0"/>
              </a:rPr>
              <a:t>FILTHY LANGUAGE</a:t>
            </a:r>
          </a:p>
          <a:p>
            <a:pPr algn="ctr"/>
            <a:r>
              <a:rPr lang="en-US" sz="2800" b="1" dirty="0" smtClean="0">
                <a:solidFill>
                  <a:srgbClr val="FFC000"/>
                </a:solidFill>
                <a:latin typeface="Arial" panose="020B0604020202020204" pitchFamily="34" charset="0"/>
                <a:cs typeface="Arial" panose="020B0604020202020204" pitchFamily="34" charset="0"/>
              </a:rPr>
              <a:t>LIE TO ONE ANOTHER</a:t>
            </a:r>
            <a:endParaRPr lang="en-US" sz="2800" b="1" dirty="0">
              <a:solidFill>
                <a:srgbClr val="FFC000"/>
              </a:solidFill>
              <a:latin typeface="Arial" panose="020B0604020202020204" pitchFamily="34" charset="0"/>
              <a:cs typeface="Arial" panose="020B0604020202020204" pitchFamily="34" charset="0"/>
            </a:endParaRPr>
          </a:p>
        </p:txBody>
      </p:sp>
      <p:sp>
        <p:nvSpPr>
          <p:cNvPr id="5" name="TextBox 4"/>
          <p:cNvSpPr txBox="1"/>
          <p:nvPr/>
        </p:nvSpPr>
        <p:spPr>
          <a:xfrm>
            <a:off x="886120" y="4845377"/>
            <a:ext cx="10416618" cy="1384995"/>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WE CREATED A DOUBLE STANDARD?</a:t>
            </a: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SIN STINKS</a:t>
            </a: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MUST RID OURSELVES OF ALL SIN</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701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THROW AWAY YOUR OLD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DESTROY OLD EARTHLY PRACTICES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5" name="TextBox 4"/>
          <p:cNvSpPr txBox="1"/>
          <p:nvPr/>
        </p:nvSpPr>
        <p:spPr>
          <a:xfrm>
            <a:off x="886120" y="2064469"/>
            <a:ext cx="10416618" cy="3970318"/>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UNWRAPPED THE OLD STINKING GRAVE CLOTHES</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DESTROYED EARTHLY URGES AND EARTHLY PRACTICES </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PUT OFF THE OLD MAN</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WE ARE NOT FREE-----YET   </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5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INTO YOUR NEW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CHANGE INVOLVES A CONSCIOUS DECISION</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5" name="TextBox 4"/>
          <p:cNvSpPr txBox="1"/>
          <p:nvPr/>
        </p:nvSpPr>
        <p:spPr>
          <a:xfrm>
            <a:off x="886120" y="2064469"/>
            <a:ext cx="10416618" cy="1815882"/>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3:9-10  you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taken off your old self with its practices 10 and have put on the new self, which is being renewed in knowledge in the image of its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Creator</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7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INTO YOUR NEW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CHANGE INVOLVES A CONSCIOUS DECISION</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5" name="TextBox 4"/>
          <p:cNvSpPr txBox="1"/>
          <p:nvPr/>
        </p:nvSpPr>
        <p:spPr>
          <a:xfrm>
            <a:off x="886120" y="2064469"/>
            <a:ext cx="10416618" cy="1815882"/>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3:9-10  you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taken off your old self with its practices 10 and have </a:t>
            </a:r>
            <a:r>
              <a:rPr lang="en-US" sz="2800"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put on the new self</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which is being renewed in knowledge in the image of its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Creator</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886120" y="3638746"/>
            <a:ext cx="10416618" cy="1384995"/>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REQUIRES A WILLINGNESS TO CHANGE</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DECISION TO TAKE OFF THE OLD AND PUT ON THE NEW</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98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INTO YOUR NEW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CHANGE INVOLVES A CONTINUAL PROCESS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5" name="TextBox 4"/>
          <p:cNvSpPr txBox="1"/>
          <p:nvPr/>
        </p:nvSpPr>
        <p:spPr>
          <a:xfrm>
            <a:off x="886120" y="2064469"/>
            <a:ext cx="10416618" cy="1815882"/>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3:9-10  you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taken off your old self with its practices 10 and have put on the new self, which is being renewed in knowledge in the image of its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Creator</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72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INTO YOUR NEW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523220"/>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CHANGE INVOLVES A CONTINUAL PROCESS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5" name="TextBox 4"/>
          <p:cNvSpPr txBox="1"/>
          <p:nvPr/>
        </p:nvSpPr>
        <p:spPr>
          <a:xfrm>
            <a:off x="886120" y="2064469"/>
            <a:ext cx="10416618" cy="1815882"/>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3:9-10  you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taken off your old self with its practices 10 and have put on the new self, which is </a:t>
            </a:r>
            <a:r>
              <a:rPr lang="en-US" sz="2800"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being renewed in knowledge</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the image of its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Creator</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886120" y="3638746"/>
            <a:ext cx="10416618" cy="1815882"/>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DOESN’T HAPPEN INSTANTLY – NOT A ONE-TIME EVENT</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EACH OF US IS A WORK IN PROGRESS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42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INTO YOUR NEW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954107"/>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CHANGE INVOLVES DISCOVERING GOD’S PURPOSE FOR OUR LIVES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5" name="TextBox 4"/>
          <p:cNvSpPr txBox="1"/>
          <p:nvPr/>
        </p:nvSpPr>
        <p:spPr>
          <a:xfrm>
            <a:off x="886120" y="2064469"/>
            <a:ext cx="10416618" cy="1815882"/>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3:9-10  you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taken off your old self with its practices 10 and have put on the new self, which is being renewed in knowledge in the image of its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Creator</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9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INTO YOUR NEW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954107"/>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CHANGE INVOLVES DISCOVERING GOD’S PURPOSE FOR OUR LIVES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5" name="TextBox 4"/>
          <p:cNvSpPr txBox="1"/>
          <p:nvPr/>
        </p:nvSpPr>
        <p:spPr>
          <a:xfrm>
            <a:off x="886120" y="2064469"/>
            <a:ext cx="10416618" cy="1815882"/>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3:9-10  you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taken off your old self with its practices 10 and have put on the new self, which is being renewed in knowledge </a:t>
            </a:r>
            <a:r>
              <a:rPr lang="en-US" sz="2800"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image of its </a:t>
            </a:r>
            <a:r>
              <a:rPr lang="en-US" sz="2800" b="1" i="1" u="sng"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Creator</a:t>
            </a:r>
            <a:endParaRPr lang="en-US" sz="2800"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800"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886120" y="3657600"/>
            <a:ext cx="10492033" cy="954107"/>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PURPOSE OF OUR SALVATION IS TO BE RE-CREATED IN THE IMAGE OF GOD</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21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406 - More About Jesus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42864641"/>
      </p:ext>
    </p:extLst>
  </p:cSld>
  <p:clrMapOvr>
    <a:masterClrMapping/>
  </p:clrMapOvr>
  <p:transition>
    <p:wipe dir="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INTO YOUR NEW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954107"/>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CHANGE INVOLVES DISCOVERING GOD’S PURPOSE FOR OUR LIVES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5" name="TextBox 4"/>
          <p:cNvSpPr txBox="1"/>
          <p:nvPr/>
        </p:nvSpPr>
        <p:spPr>
          <a:xfrm>
            <a:off x="886120" y="2064469"/>
            <a:ext cx="10416618" cy="1384995"/>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Rom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8:28-30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we know that in all things God works for the good of those who love him, who have been called according to his purpose. </a:t>
            </a:r>
          </a:p>
        </p:txBody>
      </p:sp>
      <p:sp>
        <p:nvSpPr>
          <p:cNvPr id="6" name="TextBox 5"/>
          <p:cNvSpPr txBox="1"/>
          <p:nvPr/>
        </p:nvSpPr>
        <p:spPr>
          <a:xfrm>
            <a:off x="886120" y="3799002"/>
            <a:ext cx="10416618" cy="1384995"/>
          </a:xfrm>
          <a:prstGeom prst="rect">
            <a:avLst/>
          </a:prstGeom>
          <a:noFill/>
        </p:spPr>
        <p:txBody>
          <a:bodyPr wrap="square" rtlCol="0">
            <a:spAutoFit/>
          </a:bodyPr>
          <a:lstStyle/>
          <a:p>
            <a:r>
              <a:rPr lang="en-US" sz="2800" b="1" dirty="0" smtClean="0">
                <a:solidFill>
                  <a:schemeClr val="bg1"/>
                </a:solidFill>
                <a:latin typeface="Arial" panose="020B0604020202020204" pitchFamily="34" charset="0"/>
                <a:cs typeface="Arial" panose="020B0604020202020204" pitchFamily="34" charset="0"/>
              </a:rPr>
              <a:t>29 </a:t>
            </a:r>
            <a:r>
              <a:rPr lang="en-US" sz="2800" b="1" dirty="0">
                <a:solidFill>
                  <a:schemeClr val="bg1"/>
                </a:solidFill>
                <a:latin typeface="Arial" panose="020B0604020202020204" pitchFamily="34" charset="0"/>
                <a:cs typeface="Arial" panose="020B0604020202020204" pitchFamily="34" charset="0"/>
              </a:rPr>
              <a:t>For those God foreknew he also predestined to be conformed to the likeness of his Son, that he might be the firstborn among many brothers. </a:t>
            </a:r>
          </a:p>
        </p:txBody>
      </p:sp>
    </p:spTree>
    <p:extLst>
      <p:ext uri="{BB962C8B-B14F-4D97-AF65-F5344CB8AC3E}">
        <p14:creationId xmlns:p14="http://schemas.microsoft.com/office/powerpoint/2010/main" val="140106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INTO YOUR NEW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954107"/>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CHANGE INVOLVES DISCOVERING GOD’S PURPOSE FOR OUR LIVES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5" name="TextBox 4"/>
          <p:cNvSpPr txBox="1"/>
          <p:nvPr/>
        </p:nvSpPr>
        <p:spPr>
          <a:xfrm>
            <a:off x="886120" y="2064469"/>
            <a:ext cx="10416618" cy="1384995"/>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Rom </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8:28-30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we know that in all things God works for the good of those who love him, who have been called according to his purpose. </a:t>
            </a:r>
          </a:p>
        </p:txBody>
      </p:sp>
      <p:sp>
        <p:nvSpPr>
          <p:cNvPr id="6" name="TextBox 5"/>
          <p:cNvSpPr txBox="1"/>
          <p:nvPr/>
        </p:nvSpPr>
        <p:spPr>
          <a:xfrm>
            <a:off x="886120" y="3799002"/>
            <a:ext cx="10416618" cy="1384995"/>
          </a:xfrm>
          <a:prstGeom prst="rect">
            <a:avLst/>
          </a:prstGeom>
          <a:noFill/>
        </p:spPr>
        <p:txBody>
          <a:bodyPr wrap="square" rtlCol="0">
            <a:spAutoFit/>
          </a:bodyPr>
          <a:lstStyle/>
          <a:p>
            <a:r>
              <a:rPr lang="en-US" sz="2800" b="1" dirty="0" smtClean="0">
                <a:solidFill>
                  <a:schemeClr val="bg1"/>
                </a:solidFill>
                <a:latin typeface="Arial" panose="020B0604020202020204" pitchFamily="34" charset="0"/>
                <a:cs typeface="Arial" panose="020B0604020202020204" pitchFamily="34" charset="0"/>
              </a:rPr>
              <a:t>29 </a:t>
            </a:r>
            <a:r>
              <a:rPr lang="en-US" sz="2800" b="1" dirty="0">
                <a:solidFill>
                  <a:schemeClr val="bg1"/>
                </a:solidFill>
                <a:latin typeface="Arial" panose="020B0604020202020204" pitchFamily="34" charset="0"/>
                <a:cs typeface="Arial" panose="020B0604020202020204" pitchFamily="34" charset="0"/>
              </a:rPr>
              <a:t>For those God foreknew he also predestined to </a:t>
            </a:r>
            <a:r>
              <a:rPr lang="en-US" sz="2800" b="1" i="1" u="sng" dirty="0">
                <a:solidFill>
                  <a:srgbClr val="FFFF00"/>
                </a:solidFill>
                <a:latin typeface="Arial" panose="020B0604020202020204" pitchFamily="34" charset="0"/>
                <a:cs typeface="Arial" panose="020B0604020202020204" pitchFamily="34" charset="0"/>
              </a:rPr>
              <a:t>be conformed to the likeness of his Son</a:t>
            </a:r>
            <a:r>
              <a:rPr lang="en-US" sz="2800" b="1" dirty="0">
                <a:solidFill>
                  <a:schemeClr val="bg1"/>
                </a:solidFill>
                <a:latin typeface="Arial" panose="020B0604020202020204" pitchFamily="34" charset="0"/>
                <a:cs typeface="Arial" panose="020B0604020202020204" pitchFamily="34" charset="0"/>
              </a:rPr>
              <a:t>, that he might be the firstborn among many brothers. </a:t>
            </a:r>
          </a:p>
        </p:txBody>
      </p:sp>
    </p:spTree>
    <p:extLst>
      <p:ext uri="{BB962C8B-B14F-4D97-AF65-F5344CB8AC3E}">
        <p14:creationId xmlns:p14="http://schemas.microsoft.com/office/powerpoint/2010/main" val="213660358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INTO YOUR NEW CLOTHES</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954107"/>
          </a:xfrm>
          <a:prstGeom prst="rect">
            <a:avLst/>
          </a:prstGeom>
          <a:noFill/>
        </p:spPr>
        <p:txBody>
          <a:bodyPr wrap="square" rtlCol="0">
            <a:spAutoFit/>
          </a:bodyPr>
          <a:lstStyle/>
          <a:p>
            <a:pPr algn="ctr"/>
            <a:r>
              <a:rPr lang="en-US" sz="2800" b="1" i="1" u="sng" dirty="0" smtClean="0">
                <a:solidFill>
                  <a:schemeClr val="accent6">
                    <a:lumMod val="60000"/>
                    <a:lumOff val="40000"/>
                  </a:schemeClr>
                </a:solidFill>
                <a:latin typeface="Arial" panose="020B0604020202020204" pitchFamily="34" charset="0"/>
                <a:cs typeface="Arial" panose="020B0604020202020204" pitchFamily="34" charset="0"/>
              </a:rPr>
              <a:t>CHANGE INVOLVES DISCOVERING GOD’S PURPOSE FOR OUR LIVES</a:t>
            </a:r>
            <a:endParaRPr lang="en-US" sz="2800" b="1" i="1" u="sng"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5" name="TextBox 4"/>
          <p:cNvSpPr txBox="1"/>
          <p:nvPr/>
        </p:nvSpPr>
        <p:spPr>
          <a:xfrm>
            <a:off x="358219" y="2325674"/>
            <a:ext cx="11161335" cy="3539430"/>
          </a:xfrm>
          <a:prstGeom prst="rect">
            <a:avLst/>
          </a:prstGeom>
          <a:noFill/>
        </p:spPr>
        <p:txBody>
          <a:bodyPr wrap="square" rtlCol="0">
            <a:spAutoFit/>
          </a:bodyPr>
          <a:lstStyle/>
          <a:p>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DOESN’T MEAN WE WILL LOOK LIKE JESUS PHYSICALLY</a:t>
            </a:r>
          </a:p>
          <a:p>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MEANS OUR PERSONALITY WILL BE MORE LIKE JESUS</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IS A DAY IN AND DAY OUT CHANGE</a:t>
            </a:r>
          </a:p>
          <a:p>
            <a:pPr algn="ct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IS WHAT IT MEANS TO TAKE OFF THE OLD CLOTHES AND PUT ON THE NEW</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79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MUST BE UNBOUND AND SET FREE</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886120" y="1150070"/>
            <a:ext cx="10416618" cy="2677656"/>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John </a:t>
            </a:r>
            <a:r>
              <a:rPr lang="en-US" sz="2800" b="1" dirty="0" smtClean="0">
                <a:solidFill>
                  <a:schemeClr val="bg1"/>
                </a:solidFill>
                <a:latin typeface="Arial" panose="020B0604020202020204" pitchFamily="34" charset="0"/>
                <a:cs typeface="Arial" panose="020B0604020202020204" pitchFamily="34" charset="0"/>
              </a:rPr>
              <a:t>11:43-44  Jesus </a:t>
            </a:r>
            <a:r>
              <a:rPr lang="en-US" sz="2800" b="1" dirty="0">
                <a:solidFill>
                  <a:schemeClr val="bg1"/>
                </a:solidFill>
                <a:latin typeface="Arial" panose="020B0604020202020204" pitchFamily="34" charset="0"/>
                <a:cs typeface="Arial" panose="020B0604020202020204" pitchFamily="34" charset="0"/>
              </a:rPr>
              <a:t>called in a loud voice, "Lazarus, come out!"  44 The dead man came out, his hands and feet wrapped with strips of linen, and a cloth around his face.</a:t>
            </a:r>
          </a:p>
          <a:p>
            <a:endParaRPr lang="en-US" sz="2800" b="1" dirty="0">
              <a:solidFill>
                <a:schemeClr val="bg1"/>
              </a:solidFill>
              <a:latin typeface="Arial" panose="020B0604020202020204" pitchFamily="34" charset="0"/>
              <a:cs typeface="Arial" panose="020B0604020202020204" pitchFamily="34" charset="0"/>
            </a:endParaRPr>
          </a:p>
          <a:p>
            <a:r>
              <a:rPr lang="en-US" sz="2800" b="1" dirty="0">
                <a:solidFill>
                  <a:schemeClr val="bg1"/>
                </a:solidFill>
                <a:latin typeface="Arial" panose="020B0604020202020204" pitchFamily="34" charset="0"/>
                <a:cs typeface="Arial" panose="020B0604020202020204" pitchFamily="34" charset="0"/>
              </a:rPr>
              <a:t>Jesus said to them, "Take off the grave clothes and let him go." </a:t>
            </a:r>
          </a:p>
        </p:txBody>
      </p:sp>
      <p:sp>
        <p:nvSpPr>
          <p:cNvPr id="3" name="TextBox 2"/>
          <p:cNvSpPr txBox="1"/>
          <p:nvPr/>
        </p:nvSpPr>
        <p:spPr>
          <a:xfrm>
            <a:off x="886120" y="4086930"/>
            <a:ext cx="10548593" cy="2246769"/>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JESUS COULD HAVE MIRACOUSLY REMOVED THE GRAVE CLOTHES</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BUT HE WANTED OTHERS INVOLVED IN WHAT HE WAS DOING</a:t>
            </a:r>
            <a:endParaRPr lang="en-US" sz="28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238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4D2307"/>
        </a:solidFill>
        <a:effectLst/>
      </p:bgPr>
    </p:bg>
    <p:spTree>
      <p:nvGrpSpPr>
        <p:cNvPr id="1" name=""/>
        <p:cNvGrpSpPr/>
        <p:nvPr/>
      </p:nvGrpSpPr>
      <p:grpSpPr>
        <a:xfrm>
          <a:off x="0" y="0"/>
          <a:ext cx="0" cy="0"/>
          <a:chOff x="0" y="0"/>
          <a:chExt cx="0" cy="0"/>
        </a:xfrm>
      </p:grpSpPr>
      <p:sp>
        <p:nvSpPr>
          <p:cNvPr id="2" name="TextBox 1"/>
          <p:cNvSpPr txBox="1"/>
          <p:nvPr/>
        </p:nvSpPr>
        <p:spPr>
          <a:xfrm>
            <a:off x="763571" y="405353"/>
            <a:ext cx="10840825"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MUST BE UNBOUND AND SET FREE</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584463" y="1423447"/>
            <a:ext cx="10727702" cy="3970318"/>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ARE YOU STRUGGLING WITH SIN – DO YOU NEED TO BE SET FREE?</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DO YOU KNOW SOMEONE WHO IS STRUGGLING IN THEIR GRAVE  CLOTHES?</a:t>
            </a:r>
          </a:p>
          <a:p>
            <a:pPr algn="ctr"/>
            <a:endParaRPr lang="en-US" sz="2800" b="1" dirty="0">
              <a:solidFill>
                <a:srgbClr val="FFC000"/>
              </a:solidFill>
              <a:latin typeface="Arial" panose="020B0604020202020204" pitchFamily="34" charset="0"/>
              <a:cs typeface="Arial" panose="020B0604020202020204" pitchFamily="34" charset="0"/>
            </a:endParaRPr>
          </a:p>
          <a:p>
            <a:pPr algn="ctr"/>
            <a:endParaRPr lang="en-US" sz="2800" b="1" dirty="0" smtClean="0">
              <a:solidFill>
                <a:schemeClr val="bg1"/>
              </a:solidFill>
              <a:latin typeface="Arial" panose="020B0604020202020204" pitchFamily="34" charset="0"/>
              <a:cs typeface="Arial" panose="020B0604020202020204" pitchFamily="34" charset="0"/>
            </a:endParaRPr>
          </a:p>
          <a:p>
            <a:pPr algn="ctr"/>
            <a:endParaRPr lang="en-US" sz="2800" b="1" dirty="0">
              <a:solidFill>
                <a:srgbClr val="FFC000"/>
              </a:solidFill>
              <a:latin typeface="Arial" panose="020B0604020202020204" pitchFamily="34" charset="0"/>
              <a:cs typeface="Arial" panose="020B0604020202020204" pitchFamily="34" charset="0"/>
            </a:endParaRPr>
          </a:p>
          <a:p>
            <a:pPr algn="ctr"/>
            <a:endParaRPr lang="en-US" sz="2800" b="1" dirty="0">
              <a:solidFill>
                <a:srgbClr val="FFC000"/>
              </a:solidFill>
              <a:latin typeface="Arial" panose="020B0604020202020204" pitchFamily="34" charset="0"/>
              <a:cs typeface="Arial" panose="020B0604020202020204" pitchFamily="34" charset="0"/>
            </a:endParaRPr>
          </a:p>
        </p:txBody>
      </p:sp>
      <p:sp>
        <p:nvSpPr>
          <p:cNvPr id="5" name="TextBox 4"/>
          <p:cNvSpPr txBox="1"/>
          <p:nvPr/>
        </p:nvSpPr>
        <p:spPr>
          <a:xfrm>
            <a:off x="886120" y="4157221"/>
            <a:ext cx="10633435" cy="523220"/>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“Take off the grave clothes and let him go”</a:t>
            </a:r>
            <a:endParaRPr lang="en-US" sz="2800"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1206631" y="5118755"/>
            <a:ext cx="9841583"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GET RID OF THOSE STINKING GRAVE CLOTHES</a:t>
            </a:r>
            <a:endParaRPr lang="en-US" sz="28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3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2364794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1776895079"/>
      </p:ext>
    </p:extLst>
  </p:cSld>
  <p:clrMapOvr>
    <a:masterClrMapping/>
  </p:clrMapOvr>
  <p:transition>
    <p:wipe dir="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76401338"/>
      </p:ext>
    </p:extLst>
  </p:cSld>
  <p:clrMapOvr>
    <a:masterClrMapping/>
  </p:clrMapOvr>
  <p:transition>
    <p:wipe dir="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55465200"/>
      </p:ext>
    </p:extLst>
  </p:cSld>
  <p:clrMapOvr>
    <a:masterClrMapping/>
  </p:clrMapOvr>
  <p:transition>
    <p:wipe dir="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22625818"/>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406 - More About Jesus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88895435"/>
      </p:ext>
    </p:extLst>
  </p:cSld>
  <p:clrMapOvr>
    <a:masterClrMapping/>
  </p:clrMapOvr>
  <p:transition>
    <p:wipe dir="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3370716363"/>
      </p:ext>
    </p:extLst>
  </p:cSld>
  <p:clrMapOvr>
    <a:masterClrMapping/>
  </p:clrMapOvr>
  <p:transition>
    <p:wipe dir="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07527968"/>
      </p:ext>
    </p:extLst>
  </p:cSld>
  <p:clrMapOvr>
    <a:masterClrMapping/>
  </p:clrMapOvr>
  <p:transition>
    <p:wipe dir="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75914207"/>
      </p:ext>
    </p:extLst>
  </p:cSld>
  <p:clrMapOvr>
    <a:masterClrMapping/>
  </p:clrMapOvr>
  <p:transition>
    <p:wipe dir="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04162534"/>
      </p:ext>
    </p:extLst>
  </p:cSld>
  <p:clrMapOvr>
    <a:masterClrMapping/>
  </p:clrMapOvr>
  <p:transition>
    <p:wipe dir="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2686455334"/>
      </p:ext>
    </p:extLst>
  </p:cSld>
  <p:clrMapOvr>
    <a:masterClrMapping/>
  </p:clrMapOvr>
  <p:transition>
    <p:wipe dir="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26925001"/>
      </p:ext>
    </p:extLst>
  </p:cSld>
  <p:clrMapOvr>
    <a:masterClrMapping/>
  </p:clrMapOvr>
  <p:transition>
    <p:wipe dir="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56850953"/>
      </p:ext>
    </p:extLst>
  </p:cSld>
  <p:clrMapOvr>
    <a:masterClrMapping/>
  </p:clrMapOvr>
  <p:transition>
    <p:wipe dir="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52750926"/>
      </p:ext>
    </p:extLst>
  </p:cSld>
  <p:clrMapOvr>
    <a:masterClrMapping/>
  </p:clrMapOvr>
  <p:transition>
    <p:wipe dir="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263 - Is Thy Heart Right With God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3796183137"/>
      </p:ext>
    </p:extLst>
  </p:cSld>
  <p:clrMapOvr>
    <a:masterClrMapping/>
  </p:clrMapOvr>
  <p:transition>
    <p:wipe dir="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17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406 - More About Jesus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76826961"/>
      </p:ext>
    </p:extLst>
  </p:cSld>
  <p:clrMapOvr>
    <a:masterClrMapping/>
  </p:clrMapOvr>
  <p:transition>
    <p:wipe dir="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AutoShape 2" descr="GIVING | antioch"/>
          <p:cNvSpPr>
            <a:spLocks noChangeAspect="1" noChangeArrowheads="1"/>
          </p:cNvSpPr>
          <p:nvPr/>
        </p:nvSpPr>
        <p:spPr bwMode="auto">
          <a:xfrm>
            <a:off x="1571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800">
              <a:solidFill>
                <a:srgbClr val="000000"/>
              </a:solidFill>
              <a:cs typeface="Arial" panose="020B0604020202020204" pitchFamily="34" charset="0"/>
            </a:endParaRPr>
          </a:p>
        </p:txBody>
      </p:sp>
      <p:pic>
        <p:nvPicPr>
          <p:cNvPr id="2242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33934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88641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AutoShape 2" descr="What is a prayer? | Deccan Herald"/>
          <p:cNvSpPr>
            <a:spLocks noChangeAspect="1" noChangeArrowheads="1"/>
          </p:cNvSpPr>
          <p:nvPr/>
        </p:nvSpPr>
        <p:spPr bwMode="auto">
          <a:xfrm>
            <a:off x="1571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800">
              <a:solidFill>
                <a:srgbClr val="000000"/>
              </a:solidFill>
              <a:cs typeface="Arial" panose="020B0604020202020204" pitchFamily="34" charset="0"/>
            </a:endParaRPr>
          </a:p>
        </p:txBody>
      </p:sp>
      <p:pic>
        <p:nvPicPr>
          <p:cNvPr id="225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Box 3"/>
          <p:cNvSpPr txBox="1">
            <a:spLocks noChangeArrowheads="1"/>
          </p:cNvSpPr>
          <p:nvPr/>
        </p:nvSpPr>
        <p:spPr bwMode="auto">
          <a:xfrm>
            <a:off x="1328738" y="728663"/>
            <a:ext cx="5829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b="1" dirty="0">
                <a:solidFill>
                  <a:srgbClr val="FFFFFF"/>
                </a:solidFill>
                <a:latin typeface="Arial" panose="020B0604020202020204" pitchFamily="34" charset="0"/>
                <a:cs typeface="Arial" panose="020B0604020202020204" pitchFamily="34" charset="0"/>
              </a:rPr>
              <a:t>CLOSING PRAYER</a:t>
            </a:r>
          </a:p>
          <a:p>
            <a:pPr algn="ctr" fontAlgn="base">
              <a:spcBef>
                <a:spcPct val="0"/>
              </a:spcBef>
              <a:spcAft>
                <a:spcPct val="0"/>
              </a:spcAft>
              <a:buFontTx/>
              <a:buNone/>
            </a:pPr>
            <a:endParaRPr lang="en-US" altLang="en-US" b="1" dirty="0">
              <a:solidFill>
                <a:srgbClr val="FFFFFF"/>
              </a:solidFill>
              <a:latin typeface="Arial" panose="020B0604020202020204" pitchFamily="34" charset="0"/>
              <a:cs typeface="Arial" panose="020B0604020202020204" pitchFamily="34" charset="0"/>
            </a:endParaRPr>
          </a:p>
          <a:p>
            <a:pPr algn="ctr" fontAlgn="base">
              <a:spcBef>
                <a:spcPct val="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JOHN SMITH</a:t>
            </a:r>
            <a:endParaRPr lang="en-US" alt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4790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4" descr="Church Announcements Clipart - Clipart Sugg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585913"/>
            <a:ext cx="7872413"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11313" y="4986338"/>
            <a:ext cx="9069387" cy="646112"/>
          </a:xfrm>
          <a:prstGeom prst="rect">
            <a:avLst/>
          </a:prstGeom>
          <a:noFill/>
        </p:spPr>
        <p:txBody>
          <a:bodyPr>
            <a:spAutoFit/>
          </a:bodyPr>
          <a:lstStyle/>
          <a:p>
            <a:pPr algn="ctr">
              <a:defRPr/>
            </a:pP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HARRY COWAN</a:t>
            </a:r>
            <a:endPar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88079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noChangeArrowheads="1"/>
          </p:cNvSpPr>
          <p:nvPr>
            <p:ph type="ctrTitle"/>
          </p:nvPr>
        </p:nvSpPr>
        <p:spPr/>
        <p:txBody>
          <a:bodyPr/>
          <a:lstStyle/>
          <a:p>
            <a:pPr eaLnBrk="1" hangingPunct="1"/>
            <a:endParaRPr lang="en-US" altLang="en-US" smtClean="0"/>
          </a:p>
        </p:txBody>
      </p:sp>
      <p:sp>
        <p:nvSpPr>
          <p:cNvPr id="227331" name="Subtitle 2"/>
          <p:cNvSpPr>
            <a:spLocks noGrp="1" noChangeArrowheads="1"/>
          </p:cNvSpPr>
          <p:nvPr>
            <p:ph type="subTitle" idx="1"/>
          </p:nvPr>
        </p:nvSpPr>
        <p:spPr/>
        <p:txBody>
          <a:bodyPr/>
          <a:lstStyle/>
          <a:p>
            <a:pPr eaLnBrk="1" hangingPunct="1"/>
            <a:endParaRPr lang="en-US" altLang="en-US" smtClean="0"/>
          </a:p>
        </p:txBody>
      </p:sp>
      <p:pic>
        <p:nvPicPr>
          <p:cNvPr id="22733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TextBox 4"/>
          <p:cNvSpPr txBox="1">
            <a:spLocks noChangeArrowheads="1"/>
          </p:cNvSpPr>
          <p:nvPr/>
        </p:nvSpPr>
        <p:spPr bwMode="auto">
          <a:xfrm>
            <a:off x="1828800" y="628650"/>
            <a:ext cx="852963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b="1">
                <a:solidFill>
                  <a:srgbClr val="000000"/>
                </a:solidFill>
              </a:rPr>
              <a:t>THANK YOU FOR VISITING WITH US</a:t>
            </a:r>
          </a:p>
          <a:p>
            <a:pPr algn="ctr" fontAlgn="base">
              <a:spcBef>
                <a:spcPct val="0"/>
              </a:spcBef>
              <a:spcAft>
                <a:spcPct val="0"/>
              </a:spcAft>
              <a:buFontTx/>
              <a:buNone/>
            </a:pPr>
            <a:endParaRPr lang="en-US" altLang="en-US" b="1">
              <a:solidFill>
                <a:srgbClr val="000000"/>
              </a:solidFill>
            </a:endParaRPr>
          </a:p>
          <a:p>
            <a:pPr algn="ctr" fontAlgn="base">
              <a:spcBef>
                <a:spcPct val="0"/>
              </a:spcBef>
              <a:spcAft>
                <a:spcPct val="0"/>
              </a:spcAft>
              <a:buFontTx/>
              <a:buNone/>
            </a:pPr>
            <a:r>
              <a:rPr lang="en-US" altLang="en-US" b="1">
                <a:solidFill>
                  <a:srgbClr val="000000"/>
                </a:solidFill>
              </a:rPr>
              <a:t>PLEASE COME BACK</a:t>
            </a:r>
          </a:p>
        </p:txBody>
      </p:sp>
    </p:spTree>
    <p:extLst>
      <p:ext uri="{BB962C8B-B14F-4D97-AF65-F5344CB8AC3E}">
        <p14:creationId xmlns:p14="http://schemas.microsoft.com/office/powerpoint/2010/main" val="2200234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406 - More About Jesus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938861659"/>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406 - More About Jesus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22921927"/>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2" descr="ADE430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573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p:cNvSpPr txBox="1">
            <a:spLocks noChangeArrowheads="1"/>
          </p:cNvSpPr>
          <p:nvPr/>
        </p:nvSpPr>
        <p:spPr bwMode="auto">
          <a:xfrm>
            <a:off x="6210300" y="5600700"/>
            <a:ext cx="3314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defRPr/>
            </a:pPr>
            <a:r>
              <a:rPr lang="en-US" altLang="en-US" sz="1350" b="1">
                <a:solidFill>
                  <a:srgbClr val="000000"/>
                </a:solidFill>
                <a:latin typeface="华文细黑"/>
              </a:rPr>
              <a:t>                DESIGNED BY JIM INGRAM</a:t>
            </a:r>
          </a:p>
        </p:txBody>
      </p:sp>
    </p:spTree>
    <p:extLst>
      <p:ext uri="{BB962C8B-B14F-4D97-AF65-F5344CB8AC3E}">
        <p14:creationId xmlns:p14="http://schemas.microsoft.com/office/powerpoint/2010/main" val="241733420"/>
      </p:ext>
    </p:extLst>
  </p:cSld>
  <p:clrMapOvr>
    <a:masterClrMapping/>
  </p:clrMapOvr>
  <p:transition advClick="0" advTm="6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406 - More About Jesus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635216"/>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406 - More About Jesus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49391289"/>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406 - More About Jesus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a:t>
            </a:r>
            <a:r>
              <a:rPr lang="en-US" dirty="0" smtClean="0">
                <a:solidFill>
                  <a:prstClr val="black"/>
                </a:solidFill>
              </a:rPr>
              <a:t>Song</a:t>
            </a:r>
            <a:endParaRPr lang="en-US" dirty="0">
              <a:solidFill>
                <a:prstClr val="black"/>
              </a:solidFill>
            </a:endParaRPr>
          </a:p>
        </p:txBody>
      </p:sp>
    </p:spTree>
    <p:extLst>
      <p:ext uri="{BB962C8B-B14F-4D97-AF65-F5344CB8AC3E}">
        <p14:creationId xmlns:p14="http://schemas.microsoft.com/office/powerpoint/2010/main" val="4207288032"/>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endParaRPr lang="en-US" altLang="en-US" smtClean="0"/>
          </a:p>
        </p:txBody>
      </p:sp>
      <p:sp>
        <p:nvSpPr>
          <p:cNvPr id="72707" name="Content Placeholder 2"/>
          <p:cNvSpPr>
            <a:spLocks noGrp="1"/>
          </p:cNvSpPr>
          <p:nvPr>
            <p:ph idx="1"/>
          </p:nvPr>
        </p:nvSpPr>
        <p:spPr/>
        <p:txBody>
          <a:bodyPr/>
          <a:lstStyle/>
          <a:p>
            <a:pPr eaLnBrk="1" hangingPunct="1"/>
            <a:endParaRPr lang="en-US" altLang="en-US" smtClean="0"/>
          </a:p>
        </p:txBody>
      </p:sp>
    </p:spTree>
    <p:extLst>
      <p:ext uri="{BB962C8B-B14F-4D97-AF65-F5344CB8AC3E}">
        <p14:creationId xmlns:p14="http://schemas.microsoft.com/office/powerpoint/2010/main" val="3028659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rom Our Pastor (With images) | Church announcements, Worshi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1"/>
          <p:cNvSpPr txBox="1">
            <a:spLocks noChangeArrowheads="1"/>
          </p:cNvSpPr>
          <p:nvPr/>
        </p:nvSpPr>
        <p:spPr bwMode="auto">
          <a:xfrm>
            <a:off x="2987675" y="1154113"/>
            <a:ext cx="6356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200" b="1" dirty="0">
                <a:solidFill>
                  <a:srgbClr val="FFFFFF"/>
                </a:solidFill>
                <a:latin typeface="Arial" panose="020B0604020202020204" pitchFamily="34" charset="0"/>
                <a:cs typeface="Arial" panose="020B0604020202020204" pitchFamily="34" charset="0"/>
              </a:rPr>
              <a:t>WELCOME BY </a:t>
            </a:r>
            <a:r>
              <a:rPr lang="en-US" altLang="en-US" sz="3200" b="1" dirty="0" smtClean="0">
                <a:solidFill>
                  <a:srgbClr val="FFFFFF"/>
                </a:solidFill>
                <a:latin typeface="Arial" panose="020B0604020202020204" pitchFamily="34" charset="0"/>
                <a:cs typeface="Arial" panose="020B0604020202020204" pitchFamily="34" charset="0"/>
              </a:rPr>
              <a:t>JIM INGRAM</a:t>
            </a:r>
            <a:endParaRPr lang="en-US" alt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5867384"/>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4649788" y="2465388"/>
            <a:ext cx="2957512"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1350" b="1">
                <a:solidFill>
                  <a:srgbClr val="FFAE37"/>
                </a:solidFill>
                <a:cs typeface="Arial" panose="020B0604020202020204" pitchFamily="34" charset="0"/>
              </a:rPr>
              <a:t>PRAYER</a:t>
            </a:r>
          </a:p>
          <a:p>
            <a:pPr algn="ctr" fontAlgn="base">
              <a:spcBef>
                <a:spcPct val="50000"/>
              </a:spcBef>
              <a:spcAft>
                <a:spcPct val="0"/>
              </a:spcAft>
              <a:buFontTx/>
              <a:buNone/>
              <a:defRPr/>
            </a:pPr>
            <a:r>
              <a:rPr lang="en-US" altLang="en-US" sz="1350" b="1">
                <a:solidFill>
                  <a:srgbClr val="FFAE37"/>
                </a:solidFill>
                <a:cs typeface="Arial" panose="020B0604020202020204" pitchFamily="34" charset="0"/>
              </a:rPr>
              <a:t>Jerry Mellish</a:t>
            </a:r>
          </a:p>
        </p:txBody>
      </p:sp>
      <p:pic>
        <p:nvPicPr>
          <p:cNvPr id="74755" name="Picture 3" descr="Image result for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4"/>
          <p:cNvSpPr txBox="1">
            <a:spLocks noChangeArrowheads="1"/>
          </p:cNvSpPr>
          <p:nvPr/>
        </p:nvSpPr>
        <p:spPr bwMode="auto">
          <a:xfrm>
            <a:off x="3733800" y="4876800"/>
            <a:ext cx="51435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4000" b="1" dirty="0" smtClean="0">
                <a:solidFill>
                  <a:srgbClr val="FFFFFF"/>
                </a:solidFill>
                <a:latin typeface="Arial" panose="020B0604020202020204" pitchFamily="34" charset="0"/>
                <a:cs typeface="Arial" panose="020B0604020202020204" pitchFamily="34" charset="0"/>
              </a:rPr>
              <a:t>HENRY OLIU</a:t>
            </a:r>
            <a:endParaRPr lang="en-US" alt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3723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94562">
                                            <p:txEl>
                                              <p:pRg st="0" end="0"/>
                                            </p:txEl>
                                          </p:spTgt>
                                        </p:tgtEl>
                                      </p:cBhvr>
                                    </p:animEffect>
                                    <p:set>
                                      <p:cBhvr>
                                        <p:cTn id="7" dur="1" fill="hold">
                                          <p:stCondLst>
                                            <p:cond delay="499"/>
                                          </p:stCondLst>
                                        </p:cTn>
                                        <p:tgtEl>
                                          <p:spTgt spid="194562">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94562">
                                            <p:txEl>
                                              <p:pRg st="1" end="1"/>
                                            </p:txEl>
                                          </p:spTgt>
                                        </p:tgtEl>
                                      </p:cBhvr>
                                    </p:animEffect>
                                    <p:set>
                                      <p:cBhvr>
                                        <p:cTn id="10" dur="1" fill="hold">
                                          <p:stCondLst>
                                            <p:cond delay="499"/>
                                          </p:stCondLst>
                                        </p:cTn>
                                        <p:tgtEl>
                                          <p:spTgt spid="19456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926221"/>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mage result for PSALMS HYMNS AND SPIRITUAL SO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4"/>
          <p:cNvSpPr txBox="1">
            <a:spLocks noChangeArrowheads="1"/>
          </p:cNvSpPr>
          <p:nvPr/>
        </p:nvSpPr>
        <p:spPr bwMode="auto">
          <a:xfrm>
            <a:off x="3543693" y="3532286"/>
            <a:ext cx="50064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3600" b="1" dirty="0" smtClean="0">
                <a:solidFill>
                  <a:srgbClr val="000000"/>
                </a:solidFill>
                <a:latin typeface="Arial" panose="020B0604020202020204" pitchFamily="34" charset="0"/>
                <a:cs typeface="Arial" panose="020B0604020202020204" pitchFamily="34" charset="0"/>
              </a:rPr>
              <a:t>WILLARD DUNCAN</a:t>
            </a:r>
            <a:endParaRPr lang="en-US" altLang="en-US" sz="3600" b="1" dirty="0">
              <a:solidFill>
                <a:srgbClr val="000000"/>
              </a:solidFill>
              <a:latin typeface="Arial" panose="020B0604020202020204" pitchFamily="34" charset="0"/>
              <a:cs typeface="Arial" panose="020B0604020202020204" pitchFamily="34" charset="0"/>
            </a:endParaRPr>
          </a:p>
        </p:txBody>
      </p:sp>
      <p:sp>
        <p:nvSpPr>
          <p:cNvPr id="144388" name="TextBox 1"/>
          <p:cNvSpPr txBox="1">
            <a:spLocks noChangeArrowheads="1"/>
          </p:cNvSpPr>
          <p:nvPr/>
        </p:nvSpPr>
        <p:spPr bwMode="auto">
          <a:xfrm>
            <a:off x="4667250" y="2457450"/>
            <a:ext cx="2130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r>
              <a:rPr lang="en-US" altLang="en-US" sz="3600" b="1" dirty="0">
                <a:solidFill>
                  <a:srgbClr val="000000"/>
                </a:solidFill>
              </a:rPr>
              <a:t>SONG LEADER</a:t>
            </a:r>
          </a:p>
        </p:txBody>
      </p:sp>
    </p:spTree>
    <p:extLst>
      <p:ext uri="{BB962C8B-B14F-4D97-AF65-F5344CB8AC3E}">
        <p14:creationId xmlns:p14="http://schemas.microsoft.com/office/powerpoint/2010/main" val="192372436"/>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1885008584"/>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98509724"/>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p:txBody>
          <a:bodyPr/>
          <a:lstStyle/>
          <a:p>
            <a:pPr eaLnBrk="1" hangingPunct="1"/>
            <a:endParaRPr lang="en-US" altLang="en-US" smtClean="0"/>
          </a:p>
        </p:txBody>
      </p:sp>
      <p:sp>
        <p:nvSpPr>
          <p:cNvPr id="61443" name="Content Placeholder 2"/>
          <p:cNvSpPr>
            <a:spLocks noGrp="1" noChangeArrowheads="1"/>
          </p:cNvSpPr>
          <p:nvPr>
            <p:ph idx="1"/>
          </p:nvPr>
        </p:nvSpPr>
        <p:spPr/>
        <p:txBody>
          <a:bodyPr/>
          <a:lstStyle/>
          <a:p>
            <a:pPr eaLnBrk="1" hangingPunct="1"/>
            <a:endParaRPr lang="en-US" altLang="en-US" smtClean="0"/>
          </a:p>
        </p:txBody>
      </p:sp>
      <p:pic>
        <p:nvPicPr>
          <p:cNvPr id="61444" name="Picture 2" descr="God May Be Calling Please Turn Off Your Cell Phone Sign NHE-178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7475"/>
            <a:ext cx="120396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872517"/>
      </p:ext>
    </p:extLst>
  </p:cSld>
  <p:clrMapOvr>
    <a:masterClrMapping/>
  </p:clrMapOvr>
  <p:transition spd="slow" advClick="0" advTm="6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80339481"/>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35166465"/>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1764382454"/>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83038182"/>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4117076"/>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59942119"/>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362140468"/>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56270136"/>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912694083"/>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06905080"/>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533138"/>
      </p:ext>
    </p:extLst>
  </p:cSld>
  <p:clrMapOvr>
    <a:masterClrMapping/>
  </p:clrMapOvr>
  <p:transition advClick="0" advTm="6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276 - There Is Power In The Blood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022562166"/>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625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583651295"/>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52247455"/>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57264877"/>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960379943"/>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13812243"/>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64486690"/>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44729014"/>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46901017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descr="Worship Opportun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0" y="857250"/>
            <a:ext cx="5903913"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2595563" y="3482975"/>
            <a:ext cx="753268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SUNDAY – 9:30 AM</a:t>
            </a:r>
          </a:p>
          <a:p>
            <a:pPr algn="ctr" fontAlgn="base">
              <a:lnSpc>
                <a:spcPct val="100000"/>
              </a:lnSpc>
              <a:spcBef>
                <a:spcPct val="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MONDAY BIBLE STUDY – 6:30 PM IN WEST ANNEX</a:t>
            </a:r>
          </a:p>
          <a:p>
            <a:pPr algn="ctr" fontAlgn="base">
              <a:lnSpc>
                <a:spcPct val="100000"/>
              </a:lnSpc>
              <a:spcBef>
                <a:spcPct val="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WEDNESDAY BIBLE STUDY – 7:00 PM IN WEST ANNEX</a:t>
            </a:r>
          </a:p>
          <a:p>
            <a:pPr algn="ctr" fontAlgn="base">
              <a:lnSpc>
                <a:spcPct val="100000"/>
              </a:lnSpc>
              <a:spcBef>
                <a:spcPct val="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W.I.N.G.S. LADIES CLASS THURSDAY– 10 AM IN WEST ANNEX</a:t>
            </a:r>
          </a:p>
        </p:txBody>
      </p:sp>
    </p:spTree>
    <p:extLst>
      <p:ext uri="{BB962C8B-B14F-4D97-AF65-F5344CB8AC3E}">
        <p14:creationId xmlns:p14="http://schemas.microsoft.com/office/powerpoint/2010/main" val="3815852366"/>
      </p:ext>
    </p:extLst>
  </p:cSld>
  <p:clrMapOvr>
    <a:masterClrMapping/>
  </p:clrMapOvr>
  <p:transition spd="slow" advClick="0" advTm="6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26427528"/>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79215991"/>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27978238"/>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68184364"/>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41643312"/>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96218815"/>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3349998452"/>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43891502"/>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33684955"/>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87434111"/>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3717925" y="762000"/>
            <a:ext cx="4027488"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TODAY’S WORSHIP LEADERS</a:t>
            </a:r>
          </a:p>
        </p:txBody>
      </p:sp>
      <p:sp>
        <p:nvSpPr>
          <p:cNvPr id="64515" name="Text Box 4"/>
          <p:cNvSpPr txBox="1">
            <a:spLocks noChangeArrowheads="1"/>
          </p:cNvSpPr>
          <p:nvPr/>
        </p:nvSpPr>
        <p:spPr bwMode="auto">
          <a:xfrm>
            <a:off x="3243263" y="1870075"/>
            <a:ext cx="3389312" cy="380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CALL TO WORSHIP</a:t>
            </a:r>
          </a:p>
          <a:p>
            <a:pPr fontAlgn="base">
              <a:lnSpc>
                <a:spcPct val="100000"/>
              </a:lnSpc>
              <a:spcBef>
                <a:spcPct val="5000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PRAYER</a:t>
            </a:r>
          </a:p>
          <a:p>
            <a:pPr fontAlgn="base">
              <a:lnSpc>
                <a:spcPct val="100000"/>
              </a:lnSpc>
              <a:spcBef>
                <a:spcPct val="5000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SONG LEADER</a:t>
            </a:r>
          </a:p>
          <a:p>
            <a:pPr fontAlgn="base">
              <a:lnSpc>
                <a:spcPct val="100000"/>
              </a:lnSpc>
              <a:spcBef>
                <a:spcPct val="5000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SCRIPTURE</a:t>
            </a:r>
          </a:p>
          <a:p>
            <a:pPr fontAlgn="base">
              <a:lnSpc>
                <a:spcPct val="100000"/>
              </a:lnSpc>
              <a:spcBef>
                <a:spcPct val="5000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HEADING TABLE</a:t>
            </a:r>
          </a:p>
          <a:p>
            <a:pPr fontAlgn="base">
              <a:lnSpc>
                <a:spcPct val="100000"/>
              </a:lnSpc>
              <a:spcBef>
                <a:spcPct val="5000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SERMON</a:t>
            </a:r>
          </a:p>
          <a:p>
            <a:pPr fontAlgn="base">
              <a:lnSpc>
                <a:spcPct val="100000"/>
              </a:lnSpc>
              <a:spcBef>
                <a:spcPct val="5000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CLOSING PRAYER</a:t>
            </a:r>
          </a:p>
          <a:p>
            <a:pPr fontAlgn="base">
              <a:lnSpc>
                <a:spcPct val="100000"/>
              </a:lnSpc>
              <a:spcBef>
                <a:spcPct val="5000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ANNOUNCEMENTS</a:t>
            </a:r>
          </a:p>
        </p:txBody>
      </p:sp>
      <p:sp>
        <p:nvSpPr>
          <p:cNvPr id="64516" name="Text Box 5"/>
          <p:cNvSpPr txBox="1">
            <a:spLocks noChangeArrowheads="1"/>
          </p:cNvSpPr>
          <p:nvPr/>
        </p:nvSpPr>
        <p:spPr bwMode="auto">
          <a:xfrm>
            <a:off x="6227763" y="1870075"/>
            <a:ext cx="3035300" cy="380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2100" b="1" i="1" dirty="0" smtClean="0">
                <a:solidFill>
                  <a:srgbClr val="FFFFFF"/>
                </a:solidFill>
                <a:latin typeface="Arial" panose="020B0604020202020204" pitchFamily="34" charset="0"/>
                <a:cs typeface="Arial" panose="020B0604020202020204" pitchFamily="34" charset="0"/>
              </a:rPr>
              <a:t>Jim Ingram</a:t>
            </a:r>
          </a:p>
          <a:p>
            <a:pPr fontAlgn="base">
              <a:lnSpc>
                <a:spcPct val="100000"/>
              </a:lnSpc>
              <a:spcBef>
                <a:spcPct val="50000"/>
              </a:spcBef>
              <a:spcAft>
                <a:spcPct val="0"/>
              </a:spcAft>
              <a:buFontTx/>
              <a:buNone/>
            </a:pPr>
            <a:r>
              <a:rPr lang="en-US" altLang="en-US" sz="2100" b="1" i="1" dirty="0" smtClean="0">
                <a:solidFill>
                  <a:srgbClr val="FFFFFF"/>
                </a:solidFill>
                <a:latin typeface="Arial" panose="020B0604020202020204" pitchFamily="34" charset="0"/>
                <a:cs typeface="Arial" panose="020B0604020202020204" pitchFamily="34" charset="0"/>
              </a:rPr>
              <a:t>Henry </a:t>
            </a:r>
            <a:r>
              <a:rPr lang="en-US" altLang="en-US" sz="2100" b="1" i="1" dirty="0" err="1" smtClean="0">
                <a:solidFill>
                  <a:srgbClr val="FFFFFF"/>
                </a:solidFill>
                <a:latin typeface="Arial" panose="020B0604020202020204" pitchFamily="34" charset="0"/>
                <a:cs typeface="Arial" panose="020B0604020202020204" pitchFamily="34" charset="0"/>
              </a:rPr>
              <a:t>Oliu</a:t>
            </a:r>
            <a:endParaRPr lang="en-US" altLang="en-US" sz="2100"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sz="2100" b="1" i="1" dirty="0" smtClean="0">
                <a:solidFill>
                  <a:srgbClr val="FFFFFF"/>
                </a:solidFill>
                <a:latin typeface="Arial" panose="020B0604020202020204" pitchFamily="34" charset="0"/>
                <a:cs typeface="Arial" panose="020B0604020202020204" pitchFamily="34" charset="0"/>
              </a:rPr>
              <a:t>Willard Duncan</a:t>
            </a:r>
          </a:p>
          <a:p>
            <a:pPr fontAlgn="base">
              <a:lnSpc>
                <a:spcPct val="100000"/>
              </a:lnSpc>
              <a:spcBef>
                <a:spcPct val="50000"/>
              </a:spcBef>
              <a:spcAft>
                <a:spcPct val="0"/>
              </a:spcAft>
              <a:buFontTx/>
              <a:buNone/>
            </a:pPr>
            <a:r>
              <a:rPr lang="en-US" altLang="en-US" sz="2100" b="1" i="1" dirty="0" err="1" smtClean="0">
                <a:solidFill>
                  <a:srgbClr val="FFFFFF"/>
                </a:solidFill>
                <a:latin typeface="Arial" panose="020B0604020202020204" pitchFamily="34" charset="0"/>
                <a:cs typeface="Arial" panose="020B0604020202020204" pitchFamily="34" charset="0"/>
              </a:rPr>
              <a:t>Gailand</a:t>
            </a:r>
            <a:r>
              <a:rPr lang="en-US" altLang="en-US" sz="2100" b="1" i="1" dirty="0" smtClean="0">
                <a:solidFill>
                  <a:srgbClr val="FFFFFF"/>
                </a:solidFill>
                <a:latin typeface="Arial" panose="020B0604020202020204" pitchFamily="34" charset="0"/>
                <a:cs typeface="Arial" panose="020B0604020202020204" pitchFamily="34" charset="0"/>
              </a:rPr>
              <a:t> </a:t>
            </a:r>
            <a:r>
              <a:rPr lang="en-US" altLang="en-US" sz="2100" b="1" i="1" dirty="0" err="1" smtClean="0">
                <a:solidFill>
                  <a:srgbClr val="FFFFFF"/>
                </a:solidFill>
                <a:latin typeface="Arial" panose="020B0604020202020204" pitchFamily="34" charset="0"/>
                <a:cs typeface="Arial" panose="020B0604020202020204" pitchFamily="34" charset="0"/>
              </a:rPr>
              <a:t>Kiltz</a:t>
            </a:r>
            <a:endParaRPr lang="en-US" altLang="en-US" sz="2100"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sz="2100" b="1" i="1" dirty="0" smtClean="0">
                <a:solidFill>
                  <a:srgbClr val="FFFFFF"/>
                </a:solidFill>
                <a:latin typeface="Arial" panose="020B0604020202020204" pitchFamily="34" charset="0"/>
                <a:cs typeface="Arial" panose="020B0604020202020204" pitchFamily="34" charset="0"/>
              </a:rPr>
              <a:t>Steve Harrell</a:t>
            </a:r>
          </a:p>
          <a:p>
            <a:pPr fontAlgn="base">
              <a:lnSpc>
                <a:spcPct val="100000"/>
              </a:lnSpc>
              <a:spcBef>
                <a:spcPct val="50000"/>
              </a:spcBef>
              <a:spcAft>
                <a:spcPct val="0"/>
              </a:spcAft>
              <a:buFontTx/>
              <a:buNone/>
            </a:pPr>
            <a:r>
              <a:rPr lang="en-US" altLang="en-US" sz="2100" b="1" i="1" dirty="0" smtClean="0">
                <a:solidFill>
                  <a:srgbClr val="FFFFFF"/>
                </a:solidFill>
                <a:latin typeface="Arial" panose="020B0604020202020204" pitchFamily="34" charset="0"/>
                <a:cs typeface="Arial" panose="020B0604020202020204" pitchFamily="34" charset="0"/>
              </a:rPr>
              <a:t>Charles Murray</a:t>
            </a:r>
          </a:p>
          <a:p>
            <a:pPr fontAlgn="base">
              <a:lnSpc>
                <a:spcPct val="100000"/>
              </a:lnSpc>
              <a:spcBef>
                <a:spcPct val="50000"/>
              </a:spcBef>
              <a:spcAft>
                <a:spcPct val="0"/>
              </a:spcAft>
              <a:buFontTx/>
              <a:buNone/>
            </a:pPr>
            <a:r>
              <a:rPr lang="en-US" altLang="en-US" sz="2100" b="1" i="1" dirty="0" smtClean="0">
                <a:solidFill>
                  <a:srgbClr val="FFFFFF"/>
                </a:solidFill>
                <a:latin typeface="Arial" panose="020B0604020202020204" pitchFamily="34" charset="0"/>
                <a:cs typeface="Arial" panose="020B0604020202020204" pitchFamily="34" charset="0"/>
              </a:rPr>
              <a:t>John Smith</a:t>
            </a:r>
          </a:p>
          <a:p>
            <a:pPr fontAlgn="base">
              <a:lnSpc>
                <a:spcPct val="100000"/>
              </a:lnSpc>
              <a:spcBef>
                <a:spcPct val="50000"/>
              </a:spcBef>
              <a:spcAft>
                <a:spcPct val="0"/>
              </a:spcAft>
              <a:buFontTx/>
              <a:buNone/>
            </a:pPr>
            <a:r>
              <a:rPr lang="en-US" altLang="en-US" sz="2100" b="1" i="1" dirty="0" smtClean="0">
                <a:solidFill>
                  <a:srgbClr val="FFFFFF"/>
                </a:solidFill>
                <a:latin typeface="Arial" panose="020B0604020202020204" pitchFamily="34" charset="0"/>
                <a:cs typeface="Arial" panose="020B0604020202020204" pitchFamily="34" charset="0"/>
              </a:rPr>
              <a:t>Harry Cowan</a:t>
            </a:r>
            <a:endParaRPr lang="en-US" altLang="en-US" sz="2100"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2334859"/>
      </p:ext>
    </p:extLst>
  </p:cSld>
  <p:clrMapOvr>
    <a:masterClrMapping/>
  </p:clrMapOvr>
  <p:transition spd="slow" advClick="0" advTm="6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24454655"/>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17504459"/>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79596089"/>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380 - It Won't Be Very Long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3062116240"/>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146108055"/>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02396755"/>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54796209"/>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08961136"/>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746126403"/>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46906875"/>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65538" name="Picture 2" descr="Image result for upcoming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0" y="1463675"/>
            <a:ext cx="21478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3"/>
          <p:cNvSpPr txBox="1">
            <a:spLocks noChangeArrowheads="1"/>
          </p:cNvSpPr>
          <p:nvPr/>
        </p:nvSpPr>
        <p:spPr bwMode="auto">
          <a:xfrm>
            <a:off x="4794250" y="2941638"/>
            <a:ext cx="2605088" cy="1660525"/>
          </a:xfrm>
          <a:prstGeom prst="rect">
            <a:avLst/>
          </a:prstGeom>
          <a:noFill/>
          <a:ln>
            <a:noFill/>
          </a:ln>
          <a:effectLst/>
        </p:spPr>
        <p:txBody>
          <a:bodyPr>
            <a:spAutoFit/>
          </a:bodyPr>
          <a:lstStyle/>
          <a:p>
            <a:pPr algn="ctr" fontAlgn="base">
              <a:spcBef>
                <a:spcPct val="50000"/>
              </a:spcBef>
              <a:spcAft>
                <a:spcPct val="0"/>
              </a:spcAft>
              <a:defRPr/>
            </a:pPr>
            <a:endParaRPr lang="en-US" sz="886"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886"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886"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886"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886"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886"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886"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886"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p:txBody>
      </p:sp>
      <p:sp>
        <p:nvSpPr>
          <p:cNvPr id="31748" name="Text Box 4"/>
          <p:cNvSpPr txBox="1">
            <a:spLocks noChangeArrowheads="1"/>
          </p:cNvSpPr>
          <p:nvPr/>
        </p:nvSpPr>
        <p:spPr bwMode="auto">
          <a:xfrm>
            <a:off x="4818063" y="3355975"/>
            <a:ext cx="2605087" cy="2286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886" b="1">
              <a:solidFill>
                <a:srgbClr val="800000"/>
              </a:solidFill>
            </a:endParaRPr>
          </a:p>
        </p:txBody>
      </p:sp>
      <p:sp>
        <p:nvSpPr>
          <p:cNvPr id="31749" name="Text Box 5"/>
          <p:cNvSpPr txBox="1">
            <a:spLocks noChangeArrowheads="1"/>
          </p:cNvSpPr>
          <p:nvPr/>
        </p:nvSpPr>
        <p:spPr bwMode="auto">
          <a:xfrm>
            <a:off x="4891088" y="3092450"/>
            <a:ext cx="2532062" cy="2667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139" b="1">
              <a:solidFill>
                <a:srgbClr val="000000"/>
              </a:solidFill>
            </a:endParaRPr>
          </a:p>
        </p:txBody>
      </p:sp>
      <p:sp>
        <p:nvSpPr>
          <p:cNvPr id="65542" name="Text Box 6"/>
          <p:cNvSpPr txBox="1">
            <a:spLocks noChangeArrowheads="1"/>
          </p:cNvSpPr>
          <p:nvPr/>
        </p:nvSpPr>
        <p:spPr bwMode="auto">
          <a:xfrm>
            <a:off x="3101975" y="2132013"/>
            <a:ext cx="60372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2100" b="1" u="sng">
                <a:solidFill>
                  <a:srgbClr val="FFFFFF"/>
                </a:solidFill>
                <a:latin typeface="Arial" panose="020B0604020202020204" pitchFamily="34" charset="0"/>
                <a:cs typeface="Arial" panose="020B0604020202020204" pitchFamily="34" charset="0"/>
              </a:rPr>
              <a:t>MONDAY NIGHT BIBLE STUDY</a:t>
            </a:r>
            <a:r>
              <a:rPr lang="en-US" altLang="en-US" sz="2100" b="1">
                <a:solidFill>
                  <a:srgbClr val="FFFFFF"/>
                </a:solidFill>
                <a:latin typeface="Arial" panose="020B0604020202020204" pitchFamily="34" charset="0"/>
                <a:cs typeface="Arial" panose="020B0604020202020204" pitchFamily="34" charset="0"/>
              </a:rPr>
              <a:t> 6:30PM will meet in the West Annex</a:t>
            </a:r>
          </a:p>
          <a:p>
            <a:pPr algn="ctr" fontAlgn="base">
              <a:lnSpc>
                <a:spcPct val="100000"/>
              </a:lnSpc>
              <a:spcBef>
                <a:spcPct val="50000"/>
              </a:spcBef>
              <a:spcAft>
                <a:spcPct val="0"/>
              </a:spcAft>
              <a:buFontTx/>
              <a:buNone/>
            </a:pPr>
            <a:r>
              <a:rPr lang="en-US" altLang="en-US" sz="2100" b="1">
                <a:solidFill>
                  <a:srgbClr val="FFFFFF"/>
                </a:solidFill>
                <a:latin typeface="Arial" panose="020B0604020202020204" pitchFamily="34" charset="0"/>
                <a:cs typeface="Arial" panose="020B0604020202020204" pitchFamily="34" charset="0"/>
              </a:rPr>
              <a:t>WEDNESDAY BIBLE STUDY will meet in the West Annex until further notice</a:t>
            </a:r>
          </a:p>
          <a:p>
            <a:pPr algn="ctr" fontAlgn="base">
              <a:lnSpc>
                <a:spcPct val="100000"/>
              </a:lnSpc>
              <a:spcBef>
                <a:spcPct val="50000"/>
              </a:spcBef>
              <a:spcAft>
                <a:spcPct val="0"/>
              </a:spcAft>
              <a:buFontTx/>
              <a:buNone/>
            </a:pPr>
            <a:r>
              <a:rPr lang="en-US" altLang="en-US" sz="2100" b="1" u="sng">
                <a:solidFill>
                  <a:srgbClr val="FFFFFF"/>
                </a:solidFill>
                <a:latin typeface="Arial" panose="020B0604020202020204" pitchFamily="34" charset="0"/>
                <a:cs typeface="Arial" panose="020B0604020202020204" pitchFamily="34" charset="0"/>
              </a:rPr>
              <a:t>LADIES BIBLE CLASS W.I.N.G.S</a:t>
            </a:r>
            <a:r>
              <a:rPr lang="en-US" altLang="en-US" sz="2100" b="1">
                <a:solidFill>
                  <a:srgbClr val="FFFFFF"/>
                </a:solidFill>
                <a:latin typeface="Arial" panose="020B0604020202020204" pitchFamily="34" charset="0"/>
                <a:cs typeface="Arial" panose="020B0604020202020204" pitchFamily="34" charset="0"/>
              </a:rPr>
              <a:t>                                                           (Women In God’s Service) Thursday 10:00 AM – meets in the West Annex</a:t>
            </a:r>
          </a:p>
        </p:txBody>
      </p:sp>
    </p:spTree>
    <p:extLst>
      <p:ext uri="{BB962C8B-B14F-4D97-AF65-F5344CB8AC3E}">
        <p14:creationId xmlns:p14="http://schemas.microsoft.com/office/powerpoint/2010/main" val="3300570074"/>
      </p:ext>
    </p:extLst>
  </p:cSld>
  <p:clrMapOvr>
    <a:masterClrMapping/>
  </p:clrMapOvr>
  <p:transition spd="slow" advClick="0" advTm="6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48491744"/>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09694994"/>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349399633"/>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00238940"/>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40427136"/>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7725602"/>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3</a:t>
            </a:r>
          </a:p>
        </p:txBody>
      </p:sp>
    </p:spTree>
    <p:extLst>
      <p:ext uri="{BB962C8B-B14F-4D97-AF65-F5344CB8AC3E}">
        <p14:creationId xmlns:p14="http://schemas.microsoft.com/office/powerpoint/2010/main" val="622182454"/>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- 4.1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16226789"/>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- 4.2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72205380"/>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311408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2" name="Picture 2" descr="bigstock-Five-minutes-timer-46194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76300"/>
            <a:ext cx="91440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3589338" y="5286375"/>
            <a:ext cx="44545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2100" b="1" i="1">
                <a:solidFill>
                  <a:srgbClr val="FF0000"/>
                </a:solidFill>
                <a:latin typeface="Tahoma" panose="020B0604030504040204" pitchFamily="34" charset="0"/>
                <a:cs typeface="Arial" panose="020B0604020202020204" pitchFamily="34" charset="0"/>
              </a:rPr>
              <a:t>FIVE MINUTE RULE</a:t>
            </a:r>
          </a:p>
        </p:txBody>
      </p:sp>
    </p:spTree>
    <p:extLst>
      <p:ext uri="{BB962C8B-B14F-4D97-AF65-F5344CB8AC3E}">
        <p14:creationId xmlns:p14="http://schemas.microsoft.com/office/powerpoint/2010/main" val="265258765"/>
      </p:ext>
    </p:extLst>
  </p:cSld>
  <p:clrMapOvr>
    <a:masterClrMapping/>
  </p:clrMapOvr>
  <p:transition spd="slow" advClick="0" advTm="6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423 - Tis So Sweet To Trust In Jesus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982848335"/>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151219-rememb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1"/>
          <p:cNvSpPr txBox="1">
            <a:spLocks noChangeArrowheads="1"/>
          </p:cNvSpPr>
          <p:nvPr/>
        </p:nvSpPr>
        <p:spPr bwMode="auto">
          <a:xfrm>
            <a:off x="3505200" y="4648200"/>
            <a:ext cx="60594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2100" b="1" dirty="0">
                <a:solidFill>
                  <a:srgbClr val="FFFFFF"/>
                </a:solidFill>
                <a:latin typeface="Arial" panose="020B0604020202020204" pitchFamily="34" charset="0"/>
                <a:cs typeface="Arial" panose="020B0604020202020204" pitchFamily="34" charset="0"/>
              </a:rPr>
              <a:t>REMARKS BY </a:t>
            </a:r>
            <a:r>
              <a:rPr lang="en-US" altLang="en-US" sz="2100" b="1" dirty="0" smtClean="0">
                <a:solidFill>
                  <a:srgbClr val="FFFFFF"/>
                </a:solidFill>
                <a:latin typeface="Arial" panose="020B0604020202020204" pitchFamily="34" charset="0"/>
                <a:cs typeface="Arial" panose="020B0604020202020204" pitchFamily="34" charset="0"/>
              </a:rPr>
              <a:t>DAVID HAMMONTREE</a:t>
            </a:r>
            <a:endParaRPr lang="en-US" altLang="en-US" sz="21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195791"/>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Image result for eating the Lord's Supper"/>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0" y="127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2266950" y="3717925"/>
            <a:ext cx="7315200"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2700" b="1">
                <a:solidFill>
                  <a:srgbClr val="FFFFFF"/>
                </a:solidFill>
                <a:latin typeface="Arial" panose="020B0604020202020204" pitchFamily="34" charset="0"/>
                <a:cs typeface="Arial" panose="020B0604020202020204" pitchFamily="34" charset="0"/>
              </a:rPr>
              <a:t>“As often as you eat this bread and drink this cup, you proclaim the Lord’s death….”                                                   1 Corinthians 11:26</a:t>
            </a:r>
          </a:p>
        </p:txBody>
      </p:sp>
    </p:spTree>
    <p:extLst>
      <p:ext uri="{BB962C8B-B14F-4D97-AF65-F5344CB8AC3E}">
        <p14:creationId xmlns:p14="http://schemas.microsoft.com/office/powerpoint/2010/main" val="1961063410"/>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411 - Redeemed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513956474"/>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411 - Redeemed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0783144"/>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411 - Redeemed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3108971"/>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411 - Redeemed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30808927"/>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411 - Redeemed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3426845759"/>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411 - Redeemed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24977487"/>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411 - Redeemed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76295461"/>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6"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28655"/>
      </p:ext>
    </p:extLst>
  </p:cSld>
  <p:clrMapOvr>
    <a:masterClrMapping/>
  </p:clrMapOvr>
  <p:transition spd="slow" advClick="0" advTm="60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411 - Redeemed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88373801"/>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411 - Redeemed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3075430724"/>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7251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2157096886"/>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46838320"/>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90977331"/>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34298047"/>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- 1.4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49466829"/>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60872882"/>
      </p:ext>
    </p:extLst>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442 - Yield Not To Temptation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109739130"/>
      </p:ext>
    </p:extLst>
  </p:cSld>
  <p:clrMapOvr>
    <a:masterClrMapping/>
  </p:clrMapOvr>
  <p:transition>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3432</Words>
  <Application>Microsoft Office PowerPoint</Application>
  <PresentationFormat>Widescreen</PresentationFormat>
  <Paragraphs>373</Paragraphs>
  <Slides>174</Slides>
  <Notes>7</Notes>
  <HiddenSlides>0</HiddenSlides>
  <MMClips>0</MMClips>
  <ScaleCrop>false</ScaleCrop>
  <HeadingPairs>
    <vt:vector size="6" baseType="variant">
      <vt:variant>
        <vt:lpstr>Fonts Used</vt:lpstr>
      </vt:variant>
      <vt:variant>
        <vt:i4>7</vt:i4>
      </vt:variant>
      <vt:variant>
        <vt:lpstr>Theme</vt:lpstr>
      </vt:variant>
      <vt:variant>
        <vt:i4>16</vt:i4>
      </vt:variant>
      <vt:variant>
        <vt:lpstr>Slide Titles</vt:lpstr>
      </vt:variant>
      <vt:variant>
        <vt:i4>174</vt:i4>
      </vt:variant>
    </vt:vector>
  </HeadingPairs>
  <TitlesOfParts>
    <vt:vector size="197" baseType="lpstr">
      <vt:lpstr>Arial</vt:lpstr>
      <vt:lpstr>Calibri</vt:lpstr>
      <vt:lpstr>Calibri Light</vt:lpstr>
      <vt:lpstr>Script MT Bold</vt:lpstr>
      <vt:lpstr>华文细黑</vt:lpstr>
      <vt:lpstr>Tahoma</vt:lpstr>
      <vt:lpstr>Times New Roman</vt:lpstr>
      <vt:lpstr>Office Theme</vt:lpstr>
      <vt:lpstr>2_Default Design</vt:lpstr>
      <vt:lpstr>2_Office Theme</vt:lpstr>
      <vt:lpstr>3_Office Theme</vt:lpstr>
      <vt:lpstr>1_Office Theme</vt:lpstr>
      <vt:lpstr>5_Office Theme</vt:lpstr>
      <vt:lpstr>4_Office Theme</vt:lpstr>
      <vt:lpstr>7_Office Theme</vt:lpstr>
      <vt:lpstr>8_Office Theme</vt:lpstr>
      <vt:lpstr>9_Office Theme</vt:lpstr>
      <vt:lpstr>10_Office Theme</vt:lpstr>
      <vt:lpstr>11_Office Theme</vt:lpstr>
      <vt:lpstr>6_Office Theme</vt:lpstr>
      <vt:lpstr>12_Office Theme</vt:lpstr>
      <vt:lpstr>14_Office Theme</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406 - More About Jesus - Title</vt:lpstr>
      <vt:lpstr>406 - More About Jesus - 1.1</vt:lpstr>
      <vt:lpstr>406 - More About Jesus - 1.2</vt:lpstr>
      <vt:lpstr>406 - More About Jesus - C.1</vt:lpstr>
      <vt:lpstr>406 - More About Jesus - C.2</vt:lpstr>
      <vt:lpstr>406 - More About Jesus - 2.1</vt:lpstr>
      <vt:lpstr>406 - More About Jesus - 2.2</vt:lpstr>
      <vt:lpstr>406 - More About Jesus - C.1</vt:lpstr>
      <vt:lpstr>406 - More About Jesus - C.2</vt:lpstr>
      <vt:lpstr>PowerPoint Presentation</vt:lpstr>
      <vt:lpstr>PowerPoint Presentation</vt:lpstr>
      <vt:lpstr>PowerPoint Presentation</vt:lpstr>
      <vt:lpstr>PowerPoint Presentation</vt:lpstr>
      <vt:lpstr>PowerPoint Presentation</vt:lpstr>
      <vt:lpstr>276 - There Is Power In The Blood - Title</vt:lpstr>
      <vt:lpstr>276 - There Is Power In The Blood - 1.1</vt:lpstr>
      <vt:lpstr>276 - There Is Power In The Blood - 1.2</vt:lpstr>
      <vt:lpstr>276 - There Is Power In The Blood - C.1</vt:lpstr>
      <vt:lpstr>276 - There Is Power In The Blood - C.2</vt:lpstr>
      <vt:lpstr>276 - There Is Power In The Blood - 2.1</vt:lpstr>
      <vt:lpstr>276 - There Is Power In The Blood - 2.2</vt:lpstr>
      <vt:lpstr>276 - There Is Power In The Blood - C.1</vt:lpstr>
      <vt:lpstr>276 - There Is Power In The Blood - C.2</vt:lpstr>
      <vt:lpstr>276 - There Is Power In The Blood - 3.1</vt:lpstr>
      <vt:lpstr>276 - There Is Power In The Blood - 3.2</vt:lpstr>
      <vt:lpstr>276 - There Is Power In The Blood - C.1</vt:lpstr>
      <vt:lpstr>276 - There Is Power In The Blood - C.2</vt:lpstr>
      <vt:lpstr>PowerPoint Presentation</vt:lpstr>
      <vt:lpstr>380 - It Won't Be Very Long - Title</vt:lpstr>
      <vt:lpstr>380 - It Won't Be Very Long - 1.1</vt:lpstr>
      <vt:lpstr>380 - It Won't Be Very Long - 1.2</vt:lpstr>
      <vt:lpstr>380 - It Won't Be Very Long - 1.3</vt:lpstr>
      <vt:lpstr>380 - It Won't Be Very Long - C.1</vt:lpstr>
      <vt:lpstr>380 - It Won't Be Very Long - C.2</vt:lpstr>
      <vt:lpstr>380 - It Won't Be Very Long - C.3</vt:lpstr>
      <vt:lpstr>380 - It Won't Be Very Long - C.4</vt:lpstr>
      <vt:lpstr>380 - It Won't Be Very Long - 2.1</vt:lpstr>
      <vt:lpstr>380 - It Won't Be Very Long - 2.2</vt:lpstr>
      <vt:lpstr>380 - It Won't Be Very Long - 2.3</vt:lpstr>
      <vt:lpstr>380 - It Won't Be Very Long - C.1</vt:lpstr>
      <vt:lpstr>380 - It Won't Be Very Long - C.2</vt:lpstr>
      <vt:lpstr>380 - It Won't Be Very Long - C.3</vt:lpstr>
      <vt:lpstr>380 - It Won't Be Very Long - C.4</vt:lpstr>
      <vt:lpstr>380 - It Won't Be Very Long - 3.1</vt:lpstr>
      <vt:lpstr>380 - It Won't Be Very Long - 3.2</vt:lpstr>
      <vt:lpstr>380 - It Won't Be Very Long - 3.3</vt:lpstr>
      <vt:lpstr>380 - It Won't Be Very Long - C.1</vt:lpstr>
      <vt:lpstr>380 - It Won't Be Very Long - C.2</vt:lpstr>
      <vt:lpstr>380 - It Won't Be Very Long - C.3</vt:lpstr>
      <vt:lpstr>380 - It Won't Be Very Long - C.4</vt:lpstr>
      <vt:lpstr>423 - Tis So Sweet To Trust In Jesus - Title</vt:lpstr>
      <vt:lpstr>423 - Tis So Sweet To Trust In Jesus - 1.1</vt:lpstr>
      <vt:lpstr>423 - Tis So Sweet To Trust In Jesus - 1.2</vt:lpstr>
      <vt:lpstr>423 - Tis So Sweet To Trust In Jesus - C.1</vt:lpstr>
      <vt:lpstr>423 - Tis So Sweet To Trust In Jesus - C.2</vt:lpstr>
      <vt:lpstr>423 - Tis So Sweet To Trust In Jesus - 2.1</vt:lpstr>
      <vt:lpstr>423 - Tis So Sweet To Trust In Jesus - 2.2</vt:lpstr>
      <vt:lpstr>423 - Tis So Sweet To Trust In Jesus - C.1</vt:lpstr>
      <vt:lpstr>423 - Tis So Sweet To Trust In Jesus - C.2</vt:lpstr>
      <vt:lpstr>423 - Tis So Sweet To Trust In Jesus - 3.1</vt:lpstr>
      <vt:lpstr>423 - Tis So Sweet To Trust In Jesus - 3.2</vt:lpstr>
      <vt:lpstr>423 - Tis So Sweet To Trust In Jesus - C.1</vt:lpstr>
      <vt:lpstr>423 - Tis So Sweet To Trust In Jesus - C.2</vt:lpstr>
      <vt:lpstr>423 - Tis So Sweet To Trust In Jesus - 4.1</vt:lpstr>
      <vt:lpstr>423 - Tis So Sweet To Trust In Jesus - 4.2</vt:lpstr>
      <vt:lpstr>423 - Tis So Sweet To Trust In Jesus - C.1</vt:lpstr>
      <vt:lpstr>423 - Tis So Sweet To Trust In Jesus - C.2</vt:lpstr>
      <vt:lpstr>PowerPoint Presentation</vt:lpstr>
      <vt:lpstr>PowerPoint Presentation</vt:lpstr>
      <vt:lpstr>411 - Redeemed - Title</vt:lpstr>
      <vt:lpstr>411 - Redeemed - 1.1</vt:lpstr>
      <vt:lpstr>411 - Redeemed - 1.2</vt:lpstr>
      <vt:lpstr>411 - Redeemed - C.1</vt:lpstr>
      <vt:lpstr>411 - Redeemed - C.2</vt:lpstr>
      <vt:lpstr>411 - Redeemed - 3.1</vt:lpstr>
      <vt:lpstr>411 - Redeemed - 3.2</vt:lpstr>
      <vt:lpstr>411 - Redeemed - C.1</vt:lpstr>
      <vt:lpstr>411 - Redeemed - C.2</vt:lpstr>
      <vt:lpstr>PowerPoint Presentation</vt:lpstr>
      <vt:lpstr>442 - Yield Not To Temptation - Title</vt:lpstr>
      <vt:lpstr>442 - Yield Not To Temptation - 1.1</vt:lpstr>
      <vt:lpstr>442 - Yield Not To Temptation - 1.2</vt:lpstr>
      <vt:lpstr>442 - Yield Not To Temptation - 1.3</vt:lpstr>
      <vt:lpstr>442 - Yield Not To Temptation - 1.4</vt:lpstr>
      <vt:lpstr>442 - Yield Not To Temptation - C.1</vt:lpstr>
      <vt:lpstr>442 - Yield Not To Temptation - C.2</vt:lpstr>
      <vt:lpstr>442 - Yield Not To Temptation - 2.1</vt:lpstr>
      <vt:lpstr>442 - Yield Not To Temptation - 2.2</vt:lpstr>
      <vt:lpstr>442 - Yield Not To Temptation - 2.3</vt:lpstr>
      <vt:lpstr>442 - Yield Not To Temptation - 2.4</vt:lpstr>
      <vt:lpstr>442 - Yield Not To Temptation - C.1</vt:lpstr>
      <vt:lpstr>442 - Yield Not To Temptation - C.2</vt:lpstr>
      <vt:lpstr>442 - Yield Not To Temptation - 3.1</vt:lpstr>
      <vt:lpstr>442 - Yield Not To Temptation - 3.2</vt:lpstr>
      <vt:lpstr>442 - Yield Not To Temptation - 3.3</vt:lpstr>
      <vt:lpstr>442 - Yield Not To Temptation - 3.4</vt:lpstr>
      <vt:lpstr>442 - Yield Not To Temptation - C.1</vt:lpstr>
      <vt:lpstr>442 - Yield Not To Temptation - C.2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263 - Is Thy Heart Right With God - Title</vt:lpstr>
      <vt:lpstr>263 - Is Thy Heart Right With God - 1.1</vt:lpstr>
      <vt:lpstr>263 - Is Thy Heart Right With God - 1.2</vt:lpstr>
      <vt:lpstr>263 - Is Thy Heart Right With God - C.1</vt:lpstr>
      <vt:lpstr>263 - Is Thy Heart Right With God - C.2</vt:lpstr>
      <vt:lpstr>263 - Is Thy Heart Right With God - 2.1</vt:lpstr>
      <vt:lpstr>263 - Is Thy Heart Right With God - 2.2</vt:lpstr>
      <vt:lpstr>263 - Is Thy Heart Right With God - C.1</vt:lpstr>
      <vt:lpstr>263 - Is Thy Heart Right With God - C.2</vt:lpstr>
      <vt:lpstr>263 - Is Thy Heart Right With God - 3.1</vt:lpstr>
      <vt:lpstr>263 - Is Thy Heart Right With God - 3.2</vt:lpstr>
      <vt:lpstr>263 - Is Thy Heart Right With God - C.1</vt:lpstr>
      <vt:lpstr>263 - Is Thy Heart Right With God - C.2</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acmford@yahoo.com</dc:creator>
  <cp:lastModifiedBy>acmford@yahoo.com</cp:lastModifiedBy>
  <cp:revision>27</cp:revision>
  <dcterms:created xsi:type="dcterms:W3CDTF">2022-06-14T13:19:02Z</dcterms:created>
  <dcterms:modified xsi:type="dcterms:W3CDTF">2022-06-19T19:13:54Z</dcterms:modified>
</cp:coreProperties>
</file>