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theme/theme13.xml" ContentType="application/vnd.openxmlformats-officedocument.theme+xml"/>
  <Override PartName="/ppt/slideLayouts/slideLayout74.xml" ContentType="application/vnd.openxmlformats-officedocument.presentationml.slideLayout+xml"/>
  <Override PartName="/ppt/theme/theme14.xml" ContentType="application/vnd.openxmlformats-officedocument.theme+xml"/>
  <Override PartName="/ppt/slideLayouts/slideLayout75.xml" ContentType="application/vnd.openxmlformats-officedocument.presentationml.slideLayout+xml"/>
  <Override PartName="/ppt/theme/theme15.xml" ContentType="application/vnd.openxmlformats-officedocument.theme+xml"/>
  <Override PartName="/ppt/slideLayouts/slideLayout76.xml" ContentType="application/vnd.openxmlformats-officedocument.presentationml.slideLayout+xml"/>
  <Override PartName="/ppt/theme/theme16.xml" ContentType="application/vnd.openxmlformats-officedocument.theme+xml"/>
  <Override PartName="/ppt/slideLayouts/slideLayout77.xml" ContentType="application/vnd.openxmlformats-officedocument.presentationml.slideLayout+xml"/>
  <Override PartName="/ppt/theme/theme17.xml" ContentType="application/vnd.openxmlformats-officedocument.theme+xml"/>
  <Override PartName="/ppt/slideLayouts/slideLayout78.xml" ContentType="application/vnd.openxmlformats-officedocument.presentationml.slideLayout+xml"/>
  <Override PartName="/ppt/theme/theme18.xml" ContentType="application/vnd.openxmlformats-officedocument.theme+xml"/>
  <Override PartName="/ppt/slideLayouts/slideLayout79.xml" ContentType="application/vnd.openxmlformats-officedocument.presentationml.slideLayout+xml"/>
  <Override PartName="/ppt/theme/theme1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22" r:id="rId7"/>
    <p:sldMasterId id="2147483734" r:id="rId8"/>
    <p:sldMasterId id="2147483736" r:id="rId9"/>
    <p:sldMasterId id="2147483750" r:id="rId10"/>
    <p:sldMasterId id="2147483752" r:id="rId11"/>
    <p:sldMasterId id="2147483754" r:id="rId12"/>
    <p:sldMasterId id="2147483756" r:id="rId13"/>
    <p:sldMasterId id="2147483758" r:id="rId14"/>
    <p:sldMasterId id="2147483760" r:id="rId15"/>
    <p:sldMasterId id="2147483762" r:id="rId16"/>
    <p:sldMasterId id="2147483764" r:id="rId17"/>
    <p:sldMasterId id="2147483766" r:id="rId18"/>
    <p:sldMasterId id="2147483768" r:id="rId19"/>
    <p:sldMasterId id="2147483770" r:id="rId20"/>
  </p:sldMasterIdLst>
  <p:notesMasterIdLst>
    <p:notesMasterId r:id="rId245"/>
  </p:notesMasterIdLst>
  <p:sldIdLst>
    <p:sldId id="311" r:id="rId21"/>
    <p:sldId id="313" r:id="rId22"/>
    <p:sldId id="314" r:id="rId23"/>
    <p:sldId id="312" r:id="rId24"/>
    <p:sldId id="315" r:id="rId25"/>
    <p:sldId id="317" r:id="rId26"/>
    <p:sldId id="318" r:id="rId27"/>
    <p:sldId id="319" r:id="rId28"/>
    <p:sldId id="320" r:id="rId29"/>
    <p:sldId id="321" r:id="rId30"/>
    <p:sldId id="316" r:id="rId31"/>
    <p:sldId id="322" r:id="rId32"/>
    <p:sldId id="405" r:id="rId33"/>
    <p:sldId id="406" r:id="rId34"/>
    <p:sldId id="407" r:id="rId35"/>
    <p:sldId id="408" r:id="rId36"/>
    <p:sldId id="409" r:id="rId37"/>
    <p:sldId id="410" r:id="rId38"/>
    <p:sldId id="411" r:id="rId39"/>
    <p:sldId id="412" r:id="rId40"/>
    <p:sldId id="413" r:id="rId41"/>
    <p:sldId id="414" r:id="rId42"/>
    <p:sldId id="334" r:id="rId43"/>
    <p:sldId id="335" r:id="rId44"/>
    <p:sldId id="336" r:id="rId45"/>
    <p:sldId id="337" r:id="rId46"/>
    <p:sldId id="338" r:id="rId47"/>
    <p:sldId id="415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423" r:id="rId56"/>
    <p:sldId id="424" r:id="rId57"/>
    <p:sldId id="425" r:id="rId58"/>
    <p:sldId id="426" r:id="rId59"/>
    <p:sldId id="427" r:id="rId60"/>
    <p:sldId id="428" r:id="rId61"/>
    <p:sldId id="429" r:id="rId62"/>
    <p:sldId id="430" r:id="rId63"/>
    <p:sldId id="431" r:id="rId64"/>
    <p:sldId id="348" r:id="rId65"/>
    <p:sldId id="432" r:id="rId66"/>
    <p:sldId id="433" r:id="rId67"/>
    <p:sldId id="434" r:id="rId68"/>
    <p:sldId id="435" r:id="rId69"/>
    <p:sldId id="436" r:id="rId70"/>
    <p:sldId id="437" r:id="rId71"/>
    <p:sldId id="438" r:id="rId72"/>
    <p:sldId id="439" r:id="rId73"/>
    <p:sldId id="440" r:id="rId74"/>
    <p:sldId id="441" r:id="rId75"/>
    <p:sldId id="442" r:id="rId76"/>
    <p:sldId id="443" r:id="rId77"/>
    <p:sldId id="444" r:id="rId78"/>
    <p:sldId id="445" r:id="rId79"/>
    <p:sldId id="446" r:id="rId80"/>
    <p:sldId id="447" r:id="rId81"/>
    <p:sldId id="448" r:id="rId82"/>
    <p:sldId id="366" r:id="rId83"/>
    <p:sldId id="449" r:id="rId84"/>
    <p:sldId id="450" r:id="rId85"/>
    <p:sldId id="451" r:id="rId86"/>
    <p:sldId id="452" r:id="rId87"/>
    <p:sldId id="453" r:id="rId88"/>
    <p:sldId id="454" r:id="rId89"/>
    <p:sldId id="455" r:id="rId90"/>
    <p:sldId id="456" r:id="rId91"/>
    <p:sldId id="457" r:id="rId92"/>
    <p:sldId id="458" r:id="rId93"/>
    <p:sldId id="459" r:id="rId94"/>
    <p:sldId id="460" r:id="rId95"/>
    <p:sldId id="461" r:id="rId96"/>
    <p:sldId id="462" r:id="rId97"/>
    <p:sldId id="463" r:id="rId98"/>
    <p:sldId id="464" r:id="rId99"/>
    <p:sldId id="465" r:id="rId100"/>
    <p:sldId id="466" r:id="rId101"/>
    <p:sldId id="467" r:id="rId102"/>
    <p:sldId id="468" r:id="rId103"/>
    <p:sldId id="469" r:id="rId104"/>
    <p:sldId id="470" r:id="rId105"/>
    <p:sldId id="471" r:id="rId106"/>
    <p:sldId id="472" r:id="rId107"/>
    <p:sldId id="473" r:id="rId108"/>
    <p:sldId id="383" r:id="rId109"/>
    <p:sldId id="474" r:id="rId110"/>
    <p:sldId id="475" r:id="rId111"/>
    <p:sldId id="476" r:id="rId112"/>
    <p:sldId id="477" r:id="rId113"/>
    <p:sldId id="478" r:id="rId114"/>
    <p:sldId id="483" r:id="rId115"/>
    <p:sldId id="484" r:id="rId116"/>
    <p:sldId id="485" r:id="rId117"/>
    <p:sldId id="486" r:id="rId118"/>
    <p:sldId id="487" r:id="rId119"/>
    <p:sldId id="488" r:id="rId120"/>
    <p:sldId id="489" r:id="rId121"/>
    <p:sldId id="490" r:id="rId122"/>
    <p:sldId id="384" r:id="rId123"/>
    <p:sldId id="385" r:id="rId124"/>
    <p:sldId id="491" r:id="rId125"/>
    <p:sldId id="492" r:id="rId126"/>
    <p:sldId id="493" r:id="rId127"/>
    <p:sldId id="496" r:id="rId128"/>
    <p:sldId id="497" r:id="rId129"/>
    <p:sldId id="498" r:id="rId130"/>
    <p:sldId id="499" r:id="rId131"/>
    <p:sldId id="391" r:id="rId132"/>
    <p:sldId id="500" r:id="rId133"/>
    <p:sldId id="501" r:id="rId134"/>
    <p:sldId id="502" r:id="rId135"/>
    <p:sldId id="503" r:id="rId136"/>
    <p:sldId id="504" r:id="rId137"/>
    <p:sldId id="505" r:id="rId138"/>
    <p:sldId id="506" r:id="rId139"/>
    <p:sldId id="507" r:id="rId140"/>
    <p:sldId id="508" r:id="rId141"/>
    <p:sldId id="509" r:id="rId142"/>
    <p:sldId id="510" r:id="rId143"/>
    <p:sldId id="511" r:id="rId144"/>
    <p:sldId id="512" r:id="rId145"/>
    <p:sldId id="513" r:id="rId146"/>
    <p:sldId id="514" r:id="rId147"/>
    <p:sldId id="515" r:id="rId148"/>
    <p:sldId id="516" r:id="rId149"/>
    <p:sldId id="517" r:id="rId150"/>
    <p:sldId id="518" r:id="rId151"/>
    <p:sldId id="519" r:id="rId152"/>
    <p:sldId id="520" r:id="rId153"/>
    <p:sldId id="521" r:id="rId154"/>
    <p:sldId id="522" r:id="rId155"/>
    <p:sldId id="523" r:id="rId156"/>
    <p:sldId id="524" r:id="rId157"/>
    <p:sldId id="525" r:id="rId158"/>
    <p:sldId id="526" r:id="rId159"/>
    <p:sldId id="527" r:id="rId160"/>
    <p:sldId id="528" r:id="rId161"/>
    <p:sldId id="529" r:id="rId162"/>
    <p:sldId id="530" r:id="rId163"/>
    <p:sldId id="531" r:id="rId164"/>
    <p:sldId id="532" r:id="rId165"/>
    <p:sldId id="401" r:id="rId166"/>
    <p:sldId id="402" r:id="rId167"/>
    <p:sldId id="403" r:id="rId168"/>
    <p:sldId id="404" r:id="rId169"/>
    <p:sldId id="257" r:id="rId170"/>
    <p:sldId id="259" r:id="rId171"/>
    <p:sldId id="260" r:id="rId172"/>
    <p:sldId id="261" r:id="rId173"/>
    <p:sldId id="262" r:id="rId174"/>
    <p:sldId id="263" r:id="rId175"/>
    <p:sldId id="264" r:id="rId176"/>
    <p:sldId id="266" r:id="rId177"/>
    <p:sldId id="308" r:id="rId178"/>
    <p:sldId id="309" r:id="rId179"/>
    <p:sldId id="310" r:id="rId180"/>
    <p:sldId id="267" r:id="rId181"/>
    <p:sldId id="307" r:id="rId182"/>
    <p:sldId id="268" r:id="rId183"/>
    <p:sldId id="269" r:id="rId184"/>
    <p:sldId id="270" r:id="rId185"/>
    <p:sldId id="271" r:id="rId186"/>
    <p:sldId id="272" r:id="rId187"/>
    <p:sldId id="273" r:id="rId188"/>
    <p:sldId id="274" r:id="rId189"/>
    <p:sldId id="275" r:id="rId190"/>
    <p:sldId id="276" r:id="rId191"/>
    <p:sldId id="277" r:id="rId192"/>
    <p:sldId id="278" r:id="rId193"/>
    <p:sldId id="279" r:id="rId194"/>
    <p:sldId id="280" r:id="rId195"/>
    <p:sldId id="281" r:id="rId196"/>
    <p:sldId id="282" r:id="rId197"/>
    <p:sldId id="283" r:id="rId198"/>
    <p:sldId id="285" r:id="rId199"/>
    <p:sldId id="286" r:id="rId200"/>
    <p:sldId id="287" r:id="rId201"/>
    <p:sldId id="288" r:id="rId202"/>
    <p:sldId id="289" r:id="rId203"/>
    <p:sldId id="290" r:id="rId204"/>
    <p:sldId id="291" r:id="rId205"/>
    <p:sldId id="292" r:id="rId206"/>
    <p:sldId id="293" r:id="rId207"/>
    <p:sldId id="294" r:id="rId208"/>
    <p:sldId id="295" r:id="rId209"/>
    <p:sldId id="296" r:id="rId210"/>
    <p:sldId id="297" r:id="rId211"/>
    <p:sldId id="298" r:id="rId212"/>
    <p:sldId id="299" r:id="rId213"/>
    <p:sldId id="300" r:id="rId214"/>
    <p:sldId id="302" r:id="rId215"/>
    <p:sldId id="303" r:id="rId216"/>
    <p:sldId id="304" r:id="rId217"/>
    <p:sldId id="305" r:id="rId218"/>
    <p:sldId id="306" r:id="rId219"/>
    <p:sldId id="533" r:id="rId220"/>
    <p:sldId id="534" r:id="rId221"/>
    <p:sldId id="535" r:id="rId222"/>
    <p:sldId id="536" r:id="rId223"/>
    <p:sldId id="537" r:id="rId224"/>
    <p:sldId id="538" r:id="rId225"/>
    <p:sldId id="539" r:id="rId226"/>
    <p:sldId id="540" r:id="rId227"/>
    <p:sldId id="541" r:id="rId228"/>
    <p:sldId id="542" r:id="rId229"/>
    <p:sldId id="543" r:id="rId230"/>
    <p:sldId id="544" r:id="rId231"/>
    <p:sldId id="545" r:id="rId232"/>
    <p:sldId id="546" r:id="rId233"/>
    <p:sldId id="547" r:id="rId234"/>
    <p:sldId id="548" r:id="rId235"/>
    <p:sldId id="549" r:id="rId236"/>
    <p:sldId id="550" r:id="rId237"/>
    <p:sldId id="551" r:id="rId238"/>
    <p:sldId id="552" r:id="rId239"/>
    <p:sldId id="553" r:id="rId240"/>
    <p:sldId id="554" r:id="rId241"/>
    <p:sldId id="555" r:id="rId242"/>
    <p:sldId id="557" r:id="rId243"/>
    <p:sldId id="556" r:id="rId2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4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59" Type="http://schemas.openxmlformats.org/officeDocument/2006/relationships/slide" Target="slides/slide139.xml"/><Relationship Id="rId170" Type="http://schemas.openxmlformats.org/officeDocument/2006/relationships/slide" Target="slides/slide150.xml"/><Relationship Id="rId191" Type="http://schemas.openxmlformats.org/officeDocument/2006/relationships/slide" Target="slides/slide171.xml"/><Relationship Id="rId205" Type="http://schemas.openxmlformats.org/officeDocument/2006/relationships/slide" Target="slides/slide185.xml"/><Relationship Id="rId226" Type="http://schemas.openxmlformats.org/officeDocument/2006/relationships/slide" Target="slides/slide206.xml"/><Relationship Id="rId247" Type="http://schemas.openxmlformats.org/officeDocument/2006/relationships/viewProps" Target="viewProps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181" Type="http://schemas.openxmlformats.org/officeDocument/2006/relationships/slide" Target="slides/slide161.xml"/><Relationship Id="rId216" Type="http://schemas.openxmlformats.org/officeDocument/2006/relationships/slide" Target="slides/slide196.xml"/><Relationship Id="rId237" Type="http://schemas.openxmlformats.org/officeDocument/2006/relationships/slide" Target="slides/slide217.xml"/><Relationship Id="rId22" Type="http://schemas.openxmlformats.org/officeDocument/2006/relationships/slide" Target="slides/slide2.xml"/><Relationship Id="rId43" Type="http://schemas.openxmlformats.org/officeDocument/2006/relationships/slide" Target="slides/slide23.xml"/><Relationship Id="rId64" Type="http://schemas.openxmlformats.org/officeDocument/2006/relationships/slide" Target="slides/slide44.xml"/><Relationship Id="rId118" Type="http://schemas.openxmlformats.org/officeDocument/2006/relationships/slide" Target="slides/slide98.xml"/><Relationship Id="rId139" Type="http://schemas.openxmlformats.org/officeDocument/2006/relationships/slide" Target="slides/slide119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71" Type="http://schemas.openxmlformats.org/officeDocument/2006/relationships/slide" Target="slides/slide151.xml"/><Relationship Id="rId192" Type="http://schemas.openxmlformats.org/officeDocument/2006/relationships/slide" Target="slides/slide172.xml"/><Relationship Id="rId206" Type="http://schemas.openxmlformats.org/officeDocument/2006/relationships/slide" Target="slides/slide186.xml"/><Relationship Id="rId227" Type="http://schemas.openxmlformats.org/officeDocument/2006/relationships/slide" Target="slides/slide207.xml"/><Relationship Id="rId248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3.xml"/><Relationship Id="rId108" Type="http://schemas.openxmlformats.org/officeDocument/2006/relationships/slide" Target="slides/slide88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5" Type="http://schemas.openxmlformats.org/officeDocument/2006/relationships/slide" Target="slides/slide55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61" Type="http://schemas.openxmlformats.org/officeDocument/2006/relationships/slide" Target="slides/slide141.xml"/><Relationship Id="rId182" Type="http://schemas.openxmlformats.org/officeDocument/2006/relationships/slide" Target="slides/slide162.xml"/><Relationship Id="rId217" Type="http://schemas.openxmlformats.org/officeDocument/2006/relationships/slide" Target="slides/slide197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8.xml"/><Relationship Id="rId23" Type="http://schemas.openxmlformats.org/officeDocument/2006/relationships/slide" Target="slides/slide3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5" Type="http://schemas.openxmlformats.org/officeDocument/2006/relationships/slide" Target="slides/slide45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51" Type="http://schemas.openxmlformats.org/officeDocument/2006/relationships/slide" Target="slides/slide131.xml"/><Relationship Id="rId172" Type="http://schemas.openxmlformats.org/officeDocument/2006/relationships/slide" Target="slides/slide152.xml"/><Relationship Id="rId193" Type="http://schemas.openxmlformats.org/officeDocument/2006/relationships/slide" Target="slides/slide173.xml"/><Relationship Id="rId207" Type="http://schemas.openxmlformats.org/officeDocument/2006/relationships/slide" Target="slides/slide187.xml"/><Relationship Id="rId228" Type="http://schemas.openxmlformats.org/officeDocument/2006/relationships/slide" Target="slides/slide208.xml"/><Relationship Id="rId249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20" Type="http://schemas.openxmlformats.org/officeDocument/2006/relationships/slide" Target="slides/slide100.xml"/><Relationship Id="rId141" Type="http://schemas.openxmlformats.org/officeDocument/2006/relationships/slide" Target="slides/slide121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2.xml"/><Relationship Id="rId183" Type="http://schemas.openxmlformats.org/officeDocument/2006/relationships/slide" Target="slides/slide163.xml"/><Relationship Id="rId218" Type="http://schemas.openxmlformats.org/officeDocument/2006/relationships/slide" Target="slides/slide198.xml"/><Relationship Id="rId239" Type="http://schemas.openxmlformats.org/officeDocument/2006/relationships/slide" Target="slides/slide219.xml"/><Relationship Id="rId24" Type="http://schemas.openxmlformats.org/officeDocument/2006/relationships/slide" Target="slides/slide4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31" Type="http://schemas.openxmlformats.org/officeDocument/2006/relationships/slide" Target="slides/slide111.xml"/><Relationship Id="rId152" Type="http://schemas.openxmlformats.org/officeDocument/2006/relationships/slide" Target="slides/slide132.xml"/><Relationship Id="rId173" Type="http://schemas.openxmlformats.org/officeDocument/2006/relationships/slide" Target="slides/slide153.xml"/><Relationship Id="rId194" Type="http://schemas.openxmlformats.org/officeDocument/2006/relationships/slide" Target="slides/slide174.xml"/><Relationship Id="rId208" Type="http://schemas.openxmlformats.org/officeDocument/2006/relationships/slide" Target="slides/slide188.xml"/><Relationship Id="rId229" Type="http://schemas.openxmlformats.org/officeDocument/2006/relationships/slide" Target="slides/slide209.xml"/><Relationship Id="rId240" Type="http://schemas.openxmlformats.org/officeDocument/2006/relationships/slide" Target="slides/slide220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184" Type="http://schemas.openxmlformats.org/officeDocument/2006/relationships/slide" Target="slides/slide164.xml"/><Relationship Id="rId219" Type="http://schemas.openxmlformats.org/officeDocument/2006/relationships/slide" Target="slides/slide199.xml"/><Relationship Id="rId230" Type="http://schemas.openxmlformats.org/officeDocument/2006/relationships/slide" Target="slides/slide210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74" Type="http://schemas.openxmlformats.org/officeDocument/2006/relationships/slide" Target="slides/slide154.xml"/><Relationship Id="rId195" Type="http://schemas.openxmlformats.org/officeDocument/2006/relationships/slide" Target="slides/slide175.xml"/><Relationship Id="rId209" Type="http://schemas.openxmlformats.org/officeDocument/2006/relationships/slide" Target="slides/slide189.xml"/><Relationship Id="rId220" Type="http://schemas.openxmlformats.org/officeDocument/2006/relationships/slide" Target="slides/slide200.xml"/><Relationship Id="rId241" Type="http://schemas.openxmlformats.org/officeDocument/2006/relationships/slide" Target="slides/slide22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78" Type="http://schemas.openxmlformats.org/officeDocument/2006/relationships/slide" Target="slides/slide58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64" Type="http://schemas.openxmlformats.org/officeDocument/2006/relationships/slide" Target="slides/slide144.xml"/><Relationship Id="rId185" Type="http://schemas.openxmlformats.org/officeDocument/2006/relationships/slide" Target="slides/slide16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0.xml"/><Relationship Id="rId210" Type="http://schemas.openxmlformats.org/officeDocument/2006/relationships/slide" Target="slides/slide190.xml"/><Relationship Id="rId215" Type="http://schemas.openxmlformats.org/officeDocument/2006/relationships/slide" Target="slides/slide195.xml"/><Relationship Id="rId236" Type="http://schemas.openxmlformats.org/officeDocument/2006/relationships/slide" Target="slides/slide216.xml"/><Relationship Id="rId26" Type="http://schemas.openxmlformats.org/officeDocument/2006/relationships/slide" Target="slides/slide6.xml"/><Relationship Id="rId231" Type="http://schemas.openxmlformats.org/officeDocument/2006/relationships/slide" Target="slides/slide211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54" Type="http://schemas.openxmlformats.org/officeDocument/2006/relationships/slide" Target="slides/slide134.xml"/><Relationship Id="rId175" Type="http://schemas.openxmlformats.org/officeDocument/2006/relationships/slide" Target="slides/slide155.xml"/><Relationship Id="rId196" Type="http://schemas.openxmlformats.org/officeDocument/2006/relationships/slide" Target="slides/slide176.xml"/><Relationship Id="rId200" Type="http://schemas.openxmlformats.org/officeDocument/2006/relationships/slide" Target="slides/slide180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201.xml"/><Relationship Id="rId242" Type="http://schemas.openxmlformats.org/officeDocument/2006/relationships/slide" Target="slides/slide222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Relationship Id="rId165" Type="http://schemas.openxmlformats.org/officeDocument/2006/relationships/slide" Target="slides/slide145.xml"/><Relationship Id="rId186" Type="http://schemas.openxmlformats.org/officeDocument/2006/relationships/slide" Target="slides/slide166.xml"/><Relationship Id="rId211" Type="http://schemas.openxmlformats.org/officeDocument/2006/relationships/slide" Target="slides/slide191.xml"/><Relationship Id="rId232" Type="http://schemas.openxmlformats.org/officeDocument/2006/relationships/slide" Target="slides/slide212.xml"/><Relationship Id="rId27" Type="http://schemas.openxmlformats.org/officeDocument/2006/relationships/slide" Target="slides/slide7.xml"/><Relationship Id="rId48" Type="http://schemas.openxmlformats.org/officeDocument/2006/relationships/slide" Target="slides/slide28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34" Type="http://schemas.openxmlformats.org/officeDocument/2006/relationships/slide" Target="slides/slide114.xml"/><Relationship Id="rId80" Type="http://schemas.openxmlformats.org/officeDocument/2006/relationships/slide" Target="slides/slide60.xml"/><Relationship Id="rId155" Type="http://schemas.openxmlformats.org/officeDocument/2006/relationships/slide" Target="slides/slide135.xml"/><Relationship Id="rId176" Type="http://schemas.openxmlformats.org/officeDocument/2006/relationships/slide" Target="slides/slide156.xml"/><Relationship Id="rId197" Type="http://schemas.openxmlformats.org/officeDocument/2006/relationships/slide" Target="slides/slide177.xml"/><Relationship Id="rId201" Type="http://schemas.openxmlformats.org/officeDocument/2006/relationships/slide" Target="slides/slide181.xml"/><Relationship Id="rId222" Type="http://schemas.openxmlformats.org/officeDocument/2006/relationships/slide" Target="slides/slide202.xml"/><Relationship Id="rId243" Type="http://schemas.openxmlformats.org/officeDocument/2006/relationships/slide" Target="slides/slide223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24" Type="http://schemas.openxmlformats.org/officeDocument/2006/relationships/slide" Target="slides/slide104.xml"/><Relationship Id="rId70" Type="http://schemas.openxmlformats.org/officeDocument/2006/relationships/slide" Target="slides/slide50.xml"/><Relationship Id="rId91" Type="http://schemas.openxmlformats.org/officeDocument/2006/relationships/slide" Target="slides/slide71.xml"/><Relationship Id="rId145" Type="http://schemas.openxmlformats.org/officeDocument/2006/relationships/slide" Target="slides/slide125.xml"/><Relationship Id="rId166" Type="http://schemas.openxmlformats.org/officeDocument/2006/relationships/slide" Target="slides/slide146.xml"/><Relationship Id="rId187" Type="http://schemas.openxmlformats.org/officeDocument/2006/relationships/slide" Target="slides/slide16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2.xml"/><Relationship Id="rId233" Type="http://schemas.openxmlformats.org/officeDocument/2006/relationships/slide" Target="slides/slide213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60" Type="http://schemas.openxmlformats.org/officeDocument/2006/relationships/slide" Target="slides/slide40.xml"/><Relationship Id="rId81" Type="http://schemas.openxmlformats.org/officeDocument/2006/relationships/slide" Target="slides/slide61.xml"/><Relationship Id="rId135" Type="http://schemas.openxmlformats.org/officeDocument/2006/relationships/slide" Target="slides/slide115.xml"/><Relationship Id="rId156" Type="http://schemas.openxmlformats.org/officeDocument/2006/relationships/slide" Target="slides/slide136.xml"/><Relationship Id="rId177" Type="http://schemas.openxmlformats.org/officeDocument/2006/relationships/slide" Target="slides/slide157.xml"/><Relationship Id="rId198" Type="http://schemas.openxmlformats.org/officeDocument/2006/relationships/slide" Target="slides/slide178.xml"/><Relationship Id="rId202" Type="http://schemas.openxmlformats.org/officeDocument/2006/relationships/slide" Target="slides/slide182.xml"/><Relationship Id="rId223" Type="http://schemas.openxmlformats.org/officeDocument/2006/relationships/slide" Target="slides/slide203.xml"/><Relationship Id="rId244" Type="http://schemas.openxmlformats.org/officeDocument/2006/relationships/slide" Target="slides/slide224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50" Type="http://schemas.openxmlformats.org/officeDocument/2006/relationships/slide" Target="slides/slide30.xml"/><Relationship Id="rId104" Type="http://schemas.openxmlformats.org/officeDocument/2006/relationships/slide" Target="slides/slide84.xml"/><Relationship Id="rId125" Type="http://schemas.openxmlformats.org/officeDocument/2006/relationships/slide" Target="slides/slide105.xml"/><Relationship Id="rId146" Type="http://schemas.openxmlformats.org/officeDocument/2006/relationships/slide" Target="slides/slide126.xml"/><Relationship Id="rId167" Type="http://schemas.openxmlformats.org/officeDocument/2006/relationships/slide" Target="slides/slide147.xml"/><Relationship Id="rId188" Type="http://schemas.openxmlformats.org/officeDocument/2006/relationships/slide" Target="slides/slide168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13" Type="http://schemas.openxmlformats.org/officeDocument/2006/relationships/slide" Target="slides/slide193.xml"/><Relationship Id="rId234" Type="http://schemas.openxmlformats.org/officeDocument/2006/relationships/slide" Target="slides/slide21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40" Type="http://schemas.openxmlformats.org/officeDocument/2006/relationships/slide" Target="slides/slide20.xml"/><Relationship Id="rId115" Type="http://schemas.openxmlformats.org/officeDocument/2006/relationships/slide" Target="slides/slide95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178" Type="http://schemas.openxmlformats.org/officeDocument/2006/relationships/slide" Target="slides/slide158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9" Type="http://schemas.openxmlformats.org/officeDocument/2006/relationships/slide" Target="slides/slide179.xml"/><Relationship Id="rId203" Type="http://schemas.openxmlformats.org/officeDocument/2006/relationships/slide" Target="slides/slide183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204.xml"/><Relationship Id="rId245" Type="http://schemas.openxmlformats.org/officeDocument/2006/relationships/notesMaster" Target="notesMasters/notesMaster1.xml"/><Relationship Id="rId30" Type="http://schemas.openxmlformats.org/officeDocument/2006/relationships/slide" Target="slides/slide1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slide" Target="slides/slide14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189" Type="http://schemas.openxmlformats.org/officeDocument/2006/relationships/slide" Target="slides/slide169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4.xml"/><Relationship Id="rId235" Type="http://schemas.openxmlformats.org/officeDocument/2006/relationships/slide" Target="slides/slide215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179" Type="http://schemas.openxmlformats.org/officeDocument/2006/relationships/slide" Target="slides/slide159.xml"/><Relationship Id="rId190" Type="http://schemas.openxmlformats.org/officeDocument/2006/relationships/slide" Target="slides/slide170.xml"/><Relationship Id="rId204" Type="http://schemas.openxmlformats.org/officeDocument/2006/relationships/slide" Target="slides/slide184.xml"/><Relationship Id="rId225" Type="http://schemas.openxmlformats.org/officeDocument/2006/relationships/slide" Target="slides/slide205.xml"/><Relationship Id="rId246" Type="http://schemas.openxmlformats.org/officeDocument/2006/relationships/presProps" Target="presProps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94" Type="http://schemas.openxmlformats.org/officeDocument/2006/relationships/slide" Target="slides/slide74.xml"/><Relationship Id="rId148" Type="http://schemas.openxmlformats.org/officeDocument/2006/relationships/slide" Target="slides/slide128.xml"/><Relationship Id="rId169" Type="http://schemas.openxmlformats.org/officeDocument/2006/relationships/slide" Target="slides/slide1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DC4F1-497E-41D3-A03F-41AFDDFC28F0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5BE1E-4064-4185-B168-37618F81F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69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9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47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9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8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35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4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01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201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63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42FE3-3496-4591-8EDE-95BC566B99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57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71102-33A3-41A7-879F-D66413043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8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CA398-89FE-4E67-A4A2-F9C68C586B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97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C258925-52F2-4258-8C69-4D874FD46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155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2ACA7D-3122-4573-B643-73A69125FC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611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6B5AF11-C4BE-46CB-A5E9-4ECCBEAA9A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36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E872C3-87D5-4443-8939-542046C4DC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63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E1A3F1-89AF-44B2-A8F1-15DAFFE5FA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384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F7E186-97A3-41C6-A9CF-8963A63313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727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80362A-027D-4F95-A229-FF8B9A73A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464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AE9427-5EC6-4D62-894E-2077F1F67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06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71224D-582C-4301-8C65-AC07BEDB03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7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050720-8DD9-41B5-8882-D44B5CE374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605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1409C5-7371-43AF-B028-14D96332A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034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31ECFB-2340-4029-B7E5-9C9C2C749A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533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0A333FA-BFFA-4408-B8A3-07593C9D7C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90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4401679-9245-401B-91F8-681F3FA2DC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359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E29E2ED-0793-4308-988D-D777EF34E0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376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0493491-FA4B-41BF-B33D-901711DCE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670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4CBB5DA-2503-4C40-BAF9-03D4AF71E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58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F8AA871-AAC5-4680-9873-F2295E651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368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18CF6DC-6ADD-45AE-B800-EE3D6B64F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59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74D29-83E3-454B-9D2E-88B5AECCB3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956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C16F48B-0BC8-4D35-887C-5F698410D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744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865DAAB-88DF-4D85-A836-B868C116C1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269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A390E7F-30D4-4AB7-A1D7-A7303DE6E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387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A3F0A07-CDF7-47FD-856F-23D1117AC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824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46D9485-613F-43F3-9C4E-CD70575629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691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6F64CF4-7543-406B-ACD6-DC762465D9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424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A0C08A6-FA10-448F-A9E6-37B11879C9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512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24C22ED-9D96-49D7-906F-C772EDF78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636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7EDC6F3-84D4-4AFB-97F1-8A2FD7336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977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21CFCC9-B7C7-4167-B309-6A09A324B7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160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7F170-451E-4049-BCD4-A5FA1E6FA7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66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3C5BE71-6EEF-44A8-BF93-38E0B1927B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953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510F9BA-D6DA-4A7C-B363-7E2E70357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285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C0733FB-7932-452A-8D5E-0572FF90D0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491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989DC13-47F8-4000-BC4E-C46886391B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010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625BBDB-A7B7-483B-A8DD-08FF62FC08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801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9AC5F5-7332-4EEA-B533-D4CF95598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9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A180C3-202D-417B-81AC-F4799E354C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660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7FCB52-F85E-422E-9DA4-0299BA16A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3588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BBEEA8-7223-41A3-811D-5D8BC166C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019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FAB7DC-A748-46AE-BC9E-9C3A37EC00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73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4736F-DDA0-44AF-8D7D-EB40BD6C87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681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1CFE9F-CC48-408D-B39B-D5341D40F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505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1A42F8-F21D-44F8-9F0D-A2E659633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876C7E-03AB-4FF4-994F-E55246D76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0746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486105-D40F-4AB5-8476-2FD4848E3D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40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8ABFCF-4D25-4C04-8964-11C82DF1D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055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465B00-4F33-4F5F-8F65-9D3F6DF127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526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C6ED0A-5F03-4740-87F5-E679126C37F6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79C9D6-CFB2-46BA-A086-DBD337923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185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20023E-5997-4ED2-A5A5-BC4A181581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773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F7343D-C92A-4F6A-9F79-DE3E77965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836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E820BC-1DF4-4270-8C90-108E7F4FBA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118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0F66D-3865-4391-896C-2F56C992B11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270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C8206A-E5F6-4B2C-A998-947B26272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4022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EED83D-D9F7-4F9A-9D14-E2A986D577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226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490482-7BEE-47D6-A08D-A82ECB8CF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93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B5600A-46C4-4ECC-A234-471206E7A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755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FFA5FF-D94B-4FD7-ADEB-186B605142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7875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65725C-8338-4158-B56D-55A70A67E0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91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91F3EB-89AD-4941-85F4-4A1BDB07AD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7741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4EF3B4-30AB-4442-88A8-2377CA99C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8617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7B5B95-9BFA-4CD2-9F87-4F11E7DB511E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168343-FFE9-4AC3-B814-4A92C4A6D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033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FCDC86-BDBE-43A5-A14F-4BBC850ACD1B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5BC0C8-7A33-4DDF-B1EF-90E594F74A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59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5AC35-D173-401F-A103-41AB42B238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16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715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744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925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034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7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665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61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852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4163F1-855D-439F-8583-2B6446D4D21E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FCD533-83BD-4E5E-A230-39CB9474D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422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117B01-2CB6-4BB5-8D9F-55F58BDA046C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b="1">
                <a:latin typeface="Tahoma" panose="020B0604030504040204" pitchFamily="34" charset="0"/>
                <a:cs typeface="+mn-cs"/>
              </a:defRPr>
            </a:lvl1pPr>
          </a:lstStyle>
          <a:p>
            <a:pPr>
              <a:defRPr/>
            </a:pPr>
            <a:fld id="{22693B53-F9E9-4404-8812-15B290D995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11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41B87-8BA6-4E51-BF8D-CF495C3234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699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4DDACD7-C153-4B51-8DC6-F15A8FBAD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2818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793C2E0-671A-4592-9560-C6726E4D2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7941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CD408F2-8DF3-49C4-B4A4-4BBC2609D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180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94A5EBA-8805-4BC7-9914-C2CE53E07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5838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63D2DCD-D7A1-4708-9AF7-99D77D35BA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14899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C20BD51-9ACB-43B3-A324-6B19C0A63D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2369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FF206C4-4C28-417B-9D21-7946542FA4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2106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9EB1E67-FFA2-4FA4-8D64-6FA4AB5366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633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DE26350-6B58-4F6B-B85B-118FE02CD2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2925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2CA5875-0FF2-4305-98D6-2E0D7A828A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96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AF357-FCFB-4CE8-A30F-ACA7B8C710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311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2C8C395-7AD7-4CD7-9632-665DC7019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74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7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7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7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7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7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3B78C0-253C-484E-8666-0023498A00E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6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6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6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5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4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0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99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8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C79180B-0145-4BA2-AE9D-23C508FF8A84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E132D7A-3D35-4E2D-9E2C-AB9F96566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2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4ECCCFD-7FEE-4504-ADC2-D8101AB94585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C4E9E-72A3-4921-8527-F55B28116C4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84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rgbClr val="00002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EFAC8D-5251-4851-95F1-EBC9ECA7010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8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AA27EE-898A-4A3C-A4A0-935F56934F1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73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63987B-2E80-49B7-9FED-A2D754FFBAF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84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04A9E-655F-42D5-9618-93C3303B05D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12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prstClr val="black">
                    <a:tint val="75000"/>
                  </a:prstClr>
                </a:solidFill>
                <a:latin typeface="Tahoma" panose="020B0604030504040204" pitchFamily="34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898989"/>
                </a:solidFill>
                <a:latin typeface="Tahoma" panose="020B0604030504040204" pitchFamily="34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1D3D9F-3506-48C6-94CB-A1E5AD257E7F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76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4C7123C-81C3-4BE4-9809-EEB55CBCCC9F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195F578-712A-4B95-BD33-6B2D59C69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7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C8C8A0-1678-4EE0-AEA3-005386752EA9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31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43BF9D6-5CDC-4D67-8726-1BF8B444BB26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59C9A03-1A36-44BD-9773-8C02F9DF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6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12197E0-F8F5-4D0B-8CC8-FB844036E624}" type="datetimeFigureOut">
              <a:rPr lang="en-US"/>
              <a:pPr>
                <a:defRPr/>
              </a:pPr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4C27DA-3878-403A-8201-DA34C30847F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61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0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0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0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0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0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0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9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9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9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4622" y="282223"/>
            <a:ext cx="34544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latin typeface="Script MT Bold" panose="03040602040607080904" pitchFamily="66" charset="0"/>
              </a:rPr>
              <a:t>WELCOME TO OUR SERVICES</a:t>
            </a:r>
          </a:p>
        </p:txBody>
      </p:sp>
    </p:spTree>
    <p:extLst>
      <p:ext uri="{BB962C8B-B14F-4D97-AF65-F5344CB8AC3E}">
        <p14:creationId xmlns:p14="http://schemas.microsoft.com/office/powerpoint/2010/main" val="3827670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Image result for LET'S WORSHIP TOGE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185017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- 4.2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26281"/>
      </p:ext>
    </p:extLst>
  </p:cSld>
  <p:clrMapOvr>
    <a:masterClrMapping/>
  </p:clrMapOvr>
  <p:transition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- 4.3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35502"/>
      </p:ext>
    </p:extLst>
  </p:cSld>
  <p:clrMapOvr>
    <a:masterClrMapping/>
  </p:clrMapOvr>
  <p:transition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- 4.4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183316552"/>
      </p:ext>
    </p:extLst>
  </p:cSld>
  <p:clrMapOvr>
    <a:masterClrMapping/>
  </p:clrMapOvr>
  <p:transition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151219-remember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5639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Image result for eating the Lord's Supper"/>
          <p:cNvPicPr>
            <a:picLocks noChangeAspect="1" noChangeArrowheads="1"/>
          </p:cNvPicPr>
          <p:nvPr/>
        </p:nvPicPr>
        <p:blipFill>
          <a:blip r:embed="rId2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990600" y="3814763"/>
            <a:ext cx="9753600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“As often as you eat this bread and drink this cup, you proclaim the Lord’s death….”                                                   1 Corinthians 11:26</a:t>
            </a:r>
          </a:p>
        </p:txBody>
      </p:sp>
    </p:spTree>
    <p:extLst>
      <p:ext uri="{BB962C8B-B14F-4D97-AF65-F5344CB8AC3E}">
        <p14:creationId xmlns:p14="http://schemas.microsoft.com/office/powerpoint/2010/main" val="3002892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269 - Nothing But The Blood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749225"/>
      </p:ext>
    </p:extLst>
  </p:cSld>
  <p:clrMapOvr>
    <a:masterClrMapping/>
  </p:clrMapOvr>
  <p:transition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269 - Nothing But The Blood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78025"/>
      </p:ext>
    </p:extLst>
  </p:cSld>
  <p:clrMapOvr>
    <a:masterClrMapping/>
  </p:clrMapOvr>
  <p:transition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269 - Nothing But The Blood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5029" y="6298058"/>
            <a:ext cx="491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SING VS 2 THEN THE CHORUS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1494721"/>
      </p:ext>
    </p:extLst>
  </p:cSld>
  <p:clrMapOvr>
    <a:masterClrMapping/>
  </p:clrMapOvr>
  <p:transition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269 - Nothing But The Blood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3657"/>
      </p:ext>
    </p:extLst>
  </p:cSld>
  <p:clrMapOvr>
    <a:masterClrMapping/>
  </p:clrMapOvr>
  <p:transition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269 - Nothing But The Blood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22467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7763" name="Picture 2" descr="It's Time for Worship - YouTu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269 - Nothing But The Blood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50804"/>
      </p:ext>
    </p:extLst>
  </p:cSld>
  <p:clrMapOvr>
    <a:masterClrMapping/>
  </p:clrMapOvr>
  <p:transition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269 - Nothing But The Blood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2</a:t>
            </a:r>
          </a:p>
        </p:txBody>
      </p:sp>
    </p:spTree>
    <p:extLst>
      <p:ext uri="{BB962C8B-B14F-4D97-AF65-F5344CB8AC3E}">
        <p14:creationId xmlns:p14="http://schemas.microsoft.com/office/powerpoint/2010/main" val="3954681207"/>
      </p:ext>
    </p:extLst>
  </p:cSld>
  <p:clrMapOvr>
    <a:masterClrMapping/>
  </p:clrMapOvr>
  <p:transition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7193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8929404"/>
      </p:ext>
    </p:extLst>
  </p:cSld>
  <p:clrMapOvr>
    <a:masterClrMapping/>
  </p:clrMapOvr>
  <p:transition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1545"/>
      </p:ext>
    </p:extLst>
  </p:cSld>
  <p:clrMapOvr>
    <a:masterClrMapping/>
  </p:clrMapOvr>
  <p:transition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5042"/>
      </p:ext>
    </p:extLst>
  </p:cSld>
  <p:clrMapOvr>
    <a:masterClrMapping/>
  </p:clrMapOvr>
  <p:transition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5699"/>
      </p:ext>
    </p:extLst>
  </p:cSld>
  <p:clrMapOvr>
    <a:masterClrMapping/>
  </p:clrMapOvr>
  <p:transition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- 1.4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9588"/>
      </p:ext>
    </p:extLst>
  </p:cSld>
  <p:clrMapOvr>
    <a:masterClrMapping/>
  </p:clrMapOvr>
  <p:transition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76641"/>
      </p:ext>
    </p:extLst>
  </p:cSld>
  <p:clrMapOvr>
    <a:masterClrMapping/>
  </p:clrMapOvr>
  <p:transition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94212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85230"/>
      </p:ext>
    </p:extLst>
  </p:cSld>
  <p:clrMapOvr>
    <a:masterClrMapping/>
  </p:clrMapOvr>
  <p:transition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114740480"/>
      </p:ext>
    </p:extLst>
  </p:cSld>
  <p:clrMapOvr>
    <a:masterClrMapping/>
  </p:clrMapOvr>
  <p:transition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28024"/>
      </p:ext>
    </p:extLst>
  </p:cSld>
  <p:clrMapOvr>
    <a:masterClrMapping/>
  </p:clrMapOvr>
  <p:transition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56211"/>
      </p:ext>
    </p:extLst>
  </p:cSld>
  <p:clrMapOvr>
    <a:masterClrMapping/>
  </p:clrMapOvr>
  <p:transition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53693"/>
      </p:ext>
    </p:extLst>
  </p:cSld>
  <p:clrMapOvr>
    <a:masterClrMapping/>
  </p:clrMapOvr>
  <p:transition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- 2.4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9372"/>
      </p:ext>
    </p:extLst>
  </p:cSld>
  <p:clrMapOvr>
    <a:masterClrMapping/>
  </p:clrMapOvr>
  <p:transition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95765"/>
      </p:ext>
    </p:extLst>
  </p:cSld>
  <p:clrMapOvr>
    <a:masterClrMapping/>
  </p:clrMapOvr>
  <p:transition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48842"/>
      </p:ext>
    </p:extLst>
  </p:cSld>
  <p:clrMapOvr>
    <a:masterClrMapping/>
  </p:clrMapOvr>
  <p:transition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26959"/>
      </p:ext>
    </p:extLst>
  </p:cSld>
  <p:clrMapOvr>
    <a:masterClrMapping/>
  </p:clrMapOvr>
  <p:transition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2</a:t>
            </a:r>
          </a:p>
        </p:txBody>
      </p:sp>
    </p:spTree>
    <p:extLst>
      <p:ext uri="{BB962C8B-B14F-4D97-AF65-F5344CB8AC3E}">
        <p14:creationId xmlns:p14="http://schemas.microsoft.com/office/powerpoint/2010/main" val="2907799212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0467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4203085"/>
      </p:ext>
    </p:extLst>
  </p:cSld>
  <p:clrMapOvr>
    <a:masterClrMapping/>
  </p:clrMapOvr>
  <p:transition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77899"/>
      </p:ext>
    </p:extLst>
  </p:cSld>
  <p:clrMapOvr>
    <a:masterClrMapping/>
  </p:clrMapOvr>
  <p:transition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12642"/>
      </p:ext>
    </p:extLst>
  </p:cSld>
  <p:clrMapOvr>
    <a:masterClrMapping/>
  </p:clrMapOvr>
  <p:transition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7673"/>
      </p:ext>
    </p:extLst>
  </p:cSld>
  <p:clrMapOvr>
    <a:masterClrMapping/>
  </p:clrMapOvr>
  <p:transition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- 3.4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44121"/>
      </p:ext>
    </p:extLst>
  </p:cSld>
  <p:clrMapOvr>
    <a:masterClrMapping/>
  </p:clrMapOvr>
  <p:transition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83136"/>
      </p:ext>
    </p:extLst>
  </p:cSld>
  <p:clrMapOvr>
    <a:masterClrMapping/>
  </p:clrMapOvr>
  <p:transition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6404"/>
      </p:ext>
    </p:extLst>
  </p:cSld>
  <p:clrMapOvr>
    <a:masterClrMapping/>
  </p:clrMapOvr>
  <p:transition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6628"/>
      </p:ext>
    </p:extLst>
  </p:cSld>
  <p:clrMapOvr>
    <a:masterClrMapping/>
  </p:clrMapOvr>
  <p:transition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3</a:t>
            </a:r>
          </a:p>
        </p:txBody>
      </p:sp>
    </p:spTree>
    <p:extLst>
      <p:ext uri="{BB962C8B-B14F-4D97-AF65-F5344CB8AC3E}">
        <p14:creationId xmlns:p14="http://schemas.microsoft.com/office/powerpoint/2010/main" val="2900169909"/>
      </p:ext>
    </p:extLst>
  </p:cSld>
  <p:clrMapOvr>
    <a:masterClrMapping/>
  </p:clrMapOvr>
  <p:transition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- 4.1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34785"/>
      </p:ext>
    </p:extLst>
  </p:cSld>
  <p:clrMapOvr>
    <a:masterClrMapping/>
  </p:clrMapOvr>
  <p:transition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- 4.2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28976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89468"/>
      </p:ext>
    </p:extLst>
  </p:cSld>
  <p:clrMapOvr>
    <a:masterClrMapping/>
  </p:clrMapOvr>
  <p:transition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- 4.3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97687"/>
      </p:ext>
    </p:extLst>
  </p:cSld>
  <p:clrMapOvr>
    <a:masterClrMapping/>
  </p:clrMapOvr>
  <p:transition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- 4.4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31312"/>
      </p:ext>
    </p:extLst>
  </p:cSld>
  <p:clrMapOvr>
    <a:masterClrMapping/>
  </p:clrMapOvr>
  <p:transition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3646"/>
      </p:ext>
    </p:extLst>
  </p:cSld>
  <p:clrMapOvr>
    <a:masterClrMapping/>
  </p:clrMapOvr>
  <p:transition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4692"/>
      </p:ext>
    </p:extLst>
  </p:cSld>
  <p:clrMapOvr>
    <a:masterClrMapping/>
  </p:clrMapOvr>
  <p:transition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2956"/>
      </p:ext>
    </p:extLst>
  </p:cSld>
  <p:clrMapOvr>
    <a:masterClrMapping/>
  </p:clrMapOvr>
  <p:transition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395 - A Beautiful Life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4285733438"/>
      </p:ext>
    </p:extLst>
  </p:cSld>
  <p:clrMapOvr>
    <a:masterClrMapping/>
  </p:clrMapOvr>
  <p:transition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48889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Image result for today's scripture text"/>
          <p:cNvPicPr>
            <a:picLocks noChangeAspect="1" noChangeArrowheads="1"/>
          </p:cNvPicPr>
          <p:nvPr/>
        </p:nvPicPr>
        <p:blipFill>
          <a:blip r:embed="rId2">
            <a:lum bright="-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57400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4038600" y="2268538"/>
            <a:ext cx="47212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TEXT</a:t>
            </a:r>
          </a:p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HARRY COWAN</a:t>
            </a:r>
          </a:p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PHILIPPIANS 4:6-9</a:t>
            </a:r>
            <a:endParaRPr lang="en-US" alt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Box 1"/>
          <p:cNvSpPr txBox="1">
            <a:spLocks noChangeArrowheads="1"/>
          </p:cNvSpPr>
          <p:nvPr/>
        </p:nvSpPr>
        <p:spPr bwMode="auto">
          <a:xfrm>
            <a:off x="1143000" y="457200"/>
            <a:ext cx="9912350" cy="474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 4:6-8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be anxious about anything, but in everything, by prayer and petition, with thanksgiving, present your requests to God. </a:t>
            </a:r>
            <a:r>
              <a:rPr lang="en-US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peace of God, which transcends all understanding, will guard your hearts and your minds in Christ Jesus. </a:t>
            </a:r>
          </a:p>
          <a:p>
            <a:pPr marR="1350">
              <a:buNone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Finally, brothers, whatever is true, whatever is noble, whatever is right, whatever is pure, whatever is lovely, whatever is admirable — if anything is excellent or praiseworthy — think about such things. </a:t>
            </a:r>
          </a:p>
          <a:p>
            <a:pPr marR="1350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78138" y="2070100"/>
            <a:ext cx="66579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 SONG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278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IS CALLING</a:t>
            </a:r>
            <a:endParaRPr lang="en-US" altLang="en-US" b="1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2360"/>
      </p:ext>
    </p:extLst>
  </p:cSld>
  <p:clrMapOvr>
    <a:masterClrMapping/>
  </p:clrMapOvr>
  <p:transition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8580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d9GcRANsB8apBWqO8axKxNQsP8Uj-WjVYt2P-NZScWQlnY5j9qLOr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8862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anger_contents_tshi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9600"/>
            <a:ext cx="533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8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Stress 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"/>
            <a:ext cx="5638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048000" y="5791200"/>
            <a:ext cx="632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4F9E"/>
                </a:solidFill>
                <a:latin typeface="Bodoni MT Black" panose="02070A03080606020203" pitchFamily="18" charset="0"/>
              </a:rPr>
              <a:t>HOLMES STRESS SCALE</a:t>
            </a:r>
          </a:p>
        </p:txBody>
      </p:sp>
    </p:spTree>
    <p:extLst>
      <p:ext uri="{BB962C8B-B14F-4D97-AF65-F5344CB8AC3E}">
        <p14:creationId xmlns:p14="http://schemas.microsoft.com/office/powerpoint/2010/main" val="25646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" y="0"/>
            <a:ext cx="12181726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209800" y="457200"/>
            <a:ext cx="815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BD5B"/>
                </a:solidFill>
                <a:latin typeface="Tahoma" panose="020B0604030504040204" pitchFamily="34" charset="0"/>
              </a:rPr>
              <a:t>100 most stressful events in life: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209800" y="1371601"/>
            <a:ext cx="81534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Death of a spouse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Divorce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Death of close friend or family member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Marriage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Personal injury/illness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Retirement</a:t>
            </a:r>
          </a:p>
        </p:txBody>
      </p:sp>
    </p:spTree>
    <p:extLst>
      <p:ext uri="{BB962C8B-B14F-4D97-AF65-F5344CB8AC3E}">
        <p14:creationId xmlns:p14="http://schemas.microsoft.com/office/powerpoint/2010/main" val="39808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209800" y="457200"/>
            <a:ext cx="815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BD5B"/>
                </a:solidFill>
                <a:latin typeface="Tahoma" panose="020B0604030504040204" pitchFamily="34" charset="0"/>
              </a:rPr>
              <a:t>100 most stressful events in life: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09800" y="1371600"/>
            <a:ext cx="8153400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Loss of job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Son or daughter leaving home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Trouble with in-laws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Trouble at work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Mortgage/loan foreclosure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Change in eating habits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00FF00"/>
                </a:solidFill>
              </a:rPr>
              <a:t>Vacation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5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35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09800" y="457201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BD5B"/>
                </a:solidFill>
                <a:latin typeface="Tahoma" panose="020B0604030504040204" pitchFamily="34" charset="0"/>
              </a:rPr>
              <a:t>SINGLE MOST STRESSFUL TIME OF THE YEAR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544548" y="2099795"/>
            <a:ext cx="48562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</a:rPr>
              <a:t>THANKSGIVING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658100" y="2073348"/>
            <a:ext cx="320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FF00"/>
                </a:solidFill>
              </a:rPr>
              <a:t>        </a:t>
            </a:r>
            <a:r>
              <a:rPr lang="en-US" altLang="en-US" sz="2800" b="1" dirty="0">
                <a:solidFill>
                  <a:srgbClr val="00FF00"/>
                </a:solidFill>
              </a:rPr>
              <a:t>CHRISTMAS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4648200" y="1647826"/>
            <a:ext cx="3505200" cy="1476374"/>
          </a:xfrm>
          <a:prstGeom prst="leftRightArrow">
            <a:avLst>
              <a:gd name="adj1" fmla="val 50000"/>
              <a:gd name="adj2" fmla="val 5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</a:rPr>
              <a:t>MOST STRESSFUL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209800" y="3079590"/>
            <a:ext cx="82296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We start to worry about presents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Parties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All kinds of problems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Finances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Relatives we will have to see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752600" y="60960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ahoma" panose="020B0604030504040204" pitchFamily="34" charset="0"/>
              </a:rPr>
              <a:t>“THIS IS THE SEASON TO BE UPTIGHT”</a:t>
            </a:r>
          </a:p>
        </p:txBody>
      </p:sp>
    </p:spTree>
    <p:extLst>
      <p:ext uri="{BB962C8B-B14F-4D97-AF65-F5344CB8AC3E}">
        <p14:creationId xmlns:p14="http://schemas.microsoft.com/office/powerpoint/2010/main" val="1881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2" grpId="0"/>
      <p:bldP spid="9223" grpId="0" animBg="1"/>
      <p:bldP spid="9224" grpId="0" build="p"/>
      <p:bldP spid="9225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209800" y="457201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BD5B"/>
                </a:solidFill>
                <a:latin typeface="Tahoma" panose="020B0604030504040204" pitchFamily="34" charset="0"/>
              </a:rPr>
              <a:t>SINGLE MOST STRESSFUL TIME OF THE YEAR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981200" y="22860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FF00"/>
                </a:solidFill>
              </a:rPr>
              <a:t>THANKSGIVING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7467600" y="2286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FF00"/>
                </a:solidFill>
              </a:rPr>
              <a:t>        CHRISTMAS</a:t>
            </a:r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4648200" y="1905000"/>
            <a:ext cx="3505200" cy="1219200"/>
          </a:xfrm>
          <a:prstGeom prst="leftRightArrow">
            <a:avLst>
              <a:gd name="adj1" fmla="val 50000"/>
              <a:gd name="adj2" fmla="val 5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MOST STRESSFUL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000018" y="3124200"/>
            <a:ext cx="10191964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Are you guys ready for the holidays? Getting together with friends and family to share food, gifts, and gratitude can be a lot of fun, but it can get overwhelming, too. Need a little help dealing with holiday stress this year? We’ve got eight simple yoga poses to help melt the anxiety away.</a:t>
            </a:r>
            <a:b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en-US" altLang="en-US" sz="2800" i="1" dirty="0">
                <a:solidFill>
                  <a:srgbClr val="FFFFFF"/>
                </a:solidFill>
                <a:latin typeface="Tahoma" panose="020B0604030504040204" pitchFamily="34" charset="0"/>
              </a:rPr>
              <a:t>HEALTHY LIVING WEBSITE</a:t>
            </a:r>
          </a:p>
        </p:txBody>
      </p:sp>
    </p:spTree>
    <p:extLst>
      <p:ext uri="{BB962C8B-B14F-4D97-AF65-F5344CB8AC3E}">
        <p14:creationId xmlns:p14="http://schemas.microsoft.com/office/powerpoint/2010/main" val="102869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09800" y="457201"/>
            <a:ext cx="815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BD5B"/>
                </a:solidFill>
                <a:latin typeface="Tahoma" panose="020B0604030504040204" pitchFamily="34" charset="0"/>
              </a:rPr>
              <a:t>HOW CAN WE BE THANKFUL IN TOUGH TIMES?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533846" y="1654284"/>
            <a:ext cx="965770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When the economy is so bad?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When things aren’t going our way?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When we have so much stress to deal with?</a:t>
            </a: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945221" y="3733801"/>
            <a:ext cx="104796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4:4   Rejoice in the Lord always. I will say it again: Rejoice! 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2286000" y="4648200"/>
            <a:ext cx="8153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IS THIS POSSIBLE?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CAN WE ALWAYS BE JOYFUL?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NO MATTER WHAT THE CIRCUMSTANCES?</a:t>
            </a:r>
          </a:p>
        </p:txBody>
      </p:sp>
    </p:spTree>
    <p:extLst>
      <p:ext uri="{BB962C8B-B14F-4D97-AF65-F5344CB8AC3E}">
        <p14:creationId xmlns:p14="http://schemas.microsoft.com/office/powerpoint/2010/main" val="6826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 build="p"/>
      <p:bldP spid="11274" grpId="0"/>
      <p:bldP spid="11275" grpId="0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S Gas Pr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as Price Images, Stock Photos &amp; Vectors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3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54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2019012774"/>
      </p:ext>
    </p:extLst>
  </p:cSld>
  <p:clrMapOvr>
    <a:masterClrMapping/>
  </p:clrMapOvr>
  <p:transition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od Trucks Can Expect Food Prices To Rise Faster In 2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12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60" y="0"/>
            <a:ext cx="12192000" cy="69504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904126" y="685800"/>
            <a:ext cx="1060293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Meaning of “Thanksgiving”    Eucharist</a:t>
            </a:r>
            <a:r>
              <a:rPr lang="en-US" altLang="en-US" sz="2800" dirty="0" smtClean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endParaRPr lang="en-US" altLang="en-US" sz="2800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the Greek noun </a:t>
            </a:r>
            <a:r>
              <a:rPr lang="en-US" altLang="en-US" sz="28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εὐχ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αριστία (</a:t>
            </a:r>
            <a:r>
              <a:rPr lang="en-US" altLang="en-US" sz="2800" b="1" i="1" dirty="0">
                <a:solidFill>
                  <a:srgbClr val="FFFFFF"/>
                </a:solidFill>
                <a:latin typeface="Tahoma" panose="020B0604030504040204" pitchFamily="34" charset="0"/>
              </a:rPr>
              <a:t>eucharistia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), meaning "thanksgiving", is not used in the New Testament as a name for the </a:t>
            </a:r>
            <a:r>
              <a:rPr lang="en-US" altLang="en-US" sz="28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observance,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 however, the related verb is found in New Testament texts concerning the Last Supper 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006867" y="3200400"/>
            <a:ext cx="1063375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1 Cor. 11: 23,24 “For I received from the Lord what I also delivered to you, that the Lord Jesus on the night when he was betrayed took bread, and when he had </a:t>
            </a:r>
            <a:r>
              <a:rPr lang="en-US" altLang="en-US" sz="2800" b="1" i="1" u="sng" dirty="0">
                <a:solidFill>
                  <a:srgbClr val="FFFF00"/>
                </a:solidFill>
                <a:latin typeface="Tahoma" panose="020B0604030504040204" pitchFamily="34" charset="0"/>
              </a:rPr>
              <a:t>given thanks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, he broke it, and said, "This is my body which is for you. Do this in remembrance of me."  </a:t>
            </a:r>
          </a:p>
        </p:txBody>
      </p:sp>
    </p:spTree>
    <p:extLst>
      <p:ext uri="{BB962C8B-B14F-4D97-AF65-F5344CB8AC3E}">
        <p14:creationId xmlns:p14="http://schemas.microsoft.com/office/powerpoint/2010/main" val="158447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build="p"/>
      <p:bldP spid="12296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5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828800" y="457201"/>
            <a:ext cx="8534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BD5B"/>
                </a:solidFill>
                <a:latin typeface="Tahoma" panose="020B0604030504040204" pitchFamily="34" charset="0"/>
              </a:rPr>
              <a:t>HOW CAN WE BE THANKFUL IN TOUGH TIMES?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905000" y="2057401"/>
            <a:ext cx="86106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How can we survive seasonal stress?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How can we deal with stress at anytime in our life?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372474" y="3826759"/>
            <a:ext cx="7239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THERE ARE 4 KEYS TO SURVIVING STRESS</a:t>
            </a:r>
          </a:p>
        </p:txBody>
      </p:sp>
    </p:spTree>
    <p:extLst>
      <p:ext uri="{BB962C8B-B14F-4D97-AF65-F5344CB8AC3E}">
        <p14:creationId xmlns:p14="http://schemas.microsoft.com/office/powerpoint/2010/main" val="269644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build="p"/>
      <p:bldP spid="13320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905000" y="457201"/>
            <a:ext cx="845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BD5B"/>
                </a:solidFill>
                <a:latin typeface="Tahoma" panose="020B0604030504040204" pitchFamily="34" charset="0"/>
              </a:rPr>
              <a:t>HOW CAN WE BE THANKFUL IN TOUGH TIMES?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905000" y="1828800"/>
            <a:ext cx="8382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  <a:latin typeface="Tahoma" panose="020B0604030504040204" pitchFamily="34" charset="0"/>
              </a:rPr>
              <a:t>Phil 4:6-9 Do not be anxious about anything, but in everything, by prayer and petition, with thanksgiving, present your requests to God. 7 And the peace of God, which transcends all understanding, will guard your hearts and your minds in Christ Jesus.   8 Finally, brothers, whatever is true, whatever is noble, whatever is right, whatever is pure, whatever is lovely, whatever is admirable — if anything is excellent or praiseworthy — think about such things. 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514600" y="5715000"/>
            <a:ext cx="685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4 KEYS TO SURVIVING STRESS</a:t>
            </a: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4724400" y="381000"/>
            <a:ext cx="3429000" cy="1524000"/>
          </a:xfrm>
          <a:prstGeom prst="downArrowCallout">
            <a:avLst>
              <a:gd name="adj1" fmla="val 56250"/>
              <a:gd name="adj2" fmla="val 56250"/>
              <a:gd name="adj3" fmla="val 16667"/>
              <a:gd name="adj4" fmla="val 6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WORRY ABOUT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NOTHING</a:t>
            </a: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5410200" y="2514600"/>
            <a:ext cx="3505200" cy="1447800"/>
          </a:xfrm>
          <a:prstGeom prst="upArrowCallout">
            <a:avLst>
              <a:gd name="adj1" fmla="val 60526"/>
              <a:gd name="adj2" fmla="val 60526"/>
              <a:gd name="adj3" fmla="val 16667"/>
              <a:gd name="adj4" fmla="val 6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PRAY ABOUT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EVERYTHING</a:t>
            </a: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2362200" y="2895600"/>
            <a:ext cx="2895600" cy="1371600"/>
          </a:xfrm>
          <a:prstGeom prst="upArrowCallout">
            <a:avLst>
              <a:gd name="adj1" fmla="val 52778"/>
              <a:gd name="adj2" fmla="val 52778"/>
              <a:gd name="adj3" fmla="val 16667"/>
              <a:gd name="adj4" fmla="val 6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THANK GOD FOR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ALL THINGS</a:t>
            </a: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5410200" y="3962400"/>
            <a:ext cx="3581400" cy="1371600"/>
          </a:xfrm>
          <a:prstGeom prst="downArrowCallout">
            <a:avLst>
              <a:gd name="adj1" fmla="val 65278"/>
              <a:gd name="adj2" fmla="val 65278"/>
              <a:gd name="adj3" fmla="val 16667"/>
              <a:gd name="adj4" fmla="val 6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THINK ABOUT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RIGHT THINGS</a:t>
            </a:r>
          </a:p>
        </p:txBody>
      </p:sp>
    </p:spTree>
    <p:extLst>
      <p:ext uri="{BB962C8B-B14F-4D97-AF65-F5344CB8AC3E}">
        <p14:creationId xmlns:p14="http://schemas.microsoft.com/office/powerpoint/2010/main" val="41341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2" grpId="0"/>
      <p:bldP spid="14343" grpId="0" animBg="1"/>
      <p:bldP spid="14344" grpId="0" animBg="1"/>
      <p:bldP spid="14345" grpId="0" animBg="1"/>
      <p:bldP spid="1434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1.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WORRY ABOUT NOTHING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2209800" y="1371600"/>
            <a:ext cx="777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4:6   Don't worry about anything; 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592495" y="1981200"/>
            <a:ext cx="93511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4:6  Do not be anxious about anything, NIV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2209800" y="266700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Easier said than done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2209800" y="3352801"/>
            <a:ext cx="887601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FF"/>
                </a:solidFill>
                <a:latin typeface="Tahoma" panose="020B0604030504040204" pitchFamily="34" charset="0"/>
              </a:rPr>
              <a:t>The Smithsonian Institute Magazine said: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“WE ARE IN THE GOLDEN AGE OF ANXIETY”</a:t>
            </a:r>
          </a:p>
        </p:txBody>
      </p:sp>
    </p:spTree>
    <p:extLst>
      <p:ext uri="{BB962C8B-B14F-4D97-AF65-F5344CB8AC3E}">
        <p14:creationId xmlns:p14="http://schemas.microsoft.com/office/powerpoint/2010/main" val="257162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15373" grpId="0"/>
      <p:bldP spid="15374" grpId="0"/>
      <p:bldP spid="15375" grpId="0" build="p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alarm+c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7696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590800" y="5257801"/>
            <a:ext cx="7543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It’s not a COMFORT clock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It’s an </a:t>
            </a:r>
            <a:r>
              <a:rPr lang="en-US" altLang="en-US" sz="2400" b="1" i="1" u="sng">
                <a:solidFill>
                  <a:srgbClr val="000000"/>
                </a:solidFill>
                <a:latin typeface="Tahoma" panose="020B0604030504040204" pitchFamily="34" charset="0"/>
              </a:rPr>
              <a:t>ALARM </a:t>
            </a: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 clock</a:t>
            </a:r>
          </a:p>
        </p:txBody>
      </p:sp>
    </p:spTree>
    <p:extLst>
      <p:ext uri="{BB962C8B-B14F-4D97-AF65-F5344CB8AC3E}">
        <p14:creationId xmlns:p14="http://schemas.microsoft.com/office/powerpoint/2010/main" val="105966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build="p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GoodMorningAmerica_20121"/>
          <p:cNvPicPr>
            <a:picLocks noChangeAspect="1" noChangeArrowheads="1"/>
          </p:cNvPicPr>
          <p:nvPr/>
        </p:nvPicPr>
        <p:blipFill>
          <a:blip r:embed="rId2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3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oodMorningAmerica_20121"/>
          <p:cNvPicPr>
            <a:picLocks noChangeAspect="1" noChangeArrowheads="1"/>
          </p:cNvPicPr>
          <p:nvPr/>
        </p:nvPicPr>
        <p:blipFill>
          <a:blip r:embed="rId2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76600" y="1"/>
            <a:ext cx="55626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9600" b="1">
                <a:solidFill>
                  <a:srgbClr val="A50021"/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6000" b="1">
                <a:solidFill>
                  <a:srgbClr val="FFFFFF"/>
                </a:solidFill>
                <a:latin typeface="Tahoma" panose="020B0604030504040204" pitchFamily="34" charset="0"/>
              </a:rPr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941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1.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WORRY ABOUT NOTHING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056526" y="1268071"/>
            <a:ext cx="10078948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We not only have our own problems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We have </a:t>
            </a:r>
            <a:r>
              <a:rPr lang="en-US" altLang="en-US" sz="28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the border crisis</a:t>
            </a: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We have </a:t>
            </a:r>
            <a:r>
              <a:rPr lang="en-US" altLang="en-US" sz="28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the Afghanistan problem</a:t>
            </a: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A dozen other things </a:t>
            </a:r>
            <a:r>
              <a:rPr lang="en-US" altLang="en-US" sz="28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happening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We 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read the news paper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352782" y="4730829"/>
            <a:ext cx="78186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Which is full of great news!?!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273996" y="5260128"/>
            <a:ext cx="102227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No wonder we are stressed out when we get to work</a:t>
            </a:r>
          </a:p>
        </p:txBody>
      </p:sp>
    </p:spTree>
    <p:extLst>
      <p:ext uri="{BB962C8B-B14F-4D97-AF65-F5344CB8AC3E}">
        <p14:creationId xmlns:p14="http://schemas.microsoft.com/office/powerpoint/2010/main" val="216459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  <p:bldP spid="18440" grpId="0"/>
      <p:bldP spid="184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70684"/>
      </p:ext>
    </p:extLst>
  </p:cSld>
  <p:clrMapOvr>
    <a:masterClrMapping/>
  </p:clrMapOvr>
  <p:transition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14600" y="669667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B547"/>
                </a:solidFill>
                <a:latin typeface="Tahoma" panose="020B0604030504040204" pitchFamily="34" charset="0"/>
              </a:rPr>
              <a:t>     1</a:t>
            </a:r>
            <a:r>
              <a:rPr lang="en-US" altLang="en-US" sz="2400" b="1" dirty="0">
                <a:solidFill>
                  <a:srgbClr val="FFB547"/>
                </a:solidFill>
                <a:latin typeface="Tahoma" panose="020B0604030504040204" pitchFamily="34" charset="0"/>
              </a:rPr>
              <a:t>.  </a:t>
            </a:r>
            <a:r>
              <a:rPr lang="en-US" altLang="en-US" sz="24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WORRY ABOUT </a:t>
            </a:r>
            <a:r>
              <a:rPr lang="en-US" altLang="en-US" sz="2400" b="1" u="sng" dirty="0" smtClean="0">
                <a:solidFill>
                  <a:srgbClr val="FFB547"/>
                </a:solidFill>
                <a:latin typeface="Tahoma" panose="020B0604030504040204" pitchFamily="34" charset="0"/>
              </a:rPr>
              <a:t>NOTHING </a:t>
            </a:r>
            <a:endParaRPr lang="en-US" altLang="en-US" sz="2400" b="1" u="sng" dirty="0">
              <a:solidFill>
                <a:srgbClr val="FFB547"/>
              </a:solidFill>
              <a:latin typeface="Tahoma" panose="020B0604030504040204" pitchFamily="34" charset="0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643865" y="1295400"/>
            <a:ext cx="82621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Dr. Walter Calvert did a study about worry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412268" y="2323862"/>
            <a:ext cx="998648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40% of worries never happen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30% of worries concern the past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12% of worries are needless health concerns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10% of worries are insignificant and petty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  8% of worries are actual, legitimate concerns</a:t>
            </a:r>
          </a:p>
        </p:txBody>
      </p:sp>
    </p:spTree>
    <p:extLst>
      <p:ext uri="{BB962C8B-B14F-4D97-AF65-F5344CB8AC3E}">
        <p14:creationId xmlns:p14="http://schemas.microsoft.com/office/powerpoint/2010/main" val="34191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4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4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4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4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  <p:bldP spid="19464" grpId="0" build="p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ANd9GcQzYKCzFdrTgfMhjpWYnPfRI_9_RCEjkNmONdLZEahcXNzUv_p_7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572000" y="1371600"/>
            <a:ext cx="2971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ahoma" panose="020B0604030504040204" pitchFamily="34" charset="0"/>
              </a:rPr>
              <a:t>SET A WORRY TIME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200400" y="3810000"/>
            <a:ext cx="5715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ahoma" panose="020B0604030504040204" pitchFamily="34" charset="0"/>
              </a:rPr>
              <a:t>I AM GOING TO WORRY EACH DAY BETWEEN 4 AND 4:15</a:t>
            </a:r>
          </a:p>
        </p:txBody>
      </p:sp>
    </p:spTree>
    <p:extLst>
      <p:ext uri="{BB962C8B-B14F-4D97-AF65-F5344CB8AC3E}">
        <p14:creationId xmlns:p14="http://schemas.microsoft.com/office/powerpoint/2010/main" val="276507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1.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WORRY ABOUT NOTHING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286000" y="1295401"/>
            <a:ext cx="7620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FF00"/>
                </a:solidFill>
                <a:latin typeface="Tahoma" panose="020B0604030504040204" pitchFamily="34" charset="0"/>
              </a:rPr>
              <a:t>            WORRY </a:t>
            </a: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IS</a:t>
            </a:r>
            <a:r>
              <a:rPr lang="en-US" altLang="en-US" sz="2400" b="1" dirty="0">
                <a:solidFill>
                  <a:srgbClr val="00FF00"/>
                </a:solidFill>
                <a:latin typeface="Tahoma" panose="020B0604030504040204" pitchFamily="34" charset="0"/>
              </a:rPr>
              <a:t> A LEARNED RESPONSE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FF00"/>
              </a:solidFill>
              <a:latin typeface="Tahoma" panose="020B0604030504040204" pitchFamily="34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417834" y="2201239"/>
            <a:ext cx="955496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Matt 6:34  Therefore do not worry about tomorrow, for tomorrow will worry about itself. Each day has enough trouble of its own.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1672" y="3780890"/>
            <a:ext cx="8989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</a:rPr>
              <a:t>WE CAN CHOOSE TO WORRY OR NOT TO WORRY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0" grpId="0"/>
      <p:bldP spid="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2.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PRAY ABOUT EVERYTHING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551398" y="1371600"/>
            <a:ext cx="850700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4:6 Do not be anxious about anything, but in everything, by prayer and petition, with thanksgiving, present your requests to God.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2.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PRAY ABOUT EVERYTHING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284270" y="1371600"/>
            <a:ext cx="100789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4:6 Do not be anxious about anything, but in </a:t>
            </a:r>
            <a:r>
              <a:rPr lang="en-US" altLang="en-US" sz="2800" b="1" i="1" u="sng" dirty="0">
                <a:solidFill>
                  <a:srgbClr val="FFFF00"/>
                </a:solidFill>
                <a:latin typeface="Tahoma" panose="020B0604030504040204" pitchFamily="34" charset="0"/>
              </a:rPr>
              <a:t>everything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, by prayer and petition, with thanksgiving, present your requests to God.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84270" y="2819400"/>
            <a:ext cx="86979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Is God interested in your car payments?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8610600" y="2819400"/>
            <a:ext cx="167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YES!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284270" y="3429000"/>
            <a:ext cx="72501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Is God interested in your mortgage?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8077200" y="3429000"/>
            <a:ext cx="1828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YES?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366463" y="4114800"/>
            <a:ext cx="78700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Is God interested in your post-nasal drip?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9010436" y="4114800"/>
            <a:ext cx="11241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YES!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1366462" y="4724400"/>
            <a:ext cx="96166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Is God interested in your outbreak of psoriasis?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9982199" y="4724400"/>
            <a:ext cx="10008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srgbClr val="FFFF00"/>
                </a:solidFill>
                <a:latin typeface="Tahoma" panose="020B0604030504040204" pitchFamily="34" charset="0"/>
              </a:rPr>
              <a:t>YES!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2209800" y="5334001"/>
            <a:ext cx="8077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GOD IS INTERESTED IN EVERY DETAIL OF </a:t>
            </a:r>
            <a:r>
              <a:rPr lang="en-US" altLang="en-US" sz="2800" b="1" dirty="0" smtClean="0">
                <a:solidFill>
                  <a:srgbClr val="FFFFFF"/>
                </a:solidFill>
                <a:latin typeface="Tahoma" panose="020B0604030504040204" pitchFamily="34" charset="0"/>
              </a:rPr>
              <a:t>OUR 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32635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58" grpId="0"/>
      <p:bldP spid="23559" grpId="0"/>
      <p:bldP spid="23560" grpId="0"/>
      <p:bldP spid="23561" grpId="0"/>
      <p:bldP spid="23562" grpId="0"/>
      <p:bldP spid="23563" grpId="0"/>
      <p:bldP spid="23564" grpId="0"/>
      <p:bldP spid="23565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2.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PRAY ABOUT EVERYTHING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335640" y="1371601"/>
            <a:ext cx="96679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Phillips translation:  “When you pray, tell God every detail of your life.”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1417833" y="2438400"/>
            <a:ext cx="939057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4:6  Do not be anxious about anything, but in everything, by prayer and petition, with thanksgiving, present your requests to God.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16" y="0"/>
            <a:ext cx="12305016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2.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PRAY ABOUT EVERYTHING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22625" y="1371601"/>
            <a:ext cx="1015086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Phillips translation:  “When you pray, tell God every detail of your life.”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304818" y="2438400"/>
            <a:ext cx="964743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4:6  Do not be anxious about anything, but in everything, by prayer and </a:t>
            </a:r>
            <a:r>
              <a:rPr lang="en-US" altLang="en-US" sz="2800" b="1" i="1" u="sng" dirty="0">
                <a:solidFill>
                  <a:srgbClr val="FFFF00"/>
                </a:solidFill>
                <a:latin typeface="Tahoma" panose="020B0604030504040204" pitchFamily="34" charset="0"/>
              </a:rPr>
              <a:t>petition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, with thanksgiving, present your requests to God.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530849" y="4148792"/>
            <a:ext cx="96782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Petition means: “a specific, detailed, direct prayer”</a:t>
            </a:r>
          </a:p>
        </p:txBody>
      </p:sp>
    </p:spTree>
    <p:extLst>
      <p:ext uri="{BB962C8B-B14F-4D97-AF65-F5344CB8AC3E}">
        <p14:creationId xmlns:p14="http://schemas.microsoft.com/office/powerpoint/2010/main" val="95424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2.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PRAY ABOUT EVERYTHING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294543" y="1371601"/>
            <a:ext cx="1002757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1 Peter 5:7  Cast all your anxiety on him because he cares for you.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41124" y="2438400"/>
            <a:ext cx="95652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“Cast” in Greek:  </a:t>
            </a: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“lit.  Throw upon”</a:t>
            </a:r>
            <a:endParaRPr lang="en-US" altLang="en-US" sz="2800" b="1" dirty="0">
              <a:solidFill>
                <a:srgbClr val="00FF00"/>
              </a:solidFill>
              <a:latin typeface="Tahoma" panose="020B0604030504040204" pitchFamily="34" charset="0"/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80836" y="3155022"/>
            <a:ext cx="43245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INSIGHT: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958957" y="2970431"/>
            <a:ext cx="826042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No problem is too big or too small to pray about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780836" y="4343400"/>
            <a:ext cx="49341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TO RELIEVE STRESS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4931596" y="4038601"/>
            <a:ext cx="639052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Worry about NOTHING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Pray about EVERYTHING</a:t>
            </a:r>
          </a:p>
        </p:txBody>
      </p:sp>
    </p:spTree>
    <p:extLst>
      <p:ext uri="{BB962C8B-B14F-4D97-AF65-F5344CB8AC3E}">
        <p14:creationId xmlns:p14="http://schemas.microsoft.com/office/powerpoint/2010/main" val="125742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26632" grpId="0"/>
      <p:bldP spid="26633" grpId="0"/>
      <p:bldP spid="26634" grpId="0"/>
      <p:bldP spid="26635" grpId="0" build="p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Apollo Valves 1060434 Safety Relief Valve - 3/4 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533400"/>
            <a:ext cx="46482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791200" y="1752600"/>
            <a:ext cx="6096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P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ahoma" panose="020B060403050404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3628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92683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3.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THANK GOD IN ALL THINGS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412696" y="1402424"/>
            <a:ext cx="971421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4:6  Do not be anxious about anything, but in everything, by prayer and petition, with thanksgiving, present your requests to God. </a:t>
            </a:r>
          </a:p>
        </p:txBody>
      </p:sp>
    </p:spTree>
    <p:extLst>
      <p:ext uri="{BB962C8B-B14F-4D97-AF65-F5344CB8AC3E}">
        <p14:creationId xmlns:p14="http://schemas.microsoft.com/office/powerpoint/2010/main" val="330385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70070"/>
      </p:ext>
    </p:extLst>
  </p:cSld>
  <p:clrMapOvr>
    <a:masterClrMapping/>
  </p:clrMapOvr>
  <p:transition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3.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THANK GOD IN ALL THINGS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304818" y="1371601"/>
            <a:ext cx="978099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4:6  Do not be anxious about anything, but in everything, by prayer and petition, </a:t>
            </a:r>
            <a:r>
              <a:rPr lang="en-US" altLang="en-US" sz="2800" b="1" i="1" u="sng" dirty="0">
                <a:solidFill>
                  <a:srgbClr val="FFFF00"/>
                </a:solidFill>
                <a:latin typeface="Tahoma" panose="020B0604030504040204" pitchFamily="34" charset="0"/>
              </a:rPr>
              <a:t>with thanksgiving,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 present your requests to God. 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602769" y="3159938"/>
            <a:ext cx="93392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WHAT IS THE GREATEST HUMAN EMOTION?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083103" y="3905946"/>
            <a:ext cx="579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CCFF"/>
                </a:solidFill>
                <a:latin typeface="Tahoma" panose="020B0604030504040204" pitchFamily="34" charset="0"/>
              </a:rPr>
              <a:t>IT IS NOT LOVE!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476500" y="4777581"/>
            <a:ext cx="723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  <a:latin typeface="Tahoma" panose="020B0604030504040204" pitchFamily="34" charset="0"/>
              </a:rPr>
              <a:t>IT IS GRATITUDE</a:t>
            </a:r>
          </a:p>
        </p:txBody>
      </p:sp>
    </p:spTree>
    <p:extLst>
      <p:ext uri="{BB962C8B-B14F-4D97-AF65-F5344CB8AC3E}">
        <p14:creationId xmlns:p14="http://schemas.microsoft.com/office/powerpoint/2010/main" val="376738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30727" grpId="0"/>
      <p:bldP spid="30728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being-thankf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64" y="0"/>
            <a:ext cx="12325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8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3.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THANK GOD IN ALL THINGS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86000" y="1371601"/>
            <a:ext cx="777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“Count your many blessings, name them one by one”</a:t>
            </a:r>
          </a:p>
        </p:txBody>
      </p:sp>
    </p:spTree>
    <p:extLst>
      <p:ext uri="{BB962C8B-B14F-4D97-AF65-F5344CB8AC3E}">
        <p14:creationId xmlns:p14="http://schemas.microsoft.com/office/powerpoint/2010/main" val="40082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bucket%2520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362200" y="533400"/>
            <a:ext cx="4724400" cy="57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WIFE/HUSBAND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KIDS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FRIENDS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FELLOW CHRISTIANS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JOB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HOME—HOUSE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FOOD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2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build="p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6186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3.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THANK GOD IN ALL THINGS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286000" y="1371601"/>
            <a:ext cx="777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“Count your many blessings, name them one by one”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315092" y="2514601"/>
            <a:ext cx="9657708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1 </a:t>
            </a:r>
            <a:r>
              <a:rPr lang="en-US" altLang="en-US" sz="28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Thess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 5:18  give thanks in all circumstances, for this is God's will for you in Christ Jesus.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315092" y="3726331"/>
            <a:ext cx="10068674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This does not say be thankful </a:t>
            </a:r>
            <a:r>
              <a:rPr lang="en-US" altLang="en-US" sz="2800" b="1" i="1" u="sng" dirty="0">
                <a:solidFill>
                  <a:srgbClr val="FFFF00"/>
                </a:solidFill>
                <a:latin typeface="Tahoma" panose="020B0604030504040204" pitchFamily="34" charset="0"/>
              </a:rPr>
              <a:t>FOR </a:t>
            </a: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all circumstances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It says be thankful </a:t>
            </a:r>
            <a:r>
              <a:rPr lang="en-US" altLang="en-US" sz="2800" b="1" i="1" u="sng" dirty="0">
                <a:solidFill>
                  <a:srgbClr val="FFFF00"/>
                </a:solidFill>
                <a:latin typeface="Tahoma" panose="020B0604030504040204" pitchFamily="34" charset="0"/>
              </a:rPr>
              <a:t>IN</a:t>
            </a: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all circumstances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397285" y="5293761"/>
            <a:ext cx="100994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IT DOES NOT SAY “BE THANKFUL </a:t>
            </a:r>
            <a:r>
              <a:rPr lang="en-US" altLang="en-US" sz="2800" b="1" i="1" u="sng" dirty="0">
                <a:solidFill>
                  <a:srgbClr val="FFFFFF"/>
                </a:solidFill>
                <a:latin typeface="Tahoma" panose="020B0604030504040204" pitchFamily="34" charset="0"/>
              </a:rPr>
              <a:t>FOR 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 EVERYTHING</a:t>
            </a:r>
          </a:p>
        </p:txBody>
      </p:sp>
    </p:spTree>
    <p:extLst>
      <p:ext uri="{BB962C8B-B14F-4D97-AF65-F5344CB8AC3E}">
        <p14:creationId xmlns:p14="http://schemas.microsoft.com/office/powerpoint/2010/main" val="122909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  <p:bldP spid="33797" grpId="0"/>
      <p:bldP spid="33798" grpId="0" build="p"/>
      <p:bldP spid="33799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flat_tire_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876800" y="2286000"/>
            <a:ext cx="457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Tahoma" panose="020B0604030504040204" pitchFamily="34" charset="0"/>
              </a:rPr>
              <a:t>“THANK YOU LORD”</a:t>
            </a:r>
          </a:p>
        </p:txBody>
      </p:sp>
    </p:spTree>
    <p:extLst>
      <p:ext uri="{BB962C8B-B14F-4D97-AF65-F5344CB8AC3E}">
        <p14:creationId xmlns:p14="http://schemas.microsoft.com/office/powerpoint/2010/main" val="185772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caraccid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905000" y="1066800"/>
            <a:ext cx="541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ahoma" panose="020B0604030504040204" pitchFamily="34" charset="0"/>
              </a:rPr>
              <a:t>“PRAISE THE LORD”</a:t>
            </a:r>
          </a:p>
        </p:txBody>
      </p:sp>
    </p:spTree>
    <p:extLst>
      <p:ext uri="{BB962C8B-B14F-4D97-AF65-F5344CB8AC3E}">
        <p14:creationId xmlns:p14="http://schemas.microsoft.com/office/powerpoint/2010/main" val="40398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19" y="0"/>
            <a:ext cx="1226391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3.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THANK GOD IN ALL THINGS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304817" y="1371601"/>
            <a:ext cx="1000702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WE DON’T HAVE TO BE THANKFUL FOR THE EVIL IN THE WORLD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376737" y="2438400"/>
            <a:ext cx="993510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 would not be thankful if something happened to my family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 was not thankful when my wife was diagnosed with cancer 2 times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 am not thankful that </a:t>
            </a:r>
            <a:r>
              <a:rPr lang="en-US" altLang="en-US" sz="2800" b="1" dirty="0" smtClean="0">
                <a:solidFill>
                  <a:srgbClr val="00FF00"/>
                </a:solidFill>
                <a:latin typeface="Tahoma" panose="020B0604030504040204" pitchFamily="34" charset="0"/>
              </a:rPr>
              <a:t>we are in inflation</a:t>
            </a:r>
            <a:endParaRPr lang="en-US" altLang="en-US" sz="2800" b="1" dirty="0">
              <a:solidFill>
                <a:srgbClr val="00FF00"/>
              </a:solidFill>
              <a:latin typeface="Tahoma" panose="020B0604030504040204" pitchFamily="34" charset="0"/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1376737" y="5228748"/>
            <a:ext cx="101303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THE BIBLE DOES NOT SAY “BE THANKFUL FOR EVIL”</a:t>
            </a:r>
          </a:p>
        </p:txBody>
      </p:sp>
    </p:spTree>
    <p:extLst>
      <p:ext uri="{BB962C8B-B14F-4D97-AF65-F5344CB8AC3E}">
        <p14:creationId xmlns:p14="http://schemas.microsoft.com/office/powerpoint/2010/main" val="280744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8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78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6" grpId="0" build="p"/>
      <p:bldP spid="37897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3.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THANK GOD IN ALL THINGS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582219" y="1371600"/>
            <a:ext cx="90823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IN EVERY CIRCUMSTANCE—BE THANKFUL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387011" y="2133601"/>
            <a:ext cx="98529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IN EVERY </a:t>
            </a:r>
            <a:r>
              <a:rPr lang="en-US" altLang="en-US" sz="2800" b="1" dirty="0" smtClean="0">
                <a:solidFill>
                  <a:srgbClr val="00FF00"/>
                </a:solidFill>
                <a:latin typeface="Tahoma" panose="020B0604030504040204" pitchFamily="34" charset="0"/>
              </a:rPr>
              <a:t>CIRCUMSTANCE—NO </a:t>
            </a: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MATTER HOW BAD—GIVE THANKS BECAUSE: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387011" y="3352800"/>
            <a:ext cx="999675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I know He has a purpose greater than the problem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He will give me power to overcome the problem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I will grow through the experience</a:t>
            </a:r>
          </a:p>
        </p:txBody>
      </p:sp>
    </p:spTree>
    <p:extLst>
      <p:ext uri="{BB962C8B-B14F-4D97-AF65-F5344CB8AC3E}">
        <p14:creationId xmlns:p14="http://schemas.microsoft.com/office/powerpoint/2010/main" val="241967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/>
      <p:bldP spid="38920" grpId="0" build="p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29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3.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THANK GOD IN ALL THINGS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458930" y="1371601"/>
            <a:ext cx="97604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give thanks in all circumstances, for this is God's will for you in Christ Jesus.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362200" y="2438400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WHAT IS GOD’S WILL FOR MY LIFE?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514600" y="3200400"/>
            <a:ext cx="731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IT IS RIGHT HERE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1458929" y="3962401"/>
            <a:ext cx="985291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give thanks in all circumstances, </a:t>
            </a:r>
            <a:r>
              <a:rPr lang="en-US" altLang="en-US" sz="2800" b="1" i="1" u="sng" dirty="0">
                <a:solidFill>
                  <a:srgbClr val="FFFF00"/>
                </a:solidFill>
                <a:latin typeface="Tahoma" panose="020B0604030504040204" pitchFamily="34" charset="0"/>
              </a:rPr>
              <a:t>for this is God's will for you in Christ Jesus.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="1" i="1" u="sng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/>
      <p:bldP spid="39944" grpId="0"/>
      <p:bldP spid="399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2</a:t>
            </a:r>
          </a:p>
        </p:txBody>
      </p:sp>
    </p:spTree>
    <p:extLst>
      <p:ext uri="{BB962C8B-B14F-4D97-AF65-F5344CB8AC3E}">
        <p14:creationId xmlns:p14="http://schemas.microsoft.com/office/powerpoint/2010/main" val="627448034"/>
      </p:ext>
    </p:extLst>
  </p:cSld>
  <p:clrMapOvr>
    <a:masterClrMapping/>
  </p:clrMapOvr>
  <p:transition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3.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THANK GOD IN ALL THINGS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286000" y="1371601"/>
            <a:ext cx="777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BUT—HOW CAN I BE GRATEFUL WHEN I’VE LOST SO MUCH?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1452937" y="2580621"/>
            <a:ext cx="8605463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I’ve lost my job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I’ve lost my spouse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I’ve lost my health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u="sng" dirty="0">
                <a:solidFill>
                  <a:srgbClr val="00FF00"/>
                </a:solidFill>
                <a:latin typeface="Tahoma" panose="020B0604030504040204" pitchFamily="34" charset="0"/>
              </a:rPr>
              <a:t>How can I be thankful?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6210300" y="2866673"/>
            <a:ext cx="514564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You look at what you haven’t lost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You look at what you have left</a:t>
            </a:r>
          </a:p>
        </p:txBody>
      </p:sp>
    </p:spTree>
    <p:extLst>
      <p:ext uri="{BB962C8B-B14F-4D97-AF65-F5344CB8AC3E}">
        <p14:creationId xmlns:p14="http://schemas.microsoft.com/office/powerpoint/2010/main" val="15987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build="p"/>
      <p:bldP spid="40969" grpId="0" build="p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3.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THANK GOD IN ALL THINGS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057400" y="1430922"/>
            <a:ext cx="8504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WHAT ARE YOU TAKING FOR GRANTED?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981200" y="1954142"/>
            <a:ext cx="792480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Your health?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Your freedom?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Your relationships?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Your job?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="1" i="1" u="sng" dirty="0">
              <a:solidFill>
                <a:srgbClr val="00FF00"/>
              </a:solidFill>
              <a:latin typeface="Tahoma" panose="020B0604030504040204" pitchFamily="34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335640" y="4572001"/>
            <a:ext cx="989401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GRATITUDE IS A GREAT STRESS RELIEVER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IT GETS OUR FOCUS OFF OUR PROBLEM AND ON POSTIVE THINGS IN OUR LIFE</a:t>
            </a:r>
          </a:p>
        </p:txBody>
      </p:sp>
    </p:spTree>
    <p:extLst>
      <p:ext uri="{BB962C8B-B14F-4D97-AF65-F5344CB8AC3E}">
        <p14:creationId xmlns:p14="http://schemas.microsoft.com/office/powerpoint/2010/main" val="158701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9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1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build="p"/>
      <p:bldP spid="41991" grpId="0" build="p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4.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THINK ABOUT THE RIGHT THINGS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160979" y="1371600"/>
            <a:ext cx="987346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4:8  Finally, brothers, whatever is true, whatever is noble, whatever is right, whatever is pure, whatever is lovely, whatever is admirable — if anything is excellent or praiseworthy — think about such things.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433244" y="3780227"/>
            <a:ext cx="454631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IF WE WANT TO CHANGE THE STRESS LEVEL IN OUR LIFE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096000" y="3995670"/>
            <a:ext cx="43793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WE HAVE TO CHANGE THE WAY WE THINK</a:t>
            </a:r>
          </a:p>
        </p:txBody>
      </p:sp>
    </p:spTree>
    <p:extLst>
      <p:ext uri="{BB962C8B-B14F-4D97-AF65-F5344CB8AC3E}">
        <p14:creationId xmlns:p14="http://schemas.microsoft.com/office/powerpoint/2010/main" val="11485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39" grpId="0"/>
      <p:bldP spid="44040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19" y="0"/>
            <a:ext cx="1226391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4.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THINK ABOUT THE RIGHT THINGS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08917" y="1371600"/>
            <a:ext cx="10962526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4:8  Finally, brothers, whatever is true, whatever is noble, whatever is right, whatever is pure, whatever is lovely, whatever is admirable — if anything is excellent or praiseworthy — think about such things.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08917" y="3581401"/>
            <a:ext cx="508228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THE WAY WE THINK DETERMINES THE WAY WE FEEL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5970141" y="3486210"/>
            <a:ext cx="505402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THE WAY WE FEEL DETERMINES THE WAY WE ACT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244030" y="5002512"/>
            <a:ext cx="3581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B547"/>
                </a:solidFill>
                <a:latin typeface="Tahoma" panose="020B0604030504040204" pitchFamily="34" charset="0"/>
              </a:rPr>
              <a:t>DO WE READ THE NEWSPAPTER  MORE THAN WE READ THE BIBLE?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998842" y="4928414"/>
            <a:ext cx="3505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  <a:latin typeface="Tahoma" panose="020B0604030504040204" pitchFamily="34" charset="0"/>
              </a:rPr>
              <a:t>DO WE WATCH TV MORE THAN WE THINK ABOUT GOOD THINGS?</a:t>
            </a:r>
          </a:p>
        </p:txBody>
      </p:sp>
    </p:spTree>
    <p:extLst>
      <p:ext uri="{BB962C8B-B14F-4D97-AF65-F5344CB8AC3E}">
        <p14:creationId xmlns:p14="http://schemas.microsoft.com/office/powerpoint/2010/main" val="2709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62" grpId="0"/>
      <p:bldP spid="45063" grpId="0"/>
      <p:bldP spid="45064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1080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4.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THINK ABOUT THE RIGHT THINGS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773986" y="1243786"/>
            <a:ext cx="10644027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4:8  Finally, brothers, whatever is true, whatever is noble, whatever is right, whatever is pure, whatever is lovely, whatever is admirable — if anything is excellent or praiseworthy — think about such things.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225193" y="2947749"/>
            <a:ext cx="35052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True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Noble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Right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Pure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Lovely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Admirable</a:t>
            </a:r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5048036" y="3295436"/>
            <a:ext cx="47244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Does this describe what we see on TV?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In the movies?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In the newspaper?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In magazines?</a:t>
            </a:r>
          </a:p>
        </p:txBody>
      </p:sp>
    </p:spTree>
    <p:extLst>
      <p:ext uri="{BB962C8B-B14F-4D97-AF65-F5344CB8AC3E}">
        <p14:creationId xmlns:p14="http://schemas.microsoft.com/office/powerpoint/2010/main" val="26420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0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0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0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0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0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0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6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9" grpId="0" build="p"/>
      <p:bldP spid="46090" grpId="0" build="p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4.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THINK ABOUT THE RIGHT THINGS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078787" y="1371600"/>
            <a:ext cx="10304979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Phil 4:8  Finally, brothers, whatever is true, whatever is noble, whatever is right, whatever is pure, whatever is lovely, whatever is admirable — if anything is excellent or praiseworthy — think about such things.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458929" y="3352800"/>
            <a:ext cx="957551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THE PROBLEM IS NOT THE CIRCUMSTANCE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THE PROBLEM IS HOW WE REACT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THE PROBLEM IS OUR RESPONSE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WE HAVE TO THINK THE RIGHT WAY</a:t>
            </a:r>
          </a:p>
        </p:txBody>
      </p:sp>
    </p:spTree>
    <p:extLst>
      <p:ext uri="{BB962C8B-B14F-4D97-AF65-F5344CB8AC3E}">
        <p14:creationId xmlns:p14="http://schemas.microsoft.com/office/powerpoint/2010/main" val="18632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build="p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981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4.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THINK ABOUT THE RIGHT THINGS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232899" y="1371601"/>
            <a:ext cx="1037689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Prov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 23:7  For as he </a:t>
            </a:r>
            <a:r>
              <a:rPr lang="en-US" altLang="en-US" sz="28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thinketh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 in his heart, so is he: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719227" y="2135713"/>
            <a:ext cx="947277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What he thinks is what he really is.  TEV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1232899" y="3124200"/>
            <a:ext cx="8749301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WHAT IS THE RESULT WHEN WE: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Worry about nothing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Pray about everything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Thank God in all things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00"/>
                </a:solidFill>
                <a:latin typeface="Tahoma" panose="020B0604030504040204" pitchFamily="34" charset="0"/>
              </a:rPr>
              <a:t>Think about right things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="1" i="1" dirty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6512103" y="3776609"/>
            <a:ext cx="491276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FFFF"/>
                </a:solidFill>
                <a:latin typeface="Tahoma" panose="020B0604030504040204" pitchFamily="34" charset="0"/>
              </a:rPr>
              <a:t>And the peace of God, which transcends all understanding, will guard your hearts and your minds in Christ Jesus. V. 7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="1" i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8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 build="p"/>
      <p:bldP spid="49160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4.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THINK ABOUT THE RIGHT THINGS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345915" y="1371601"/>
            <a:ext cx="1029470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IT IS AMAZING WHAT PEOPLE DO TO FIND PEACE OF MIND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1623317" y="2438400"/>
            <a:ext cx="4320283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Yoga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Therapy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Books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Seminars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Tapes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00FF00"/>
                </a:solidFill>
                <a:latin typeface="Tahoma" panose="020B0604030504040204" pitchFamily="34" charset="0"/>
              </a:rPr>
              <a:t>Counselors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397339" y="2297698"/>
            <a:ext cx="7027523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HOW DO WE GET PEACE?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IT IS GOD’S GIFT TO US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WHEN UNDER PRESSURE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CALM IN THE CRISIS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STRENGTH IN THE STORM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00"/>
                </a:solidFill>
                <a:latin typeface="Tahoma" panose="020B0604030504040204" pitchFamily="34" charset="0"/>
              </a:rPr>
              <a:t>MAKES ME THANKFUL IN TOUGH TIMES</a:t>
            </a:r>
          </a:p>
        </p:txBody>
      </p:sp>
    </p:spTree>
    <p:extLst>
      <p:ext uri="{BB962C8B-B14F-4D97-AF65-F5344CB8AC3E}">
        <p14:creationId xmlns:p14="http://schemas.microsoft.com/office/powerpoint/2010/main" val="17195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1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0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0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4" grpId="0" build="p"/>
      <p:bldP spid="50185" grpId="0" build="p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4.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THINK ABOUT THE RIGHT THINGS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541124" y="1371600"/>
            <a:ext cx="92775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THE KEY:  THE LAST PHRASE IN THE VERSE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2209800" y="2057401"/>
            <a:ext cx="79248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And the peace of God, which transcends all understanding, will guard your hearts and your minds in Christ Jesus. </a:t>
            </a:r>
          </a:p>
        </p:txBody>
      </p:sp>
    </p:spTree>
    <p:extLst>
      <p:ext uri="{BB962C8B-B14F-4D97-AF65-F5344CB8AC3E}">
        <p14:creationId xmlns:p14="http://schemas.microsoft.com/office/powerpoint/2010/main" val="333736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7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026"/>
            <a:ext cx="12192000" cy="69590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514600" y="685800"/>
            <a:ext cx="739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B547"/>
                </a:solidFill>
                <a:latin typeface="Tahoma" panose="020B0604030504040204" pitchFamily="34" charset="0"/>
              </a:rPr>
              <a:t>4.  </a:t>
            </a:r>
            <a:r>
              <a:rPr lang="en-US" altLang="en-US" sz="2800" b="1" u="sng" dirty="0">
                <a:solidFill>
                  <a:srgbClr val="FFB547"/>
                </a:solidFill>
                <a:latin typeface="Tahoma" panose="020B0604030504040204" pitchFamily="34" charset="0"/>
              </a:rPr>
              <a:t>THINK ABOUT THE RIGHT THINGS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078787" y="1371600"/>
            <a:ext cx="10007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Tahoma" panose="020B0604030504040204" pitchFamily="34" charset="0"/>
              </a:rPr>
              <a:t>THE KEY:  THE LAST PHRASE IN THE VERSE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551398" y="2057401"/>
            <a:ext cx="953441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And the peace of God, which transcends all understanding, will guard your hearts and your minds </a:t>
            </a:r>
            <a:r>
              <a:rPr lang="en-US" altLang="en-US" sz="2800" b="1" i="1" u="sng" dirty="0">
                <a:solidFill>
                  <a:srgbClr val="FFFF00"/>
                </a:solidFill>
                <a:latin typeface="Tahoma" panose="020B0604030504040204" pitchFamily="34" charset="0"/>
              </a:rPr>
              <a:t>in Christ Jesus.</a:t>
            </a:r>
            <a:r>
              <a:rPr lang="en-US" altLang="en-US" sz="2800" b="1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551398" y="3581401"/>
            <a:ext cx="431600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GUARD OUR HEARTS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FF00"/>
                </a:solidFill>
                <a:latin typeface="Tahoma" panose="020B0604030504040204" pitchFamily="34" charset="0"/>
              </a:rPr>
              <a:t>GUARD OUR MINDS</a:t>
            </a: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6986427" y="3327974"/>
            <a:ext cx="3390471" cy="17774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CHRIST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Tahoma" panose="020B0604030504040204" pitchFamily="34" charset="0"/>
              </a:rPr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1764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 build="p"/>
      <p:bldP spid="522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ADE430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0"/>
            <a:ext cx="1295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248400" y="63246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华文细黑"/>
              </a:rPr>
              <a:t>                DESIGNED BY JIM INGRAM</a:t>
            </a:r>
          </a:p>
        </p:txBody>
      </p:sp>
    </p:spTree>
    <p:extLst>
      <p:ext uri="{BB962C8B-B14F-4D97-AF65-F5344CB8AC3E}">
        <p14:creationId xmlns:p14="http://schemas.microsoft.com/office/powerpoint/2010/main" val="2678662476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25097"/>
      </p:ext>
    </p:extLst>
  </p:cSld>
  <p:clrMapOvr>
    <a:masterClrMapping/>
  </p:clrMapOvr>
  <p:transition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5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24038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1049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91979"/>
      </p:ext>
    </p:extLst>
  </p:cSld>
  <p:clrMapOvr>
    <a:masterClrMapping/>
  </p:clrMapOvr>
  <p:transition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01794"/>
      </p:ext>
    </p:extLst>
  </p:cSld>
  <p:clrMapOvr>
    <a:masterClrMapping/>
  </p:clrMapOvr>
  <p:transition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- 1.4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36281"/>
      </p:ext>
    </p:extLst>
  </p:cSld>
  <p:clrMapOvr>
    <a:masterClrMapping/>
  </p:clrMapOvr>
  <p:transition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6660"/>
      </p:ext>
    </p:extLst>
  </p:cSld>
  <p:clrMapOvr>
    <a:masterClrMapping/>
  </p:clrMapOvr>
  <p:transition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64926"/>
      </p:ext>
    </p:extLst>
  </p:cSld>
  <p:clrMapOvr>
    <a:masterClrMapping/>
  </p:clrMapOvr>
  <p:transition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92527"/>
      </p:ext>
    </p:extLst>
  </p:cSld>
  <p:clrMapOvr>
    <a:masterClrMapping/>
  </p:clrMapOvr>
  <p:transition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1732029416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25286"/>
      </p:ext>
    </p:extLst>
  </p:cSld>
  <p:clrMapOvr>
    <a:masterClrMapping/>
  </p:clrMapOvr>
  <p:transition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5410"/>
      </p:ext>
    </p:extLst>
  </p:cSld>
  <p:clrMapOvr>
    <a:masterClrMapping/>
  </p:clrMapOvr>
  <p:transition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11459"/>
      </p:ext>
    </p:extLst>
  </p:cSld>
  <p:clrMapOvr>
    <a:masterClrMapping/>
  </p:clrMapOvr>
  <p:transition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92063"/>
      </p:ext>
    </p:extLst>
  </p:cSld>
  <p:clrMapOvr>
    <a:masterClrMapping/>
  </p:clrMapOvr>
  <p:transition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- 2.4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4446"/>
      </p:ext>
    </p:extLst>
  </p:cSld>
  <p:clrMapOvr>
    <a:masterClrMapping/>
  </p:clrMapOvr>
  <p:transition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3366"/>
      </p:ext>
    </p:extLst>
  </p:cSld>
  <p:clrMapOvr>
    <a:masterClrMapping/>
  </p:clrMapOvr>
  <p:transition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62770"/>
      </p:ext>
    </p:extLst>
  </p:cSld>
  <p:clrMapOvr>
    <a:masterClrMapping/>
  </p:clrMapOvr>
  <p:transition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55834"/>
      </p:ext>
    </p:extLst>
  </p:cSld>
  <p:clrMapOvr>
    <a:masterClrMapping/>
  </p:clrMapOvr>
  <p:transition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278 - God Is Calling The Prodigal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</a:t>
            </a:r>
            <a:r>
              <a:rPr lang="en-US" dirty="0" smtClean="0">
                <a:solidFill>
                  <a:prstClr val="black"/>
                </a:solidFill>
              </a:rPr>
              <a:t>Song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53319"/>
      </p:ext>
    </p:extLst>
  </p:cSld>
  <p:clrMapOvr>
    <a:masterClrMapping/>
  </p:clrMapOvr>
  <p:transition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63239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AutoShape 2" descr="GIVING | antioch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6726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69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1425296861"/>
      </p:ext>
    </p:extLst>
  </p:cSld>
  <p:clrMapOvr>
    <a:masterClrMapping/>
  </p:clrMapOvr>
  <p:transition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8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AutoShape 2" descr="What is a prayer? | Deccan Herald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682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2" name="TextBox 3"/>
          <p:cNvSpPr txBox="1">
            <a:spLocks noChangeArrowheads="1"/>
          </p:cNvSpPr>
          <p:nvPr/>
        </p:nvSpPr>
        <p:spPr bwMode="auto">
          <a:xfrm>
            <a:off x="1328738" y="728663"/>
            <a:ext cx="58293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PRAYER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DRYER</a:t>
            </a:r>
          </a:p>
        </p:txBody>
      </p:sp>
    </p:spTree>
    <p:extLst>
      <p:ext uri="{BB962C8B-B14F-4D97-AF65-F5344CB8AC3E}">
        <p14:creationId xmlns:p14="http://schemas.microsoft.com/office/powerpoint/2010/main" val="217382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4" descr="Church Announcements Clipart - Clipart Sugg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585913"/>
            <a:ext cx="7872413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7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giving Potluck - KSJE 90.9 F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314"/>
            <a:ext cx="5746821" cy="485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6821" y="2044700"/>
            <a:ext cx="55815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French Script MT" panose="03020402040607040605" pitchFamily="66" charset="0"/>
              </a:rPr>
              <a:t>Today after Bible class in the </a:t>
            </a:r>
            <a:br>
              <a:rPr lang="en-US" sz="8000" b="1" dirty="0" smtClean="0">
                <a:solidFill>
                  <a:schemeClr val="bg1"/>
                </a:solidFill>
                <a:latin typeface="French Script MT" panose="03020402040607040605" pitchFamily="66" charset="0"/>
              </a:rPr>
            </a:br>
            <a:r>
              <a:rPr lang="en-US" sz="8000" b="1" dirty="0" smtClean="0">
                <a:solidFill>
                  <a:schemeClr val="bg1"/>
                </a:solidFill>
                <a:latin typeface="French Script MT" panose="03020402040607040605" pitchFamily="66" charset="0"/>
              </a:rPr>
              <a:t>West Annex</a:t>
            </a:r>
            <a:endParaRPr lang="en-US" sz="8000" b="1" dirty="0">
              <a:solidFill>
                <a:schemeClr val="bg1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6859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it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0339" name="Subtit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7034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TextBox 4"/>
          <p:cNvSpPr txBox="1">
            <a:spLocks noChangeArrowheads="1"/>
          </p:cNvSpPr>
          <p:nvPr/>
        </p:nvSpPr>
        <p:spPr bwMode="auto">
          <a:xfrm>
            <a:off x="1828800" y="628650"/>
            <a:ext cx="852963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</a:rPr>
              <a:t>THANK YOU FOR VISITING WITH 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000000"/>
                </a:solidFill>
              </a:rPr>
              <a:t>PLEASE COME BACK</a:t>
            </a:r>
          </a:p>
        </p:txBody>
      </p:sp>
    </p:spTree>
    <p:extLst>
      <p:ext uri="{BB962C8B-B14F-4D97-AF65-F5344CB8AC3E}">
        <p14:creationId xmlns:p14="http://schemas.microsoft.com/office/powerpoint/2010/main" val="19057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rom Our Pastor (With images) | Church announcements, Worship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12192000" cy="72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670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4167188" y="2143125"/>
            <a:ext cx="394335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AE37"/>
                </a:solidFill>
                <a:cs typeface="Arial" panose="020B0604020202020204" pitchFamily="34" charset="0"/>
              </a:rPr>
              <a:t>PRAYER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AE37"/>
                </a:solidFill>
                <a:cs typeface="Arial" panose="020B0604020202020204" pitchFamily="34" charset="0"/>
              </a:rPr>
              <a:t>Jerry Mellish</a:t>
            </a:r>
          </a:p>
        </p:txBody>
      </p:sp>
      <p:pic>
        <p:nvPicPr>
          <p:cNvPr id="137219" name="Picture 3" descr="Image result for pr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971800" y="4851400"/>
            <a:ext cx="6858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FFFF"/>
                </a:solidFill>
                <a:cs typeface="Arial" panose="020B0604020202020204" pitchFamily="34" charset="0"/>
              </a:rPr>
              <a:t>LED BY </a:t>
            </a:r>
            <a:r>
              <a:rPr lang="en-US" altLang="en-US" sz="28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CHRIS PETER</a:t>
            </a:r>
            <a:endParaRPr lang="en-US" altLang="en-US" sz="28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651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9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702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Image result for PSALMS HYMNS AND SPIRITUAL SO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Text Box 4"/>
          <p:cNvSpPr txBox="1">
            <a:spLocks noChangeArrowheads="1"/>
          </p:cNvSpPr>
          <p:nvPr/>
        </p:nvSpPr>
        <p:spPr bwMode="auto">
          <a:xfrm>
            <a:off x="2743200" y="3579813"/>
            <a:ext cx="5486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WILLIARD DUNCAN</a:t>
            </a:r>
            <a:endParaRPr lang="en-US" altLang="en-US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8244" name="TextBox 1"/>
          <p:cNvSpPr txBox="1">
            <a:spLocks noChangeArrowheads="1"/>
          </p:cNvSpPr>
          <p:nvPr/>
        </p:nvSpPr>
        <p:spPr bwMode="auto">
          <a:xfrm>
            <a:off x="4191000" y="2133600"/>
            <a:ext cx="28400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000000"/>
                </a:solidFill>
                <a:cs typeface="Arial" panose="020B0604020202020204" pitchFamily="34" charset="0"/>
              </a:rPr>
              <a:t>SONG LEADER</a:t>
            </a:r>
          </a:p>
        </p:txBody>
      </p:sp>
    </p:spTree>
    <p:extLst>
      <p:ext uri="{BB962C8B-B14F-4D97-AF65-F5344CB8AC3E}">
        <p14:creationId xmlns:p14="http://schemas.microsoft.com/office/powerpoint/2010/main" val="13105271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239782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05703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546658"/>
      </p:ext>
    </p:extLst>
  </p:cSld>
  <p:clrMapOvr>
    <a:masterClrMapping/>
  </p:clrMapOvr>
  <p:transition advClick="0" advTm="6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5141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35957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1749013775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77125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33185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97412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2</a:t>
            </a:r>
          </a:p>
        </p:txBody>
      </p:sp>
    </p:spTree>
    <p:extLst>
      <p:ext uri="{BB962C8B-B14F-4D97-AF65-F5344CB8AC3E}">
        <p14:creationId xmlns:p14="http://schemas.microsoft.com/office/powerpoint/2010/main" val="3646887844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3276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64240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487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3667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3668" name="Picture 2" descr="God May Be Calling Please Turn Off Your Cell Phone Sign NHE-178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0163"/>
            <a:ext cx="12192000" cy="952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472888"/>
      </p:ext>
    </p:extLst>
  </p:cSld>
  <p:clrMapOvr>
    <a:masterClrMapping/>
  </p:clrMapOvr>
  <p:transition spd="slow" advClick="0" advTm="6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3</a:t>
            </a:r>
          </a:p>
        </p:txBody>
      </p:sp>
    </p:spTree>
    <p:extLst>
      <p:ext uri="{BB962C8B-B14F-4D97-AF65-F5344CB8AC3E}">
        <p14:creationId xmlns:p14="http://schemas.microsoft.com/office/powerpoint/2010/main" val="214659833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- 4.1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84126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- 4.2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52908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18935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008 - Glory To His Name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4102192222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76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2627644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65069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53014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0035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Worship Opportuni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0"/>
            <a:ext cx="78724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Box 3"/>
          <p:cNvSpPr txBox="1">
            <a:spLocks noChangeArrowheads="1"/>
          </p:cNvSpPr>
          <p:nvPr/>
        </p:nvSpPr>
        <p:spPr bwMode="auto">
          <a:xfrm>
            <a:off x="1428750" y="3500438"/>
            <a:ext cx="1004411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SUNDAY – 9:30 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MONDAY BIBLE STUDY – 6:30 PM IN WEST ANNEX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WEDNESDAY BIBLE STUDY – 7:00 PM IN WEST ANNEX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W.I.N.G.S. LADIES CLASS THURSDAY– 10 AM IN WEST ANNEX</a:t>
            </a:r>
          </a:p>
        </p:txBody>
      </p:sp>
    </p:spTree>
    <p:extLst>
      <p:ext uri="{BB962C8B-B14F-4D97-AF65-F5344CB8AC3E}">
        <p14:creationId xmlns:p14="http://schemas.microsoft.com/office/powerpoint/2010/main" val="725489878"/>
      </p:ext>
    </p:extLst>
  </p:cSld>
  <p:clrMapOvr>
    <a:masterClrMapping/>
  </p:clrMapOvr>
  <p:transition spd="slow" advClick="0" advTm="6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172565000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59025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79404"/>
      </p:ext>
    </p:ext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88622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2</a:t>
            </a:r>
          </a:p>
        </p:txBody>
      </p:sp>
    </p:spTree>
    <p:extLst>
      <p:ext uri="{BB962C8B-B14F-4D97-AF65-F5344CB8AC3E}">
        <p14:creationId xmlns:p14="http://schemas.microsoft.com/office/powerpoint/2010/main" val="1649805665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2323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95401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3840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3</a:t>
            </a:r>
          </a:p>
        </p:txBody>
      </p:sp>
    </p:spTree>
    <p:extLst>
      <p:ext uri="{BB962C8B-B14F-4D97-AF65-F5344CB8AC3E}">
        <p14:creationId xmlns:p14="http://schemas.microsoft.com/office/powerpoint/2010/main" val="186610409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- 4.1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29806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3"/>
          <p:cNvSpPr txBox="1">
            <a:spLocks noChangeArrowheads="1"/>
          </p:cNvSpPr>
          <p:nvPr/>
        </p:nvSpPr>
        <p:spPr bwMode="auto">
          <a:xfrm>
            <a:off x="3021013" y="574675"/>
            <a:ext cx="537051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WORSHIP LEADERS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2292350" y="1349375"/>
            <a:ext cx="4519613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TO WORSHIP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LEADER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SCRIPTURE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HEADING TABLE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SERMON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PRAYER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ANNOUNCEMENTS</a:t>
            </a:r>
          </a:p>
        </p:txBody>
      </p:sp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6272213" y="1349375"/>
            <a:ext cx="4046537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Gailand</a:t>
            </a:r>
            <a:r>
              <a:rPr lang="en-US" altLang="en-US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i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Kiltz</a:t>
            </a:r>
            <a:endParaRPr lang="en-US" altLang="en-US" b="1" i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Peter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Willard </a:t>
            </a:r>
            <a:r>
              <a:rPr lang="en-US" altLang="en-US" b="1" i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Duncn</a:t>
            </a:r>
            <a:endParaRPr lang="en-US" altLang="en-US" b="1" i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Harry Cowan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 </a:t>
            </a:r>
            <a:r>
              <a:rPr lang="en-US" altLang="en-US" b="1" i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VanHaerents</a:t>
            </a:r>
            <a:endParaRPr lang="en-US" altLang="en-US" b="1" i="1" dirty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Charles Murray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Denning Andrews</a:t>
            </a:r>
          </a:p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 </a:t>
            </a:r>
            <a:r>
              <a:rPr lang="en-US" altLang="en-US" b="1" i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VanHaerents</a:t>
            </a:r>
            <a:endParaRPr lang="en-US" altLang="en-US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587204"/>
      </p:ext>
    </p:extLst>
  </p:cSld>
  <p:clrMapOvr>
    <a:masterClrMapping/>
  </p:clrMapOvr>
  <p:transition spd="slow" advClick="0" advTm="6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- 4.2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09209"/>
      </p:ext>
    </p:extLst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17984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141 - His Yoke Is Easy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2513726620"/>
      </p:ext>
    </p:extLst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2099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9312465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02587"/>
      </p:ext>
    </p:extLst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0034"/>
      </p:ext>
    </p:extLst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74689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- 1.4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33276"/>
      </p:ext>
    </p:extLst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6082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Image result for upcoming ev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808038"/>
            <a:ext cx="28622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360863" y="2779713"/>
            <a:ext cx="3471862" cy="2181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81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81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81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81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81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81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81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181" b="1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392613" y="3332163"/>
            <a:ext cx="3471862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lang="en-US" altLang="en-US" sz="1181" b="1">
              <a:solidFill>
                <a:srgbClr val="800000"/>
              </a:solidFill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489450" y="2979738"/>
            <a:ext cx="3375025" cy="3254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endParaRPr lang="en-US" altLang="en-US" sz="1519" b="1">
              <a:solidFill>
                <a:srgbClr val="000000"/>
              </a:solidFill>
            </a:endParaRPr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2103438" y="1700213"/>
            <a:ext cx="8050212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NIGHT BIBLE STUDY</a:t>
            </a: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6:30PM will meet in the West Annex</a:t>
            </a:r>
          </a:p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BIBLE STUDY will meet in the West Annex until further notice</a:t>
            </a:r>
          </a:p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u="sng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LADIES BIBLE CLASS W.I.N.G.S</a:t>
            </a:r>
            <a:r>
              <a:rPr lang="en-US" alt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(Women In God’s Service) Thursday 10:00 AM – meets in the West Annex</a:t>
            </a:r>
          </a:p>
        </p:txBody>
      </p:sp>
    </p:spTree>
    <p:extLst>
      <p:ext uri="{BB962C8B-B14F-4D97-AF65-F5344CB8AC3E}">
        <p14:creationId xmlns:p14="http://schemas.microsoft.com/office/powerpoint/2010/main" val="3670259463"/>
      </p:ext>
    </p:extLst>
  </p:cSld>
  <p:clrMapOvr>
    <a:masterClrMapping/>
  </p:clrMapOvr>
  <p:transition spd="slow" advClick="0" advTm="6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75513"/>
      </p:ext>
    </p:extLst>
  </p:cSld>
  <p:clrMapOvr>
    <a:masterClrMapping/>
  </p:clrMapOvr>
  <p:transition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99764"/>
      </p:ext>
    </p:extLst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3294875205"/>
      </p:ext>
    </p:extLst>
  </p:cSld>
  <p:clrMapOvr>
    <a:masterClrMapping/>
  </p:clrMapOvr>
  <p:transition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9101"/>
      </p:ext>
    </p:extLst>
  </p:cSld>
  <p:clrMapOvr>
    <a:masterClrMapping/>
  </p:clrMapOvr>
  <p:transition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3199"/>
      </p:ext>
    </p:extLst>
  </p:cSld>
  <p:clrMapOvr>
    <a:masterClrMapping/>
  </p:clrMapOvr>
  <p:transition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11814"/>
      </p:ext>
    </p:extLst>
  </p:cSld>
  <p:clrMapOvr>
    <a:masterClrMapping/>
  </p:clrMapOvr>
  <p:transition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- 2.4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1593"/>
      </p:ext>
    </p:extLst>
  </p:cSld>
  <p:clrMapOvr>
    <a:masterClrMapping/>
  </p:clrMapOvr>
  <p:transition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84566"/>
      </p:ext>
    </p:extLst>
  </p:cSld>
  <p:clrMapOvr>
    <a:masterClrMapping/>
  </p:clrMapOvr>
  <p:transition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83403"/>
      </p:ext>
    </p:extLst>
  </p:cSld>
  <p:clrMapOvr>
    <a:masterClrMapping/>
  </p:clrMapOvr>
  <p:transition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81540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bigstock-Five-minutes-timer-46194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121920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2754313" y="5905500"/>
            <a:ext cx="5938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>
                <a:solidFill>
                  <a:srgbClr val="FF0000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FIVE MINUTE RULE</a:t>
            </a:r>
          </a:p>
        </p:txBody>
      </p:sp>
    </p:spTree>
    <p:extLst>
      <p:ext uri="{BB962C8B-B14F-4D97-AF65-F5344CB8AC3E}">
        <p14:creationId xmlns:p14="http://schemas.microsoft.com/office/powerpoint/2010/main" val="4147001151"/>
      </p:ext>
    </p:extLst>
  </p:cSld>
  <p:clrMapOvr>
    <a:masterClrMapping/>
  </p:clrMapOvr>
  <p:transition spd="slow" advClick="0" advTm="60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2</a:t>
            </a:r>
          </a:p>
        </p:txBody>
      </p:sp>
    </p:spTree>
    <p:extLst>
      <p:ext uri="{BB962C8B-B14F-4D97-AF65-F5344CB8AC3E}">
        <p14:creationId xmlns:p14="http://schemas.microsoft.com/office/powerpoint/2010/main" val="2174251000"/>
      </p:ext>
    </p:extLst>
  </p:cSld>
  <p:clrMapOvr>
    <a:masterClrMapping/>
  </p:clrMapOvr>
  <p:transition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69754"/>
      </p:ext>
    </p:extLst>
  </p:cSld>
  <p:clrMapOvr>
    <a:masterClrMapping/>
  </p:clrMapOvr>
  <p:transition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16120"/>
      </p:ext>
    </p:extLst>
  </p:cSld>
  <p:clrMapOvr>
    <a:masterClrMapping/>
  </p:clrMapOvr>
  <p:transition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2810"/>
      </p:ext>
    </p:extLst>
  </p:cSld>
  <p:clrMapOvr>
    <a:masterClrMapping/>
  </p:clrMapOvr>
  <p:transition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- 3.4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57945"/>
      </p:ext>
    </p:extLst>
  </p:cSld>
  <p:clrMapOvr>
    <a:masterClrMapping/>
  </p:clrMapOvr>
  <p:transition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23347"/>
      </p:ext>
    </p:extLst>
  </p:cSld>
  <p:clrMapOvr>
    <a:masterClrMapping/>
  </p:clrMapOvr>
  <p:transition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8160"/>
      </p:ext>
    </p:extLst>
  </p:cSld>
  <p:clrMapOvr>
    <a:masterClrMapping/>
  </p:clrMapOvr>
  <p:transition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772"/>
      </p:ext>
    </p:extLst>
  </p:cSld>
  <p:clrMapOvr>
    <a:masterClrMapping/>
  </p:clrMapOvr>
  <p:transition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530 - Looking To Thee - C.4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1122330372"/>
      </p:ext>
    </p:extLst>
  </p:cSld>
  <p:clrMapOvr>
    <a:masterClrMapping/>
  </p:clrMapOvr>
  <p:transition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60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Image result for LET'S WORSHIP TOGE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790481"/>
      </p:ext>
    </p:extLst>
  </p:cSld>
  <p:clrMapOvr>
    <a:masterClrMapping/>
  </p:clrMapOvr>
  <p:transition spd="slow" advClick="0" advTm="60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9073565"/>
      </p:ext>
    </p:extLst>
  </p:cSld>
  <p:clrMapOvr>
    <a:masterClrMapping/>
  </p:clrMapOvr>
  <p:transition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35621"/>
      </p:ext>
    </p:extLst>
  </p:cSld>
  <p:clrMapOvr>
    <a:masterClrMapping/>
  </p:clrMapOvr>
  <p:transition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18761"/>
      </p:ext>
    </p:extLst>
  </p:cSld>
  <p:clrMapOvr>
    <a:masterClrMapping/>
  </p:clrMapOvr>
  <p:transition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20862"/>
      </p:ext>
    </p:extLst>
  </p:cSld>
  <p:clrMapOvr>
    <a:masterClrMapping/>
  </p:clrMapOvr>
  <p:transition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- 1.4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3312193838"/>
      </p:ext>
    </p:extLst>
  </p:cSld>
  <p:clrMapOvr>
    <a:masterClrMapping/>
  </p:clrMapOvr>
  <p:transition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05229"/>
      </p:ext>
    </p:extLst>
  </p:cSld>
  <p:clrMapOvr>
    <a:masterClrMapping/>
  </p:clrMapOvr>
  <p:transition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7283"/>
      </p:ext>
    </p:extLst>
  </p:cSld>
  <p:clrMapOvr>
    <a:masterClrMapping/>
  </p:clrMapOvr>
  <p:transition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61555"/>
      </p:ext>
    </p:extLst>
  </p:cSld>
  <p:clrMapOvr>
    <a:masterClrMapping/>
  </p:clrMapOvr>
  <p:transition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- 3.4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676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End of Verse 3</a:t>
            </a:r>
          </a:p>
        </p:txBody>
      </p:sp>
    </p:spTree>
    <p:extLst>
      <p:ext uri="{BB962C8B-B14F-4D97-AF65-F5344CB8AC3E}">
        <p14:creationId xmlns:p14="http://schemas.microsoft.com/office/powerpoint/2010/main" val="1198039503"/>
      </p:ext>
    </p:extLst>
  </p:cSld>
  <p:clrMapOvr>
    <a:masterClrMapping/>
  </p:clrMapOvr>
  <p:transition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422 - Jesus Saves - 4.1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0323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3326</Words>
  <Application>Microsoft Office PowerPoint</Application>
  <PresentationFormat>Widescreen</PresentationFormat>
  <Paragraphs>480</Paragraphs>
  <Slides>224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224</vt:i4>
      </vt:variant>
    </vt:vector>
  </HeadingPairs>
  <TitlesOfParts>
    <vt:vector size="252" baseType="lpstr">
      <vt:lpstr>Arial</vt:lpstr>
      <vt:lpstr>Bodoni MT Black</vt:lpstr>
      <vt:lpstr>Calibri</vt:lpstr>
      <vt:lpstr>Calibri Light</vt:lpstr>
      <vt:lpstr>French Script MT</vt:lpstr>
      <vt:lpstr>Script MT Bold</vt:lpstr>
      <vt:lpstr>华文细黑</vt:lpstr>
      <vt:lpstr>Tahoma</vt:lpstr>
      <vt:lpstr>Default Design</vt:lpstr>
      <vt:lpstr>1_Default Design</vt:lpstr>
      <vt:lpstr>4_Default Design</vt:lpstr>
      <vt:lpstr>6_Default Design</vt:lpstr>
      <vt:lpstr>2_Default Design</vt:lpstr>
      <vt:lpstr>1_Office Theme</vt:lpstr>
      <vt:lpstr>5_Default Design</vt:lpstr>
      <vt:lpstr>3_Office Theme</vt:lpstr>
      <vt:lpstr>4_Office Theme</vt:lpstr>
      <vt:lpstr>Office Theme</vt:lpstr>
      <vt:lpstr>2_Office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024 - For The Beauty Of The Earth - Title</vt:lpstr>
      <vt:lpstr>024 - For The Beauty Of The Earth - 1.1</vt:lpstr>
      <vt:lpstr>024 - For The Beauty Of The Earth - 1.2</vt:lpstr>
      <vt:lpstr>024 - For The Beauty Of The Earth - 1.3</vt:lpstr>
      <vt:lpstr>024 - For The Beauty Of The Earth - 2.1</vt:lpstr>
      <vt:lpstr>024 - For The Beauty Of The Earth - 2.2</vt:lpstr>
      <vt:lpstr>024 - For The Beauty Of The Earth - 2.3</vt:lpstr>
      <vt:lpstr>024 - For The Beauty Of The Earth - 3.1</vt:lpstr>
      <vt:lpstr>024 - For The Beauty Of The Earth - 3.2</vt:lpstr>
      <vt:lpstr>024 - For The Beauty Of The Earth - 3.3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008 - Glory To His Name - Title</vt:lpstr>
      <vt:lpstr>008 - Glory To His Name - 1.1</vt:lpstr>
      <vt:lpstr>008 - Glory To His Name - 1.2</vt:lpstr>
      <vt:lpstr>008 - Glory To His Name - C.1</vt:lpstr>
      <vt:lpstr>008 - Glory To His Name - C.2</vt:lpstr>
      <vt:lpstr>008 - Glory To His Name - 2.1</vt:lpstr>
      <vt:lpstr>008 - Glory To His Name - 2.2</vt:lpstr>
      <vt:lpstr>008 - Glory To His Name - C.1</vt:lpstr>
      <vt:lpstr>008 - Glory To His Name - C.2</vt:lpstr>
      <vt:lpstr>008 - Glory To His Name - 3.1</vt:lpstr>
      <vt:lpstr>008 - Glory To His Name - 3.2</vt:lpstr>
      <vt:lpstr>008 - Glory To His Name - C.1</vt:lpstr>
      <vt:lpstr>008 - Glory To His Name - C.2</vt:lpstr>
      <vt:lpstr>008 - Glory To His Name - 4.1</vt:lpstr>
      <vt:lpstr>008 - Glory To His Name - 4.2</vt:lpstr>
      <vt:lpstr>008 - Glory To His Name - C.1</vt:lpstr>
      <vt:lpstr>008 - Glory To His Name - C.2</vt:lpstr>
      <vt:lpstr>PowerPoint Presentation</vt:lpstr>
      <vt:lpstr>141 - His Yoke Is Easy - Title</vt:lpstr>
      <vt:lpstr>141 - His Yoke Is Easy - 1.1</vt:lpstr>
      <vt:lpstr>141 - His Yoke Is Easy - 1.2</vt:lpstr>
      <vt:lpstr>141 - His Yoke Is Easy - C.1</vt:lpstr>
      <vt:lpstr>141 - His Yoke Is Easy - C.2</vt:lpstr>
      <vt:lpstr>141 - His Yoke Is Easy - 2.1</vt:lpstr>
      <vt:lpstr>141 - His Yoke Is Easy - 2.2</vt:lpstr>
      <vt:lpstr>141 - His Yoke Is Easy - C.1</vt:lpstr>
      <vt:lpstr>141 - His Yoke Is Easy - C.2</vt:lpstr>
      <vt:lpstr>141 - His Yoke Is Easy - 3.1</vt:lpstr>
      <vt:lpstr>141 - His Yoke Is Easy - 3.2</vt:lpstr>
      <vt:lpstr>141 - His Yoke Is Easy - C.1</vt:lpstr>
      <vt:lpstr>141 - His Yoke Is Easy - C.2</vt:lpstr>
      <vt:lpstr>141 - His Yoke Is Easy - 4.1</vt:lpstr>
      <vt:lpstr>141 - His Yoke Is Easy - 4.2</vt:lpstr>
      <vt:lpstr>141 - His Yoke Is Easy - C.1</vt:lpstr>
      <vt:lpstr>141 - His Yoke Is Easy - C.2</vt:lpstr>
      <vt:lpstr>PowerPoint Presentation</vt:lpstr>
      <vt:lpstr>530 - Looking To Thee - Title</vt:lpstr>
      <vt:lpstr>530 - Looking To Thee - 1.1</vt:lpstr>
      <vt:lpstr>530 - Looking To Thee - 1.2</vt:lpstr>
      <vt:lpstr>530 - Looking To Thee - 1.3</vt:lpstr>
      <vt:lpstr>530 - Looking To Thee - 1.4</vt:lpstr>
      <vt:lpstr>530 - Looking To Thee - C.1</vt:lpstr>
      <vt:lpstr>530 - Looking To Thee - C.2</vt:lpstr>
      <vt:lpstr>530 - Looking To Thee - C.3</vt:lpstr>
      <vt:lpstr>530 - Looking To Thee - C.4</vt:lpstr>
      <vt:lpstr>530 - Looking To Thee - 2.1</vt:lpstr>
      <vt:lpstr>530 - Looking To Thee - 2.2</vt:lpstr>
      <vt:lpstr>530 - Looking To Thee - 2.3</vt:lpstr>
      <vt:lpstr>530 - Looking To Thee - 2.4</vt:lpstr>
      <vt:lpstr>530 - Looking To Thee - C.1</vt:lpstr>
      <vt:lpstr>530 - Looking To Thee - C.2</vt:lpstr>
      <vt:lpstr>530 - Looking To Thee - C.3</vt:lpstr>
      <vt:lpstr>530 - Looking To Thee - C.4</vt:lpstr>
      <vt:lpstr>530 - Looking To Thee - 3.1</vt:lpstr>
      <vt:lpstr>530 - Looking To Thee - 3.2</vt:lpstr>
      <vt:lpstr>530 - Looking To Thee - 3.3</vt:lpstr>
      <vt:lpstr>530 - Looking To Thee - 3.4</vt:lpstr>
      <vt:lpstr>530 - Looking To Thee - C.1</vt:lpstr>
      <vt:lpstr>530 - Looking To Thee - C.2</vt:lpstr>
      <vt:lpstr>530 - Looking To Thee - C.3</vt:lpstr>
      <vt:lpstr>530 - Looking To Thee - C.4</vt:lpstr>
      <vt:lpstr>PowerPoint Presentation</vt:lpstr>
      <vt:lpstr>422 - Jesus Saves - Title</vt:lpstr>
      <vt:lpstr>422 - Jesus Saves - 1.1</vt:lpstr>
      <vt:lpstr>422 - Jesus Saves - 1.2</vt:lpstr>
      <vt:lpstr>422 - Jesus Saves - 1.3</vt:lpstr>
      <vt:lpstr>422 - Jesus Saves - 1.4</vt:lpstr>
      <vt:lpstr>422 - Jesus Saves - 3.1</vt:lpstr>
      <vt:lpstr>422 - Jesus Saves - 3.2</vt:lpstr>
      <vt:lpstr>422 - Jesus Saves - 3.3</vt:lpstr>
      <vt:lpstr>422 - Jesus Saves - 3.4</vt:lpstr>
      <vt:lpstr>422 - Jesus Saves - 4.1</vt:lpstr>
      <vt:lpstr>422 - Jesus Saves - 4.2</vt:lpstr>
      <vt:lpstr>422 - Jesus Saves - 4.3</vt:lpstr>
      <vt:lpstr>422 - Jesus Saves - 4.4</vt:lpstr>
      <vt:lpstr>PowerPoint Presentation</vt:lpstr>
      <vt:lpstr>PowerPoint Presentation</vt:lpstr>
      <vt:lpstr>269 - Nothing But The Blood - Title</vt:lpstr>
      <vt:lpstr>269 - Nothing But The Blood - 1.1</vt:lpstr>
      <vt:lpstr>269 - Nothing But The Blood - 1.2</vt:lpstr>
      <vt:lpstr>269 - Nothing But The Blood - 2.1</vt:lpstr>
      <vt:lpstr>269 - Nothing But The Blood - 2.2</vt:lpstr>
      <vt:lpstr>269 - Nothing But The Blood - C.1</vt:lpstr>
      <vt:lpstr>269 - Nothing But The Blood - C.2</vt:lpstr>
      <vt:lpstr>PowerPoint Presentation</vt:lpstr>
      <vt:lpstr>395 - A Beautiful Life - Title</vt:lpstr>
      <vt:lpstr>395 - A Beautiful Life - 1.1</vt:lpstr>
      <vt:lpstr>395 - A Beautiful Life - 1.2</vt:lpstr>
      <vt:lpstr>395 - A Beautiful Life - 1.3</vt:lpstr>
      <vt:lpstr>395 - A Beautiful Life - 1.4</vt:lpstr>
      <vt:lpstr>395 - A Beautiful Life - C.1</vt:lpstr>
      <vt:lpstr>395 - A Beautiful Life - C.2</vt:lpstr>
      <vt:lpstr>395 - A Beautiful Life - C.3</vt:lpstr>
      <vt:lpstr>395 - A Beautiful Life - C.4</vt:lpstr>
      <vt:lpstr>395 - A Beautiful Life - 2.1</vt:lpstr>
      <vt:lpstr>395 - A Beautiful Life - 2.2</vt:lpstr>
      <vt:lpstr>395 - A Beautiful Life - 2.3</vt:lpstr>
      <vt:lpstr>395 - A Beautiful Life - 2.4</vt:lpstr>
      <vt:lpstr>395 - A Beautiful Life - C.1</vt:lpstr>
      <vt:lpstr>395 - A Beautiful Life - C.2</vt:lpstr>
      <vt:lpstr>395 - A Beautiful Life - C.3</vt:lpstr>
      <vt:lpstr>395 - A Beautiful Life - C.4</vt:lpstr>
      <vt:lpstr>395 - A Beautiful Life - 3.1</vt:lpstr>
      <vt:lpstr>395 - A Beautiful Life - 3.2</vt:lpstr>
      <vt:lpstr>395 - A Beautiful Life - 3.3</vt:lpstr>
      <vt:lpstr>395 - A Beautiful Life - 3.4</vt:lpstr>
      <vt:lpstr>395 - A Beautiful Life - C.1</vt:lpstr>
      <vt:lpstr>395 - A Beautiful Life - C.2</vt:lpstr>
      <vt:lpstr>395 - A Beautiful Life - C.3</vt:lpstr>
      <vt:lpstr>395 - A Beautiful Life - C.4</vt:lpstr>
      <vt:lpstr>395 - A Beautiful Life - 4.1</vt:lpstr>
      <vt:lpstr>395 - A Beautiful Life - 4.2</vt:lpstr>
      <vt:lpstr>395 - A Beautiful Life - 4.3</vt:lpstr>
      <vt:lpstr>395 - A Beautiful Life - 4.4</vt:lpstr>
      <vt:lpstr>395 - A Beautiful Life - C.1</vt:lpstr>
      <vt:lpstr>395 - A Beautiful Life - C.2</vt:lpstr>
      <vt:lpstr>395 - A Beautiful Life - C.3</vt:lpstr>
      <vt:lpstr>395 - A Beautiful Life - C.4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278 - God Is Calling The Prodigal - Title</vt:lpstr>
      <vt:lpstr>278 - God Is Calling The Prodigal - 1.1</vt:lpstr>
      <vt:lpstr>278 - God Is Calling The Prodigal - 1.2</vt:lpstr>
      <vt:lpstr>278 - God Is Calling The Prodigal - 1.3</vt:lpstr>
      <vt:lpstr>278 - God Is Calling The Prodigal - 1.4</vt:lpstr>
      <vt:lpstr>278 - God Is Calling The Prodigal - C.1</vt:lpstr>
      <vt:lpstr>278 - God Is Calling The Prodigal - C.2</vt:lpstr>
      <vt:lpstr>278 - God Is Calling The Prodigal - C.3</vt:lpstr>
      <vt:lpstr>278 - God Is Calling The Prodigal - C.4</vt:lpstr>
      <vt:lpstr>278 - God Is Calling The Prodigal - 2.1</vt:lpstr>
      <vt:lpstr>278 - God Is Calling The Prodigal - 2.2</vt:lpstr>
      <vt:lpstr>278 - God Is Calling The Prodigal - 2.3</vt:lpstr>
      <vt:lpstr>278 - God Is Calling The Prodigal - 2.4</vt:lpstr>
      <vt:lpstr>278 - God Is Calling The Prodigal - C.1</vt:lpstr>
      <vt:lpstr>278 - God Is Calling The Prodigal - C.2</vt:lpstr>
      <vt:lpstr>278 - God Is Calling The Prodigal - C.3</vt:lpstr>
      <vt:lpstr>278 - God Is Calling The Prodigal - C.4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acmford@yahoo.com</dc:creator>
  <cp:lastModifiedBy>acmford@yahoo.com</cp:lastModifiedBy>
  <cp:revision>19</cp:revision>
  <dcterms:created xsi:type="dcterms:W3CDTF">2021-11-09T23:31:07Z</dcterms:created>
  <dcterms:modified xsi:type="dcterms:W3CDTF">2021-11-22T13:45:37Z</dcterms:modified>
</cp:coreProperties>
</file>