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theme/theme6.xml" ContentType="application/vnd.openxmlformats-officedocument.theme+xml"/>
  <Override PartName="/ppt/slideLayouts/slideLayout47.xml" ContentType="application/vnd.openxmlformats-officedocument.presentationml.slideLayout+xml"/>
  <Override PartName="/ppt/theme/theme7.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8.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9.xml" ContentType="application/vnd.openxmlformats-officedocument.theme+xml"/>
  <Override PartName="/ppt/slideLayouts/slideLayout70.xml" ContentType="application/vnd.openxmlformats-officedocument.presentationml.slideLayout+xml"/>
  <Override PartName="/ppt/theme/theme10.xml" ContentType="application/vnd.openxmlformats-officedocument.theme+xml"/>
  <Override PartName="/ppt/slideLayouts/slideLayout71.xml" ContentType="application/vnd.openxmlformats-officedocument.presentationml.slideLayout+xml"/>
  <Override PartName="/ppt/theme/theme11.xml" ContentType="application/vnd.openxmlformats-officedocument.theme+xml"/>
  <Override PartName="/ppt/slideLayouts/slideLayout72.xml" ContentType="application/vnd.openxmlformats-officedocument.presentationml.slideLayout+xml"/>
  <Override PartName="/ppt/theme/theme12.xml" ContentType="application/vnd.openxmlformats-officedocument.theme+xml"/>
  <Override PartName="/ppt/slideLayouts/slideLayout73.xml" ContentType="application/vnd.openxmlformats-officedocument.presentationml.slideLayout+xml"/>
  <Override PartName="/ppt/theme/theme13.xml" ContentType="application/vnd.openxmlformats-officedocument.theme+xml"/>
  <Override PartName="/ppt/slideLayouts/slideLayout74.xml" ContentType="application/vnd.openxmlformats-officedocument.presentationml.slideLayout+xml"/>
  <Override PartName="/ppt/theme/theme14.xml" ContentType="application/vnd.openxmlformats-officedocument.theme+xml"/>
  <Override PartName="/ppt/slideLayouts/slideLayout75.xml" ContentType="application/vnd.openxmlformats-officedocument.presentationml.slideLayout+xml"/>
  <Override PartName="/ppt/theme/theme15.xml" ContentType="application/vnd.openxmlformats-officedocument.theme+xml"/>
  <Override PartName="/ppt/slideLayouts/slideLayout76.xml" ContentType="application/vnd.openxmlformats-officedocument.presentationml.slideLayout+xml"/>
  <Override PartName="/ppt/theme/theme16.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86" r:id="rId4"/>
    <p:sldMasterId id="2147483698" r:id="rId5"/>
    <p:sldMasterId id="2147483710" r:id="rId6"/>
    <p:sldMasterId id="2147483712" r:id="rId7"/>
    <p:sldMasterId id="2147483714" r:id="rId8"/>
    <p:sldMasterId id="2147483726" r:id="rId9"/>
    <p:sldMasterId id="2147483738" r:id="rId10"/>
    <p:sldMasterId id="2147483740" r:id="rId11"/>
    <p:sldMasterId id="2147483742" r:id="rId12"/>
    <p:sldMasterId id="2147483744" r:id="rId13"/>
    <p:sldMasterId id="2147483746" r:id="rId14"/>
    <p:sldMasterId id="2147483748" r:id="rId15"/>
    <p:sldMasterId id="2147483750" r:id="rId16"/>
    <p:sldMasterId id="2147483752" r:id="rId17"/>
  </p:sldMasterIdLst>
  <p:notesMasterIdLst>
    <p:notesMasterId r:id="rId193"/>
  </p:notesMasterIdLst>
  <p:sldIdLst>
    <p:sldId id="506" r:id="rId18"/>
    <p:sldId id="290" r:id="rId19"/>
    <p:sldId id="291" r:id="rId20"/>
    <p:sldId id="292" r:id="rId21"/>
    <p:sldId id="293" r:id="rId22"/>
    <p:sldId id="294" r:id="rId23"/>
    <p:sldId id="295" r:id="rId24"/>
    <p:sldId id="296" r:id="rId25"/>
    <p:sldId id="297" r:id="rId26"/>
    <p:sldId id="388" r:id="rId27"/>
    <p:sldId id="389" r:id="rId28"/>
    <p:sldId id="390" r:id="rId29"/>
    <p:sldId id="391" r:id="rId30"/>
    <p:sldId id="392" r:id="rId31"/>
    <p:sldId id="393" r:id="rId32"/>
    <p:sldId id="394" r:id="rId33"/>
    <p:sldId id="299" r:id="rId34"/>
    <p:sldId id="300" r:id="rId35"/>
    <p:sldId id="301" r:id="rId36"/>
    <p:sldId id="302" r:id="rId37"/>
    <p:sldId id="303" r:id="rId38"/>
    <p:sldId id="395" r:id="rId39"/>
    <p:sldId id="396" r:id="rId40"/>
    <p:sldId id="397" r:id="rId41"/>
    <p:sldId id="398" r:id="rId42"/>
    <p:sldId id="399" r:id="rId43"/>
    <p:sldId id="400" r:id="rId44"/>
    <p:sldId id="401" r:id="rId45"/>
    <p:sldId id="402" r:id="rId46"/>
    <p:sldId id="403" r:id="rId47"/>
    <p:sldId id="404" r:id="rId48"/>
    <p:sldId id="405" r:id="rId49"/>
    <p:sldId id="406" r:id="rId50"/>
    <p:sldId id="407" r:id="rId51"/>
    <p:sldId id="408" r:id="rId52"/>
    <p:sldId id="409" r:id="rId53"/>
    <p:sldId id="410" r:id="rId54"/>
    <p:sldId id="411" r:id="rId55"/>
    <p:sldId id="412" r:id="rId56"/>
    <p:sldId id="413" r:id="rId57"/>
    <p:sldId id="323" r:id="rId58"/>
    <p:sldId id="414" r:id="rId59"/>
    <p:sldId id="415" r:id="rId60"/>
    <p:sldId id="416" r:id="rId61"/>
    <p:sldId id="417" r:id="rId62"/>
    <p:sldId id="418" r:id="rId63"/>
    <p:sldId id="419" r:id="rId64"/>
    <p:sldId id="420" r:id="rId65"/>
    <p:sldId id="421" r:id="rId66"/>
    <p:sldId id="422" r:id="rId67"/>
    <p:sldId id="423" r:id="rId68"/>
    <p:sldId id="424" r:id="rId69"/>
    <p:sldId id="425" r:id="rId70"/>
    <p:sldId id="426" r:id="rId71"/>
    <p:sldId id="349" r:id="rId72"/>
    <p:sldId id="427" r:id="rId73"/>
    <p:sldId id="428" r:id="rId74"/>
    <p:sldId id="429" r:id="rId75"/>
    <p:sldId id="430" r:id="rId76"/>
    <p:sldId id="431" r:id="rId77"/>
    <p:sldId id="432" r:id="rId78"/>
    <p:sldId id="433" r:id="rId79"/>
    <p:sldId id="434" r:id="rId80"/>
    <p:sldId id="435" r:id="rId81"/>
    <p:sldId id="436" r:id="rId82"/>
    <p:sldId id="360" r:id="rId83"/>
    <p:sldId id="361" r:id="rId84"/>
    <p:sldId id="362" r:id="rId85"/>
    <p:sldId id="437" r:id="rId86"/>
    <p:sldId id="438" r:id="rId87"/>
    <p:sldId id="439" r:id="rId88"/>
    <p:sldId id="440" r:id="rId89"/>
    <p:sldId id="441" r:id="rId90"/>
    <p:sldId id="442" r:id="rId91"/>
    <p:sldId id="443" r:id="rId92"/>
    <p:sldId id="444" r:id="rId93"/>
    <p:sldId id="445" r:id="rId94"/>
    <p:sldId id="364" r:id="rId95"/>
    <p:sldId id="446" r:id="rId96"/>
    <p:sldId id="447" r:id="rId97"/>
    <p:sldId id="448" r:id="rId98"/>
    <p:sldId id="449" r:id="rId99"/>
    <p:sldId id="450" r:id="rId100"/>
    <p:sldId id="451" r:id="rId101"/>
    <p:sldId id="452" r:id="rId102"/>
    <p:sldId id="453" r:id="rId103"/>
    <p:sldId id="454" r:id="rId104"/>
    <p:sldId id="455" r:id="rId105"/>
    <p:sldId id="456" r:id="rId106"/>
    <p:sldId id="457" r:id="rId107"/>
    <p:sldId id="458" r:id="rId108"/>
    <p:sldId id="459" r:id="rId109"/>
    <p:sldId id="460" r:id="rId110"/>
    <p:sldId id="461" r:id="rId111"/>
    <p:sldId id="462" r:id="rId112"/>
    <p:sldId id="463" r:id="rId113"/>
    <p:sldId id="464" r:id="rId114"/>
    <p:sldId id="465" r:id="rId115"/>
    <p:sldId id="466" r:id="rId116"/>
    <p:sldId id="467" r:id="rId117"/>
    <p:sldId id="384" r:id="rId118"/>
    <p:sldId id="385" r:id="rId119"/>
    <p:sldId id="386" r:id="rId120"/>
    <p:sldId id="387" r:id="rId121"/>
    <p:sldId id="258" r:id="rId122"/>
    <p:sldId id="259" r:id="rId123"/>
    <p:sldId id="260" r:id="rId124"/>
    <p:sldId id="261" r:id="rId125"/>
    <p:sldId id="262" r:id="rId126"/>
    <p:sldId id="263" r:id="rId127"/>
    <p:sldId id="264" r:id="rId128"/>
    <p:sldId id="265" r:id="rId129"/>
    <p:sldId id="266" r:id="rId130"/>
    <p:sldId id="267" r:id="rId131"/>
    <p:sldId id="268" r:id="rId132"/>
    <p:sldId id="269" r:id="rId133"/>
    <p:sldId id="270" r:id="rId134"/>
    <p:sldId id="271" r:id="rId135"/>
    <p:sldId id="272" r:id="rId136"/>
    <p:sldId id="273" r:id="rId137"/>
    <p:sldId id="274" r:id="rId138"/>
    <p:sldId id="275" r:id="rId139"/>
    <p:sldId id="276" r:id="rId140"/>
    <p:sldId id="277" r:id="rId141"/>
    <p:sldId id="278" r:id="rId142"/>
    <p:sldId id="279" r:id="rId143"/>
    <p:sldId id="280" r:id="rId144"/>
    <p:sldId id="281" r:id="rId145"/>
    <p:sldId id="282" r:id="rId146"/>
    <p:sldId id="283" r:id="rId147"/>
    <p:sldId id="284" r:id="rId148"/>
    <p:sldId id="507" r:id="rId149"/>
    <p:sldId id="285" r:id="rId150"/>
    <p:sldId id="286" r:id="rId151"/>
    <p:sldId id="287" r:id="rId152"/>
    <p:sldId id="288" r:id="rId153"/>
    <p:sldId id="289" r:id="rId154"/>
    <p:sldId id="468" r:id="rId155"/>
    <p:sldId id="469" r:id="rId156"/>
    <p:sldId id="470" r:id="rId157"/>
    <p:sldId id="471" r:id="rId158"/>
    <p:sldId id="472" r:id="rId159"/>
    <p:sldId id="473" r:id="rId160"/>
    <p:sldId id="474" r:id="rId161"/>
    <p:sldId id="475" r:id="rId162"/>
    <p:sldId id="476" r:id="rId163"/>
    <p:sldId id="477" r:id="rId164"/>
    <p:sldId id="478" r:id="rId165"/>
    <p:sldId id="479" r:id="rId166"/>
    <p:sldId id="480" r:id="rId167"/>
    <p:sldId id="481" r:id="rId168"/>
    <p:sldId id="482" r:id="rId169"/>
    <p:sldId id="483" r:id="rId170"/>
    <p:sldId id="484" r:id="rId171"/>
    <p:sldId id="485" r:id="rId172"/>
    <p:sldId id="486" r:id="rId173"/>
    <p:sldId id="487" r:id="rId174"/>
    <p:sldId id="488" r:id="rId175"/>
    <p:sldId id="489" r:id="rId176"/>
    <p:sldId id="490" r:id="rId177"/>
    <p:sldId id="491" r:id="rId178"/>
    <p:sldId id="492" r:id="rId179"/>
    <p:sldId id="493" r:id="rId180"/>
    <p:sldId id="494" r:id="rId181"/>
    <p:sldId id="495" r:id="rId182"/>
    <p:sldId id="496" r:id="rId183"/>
    <p:sldId id="497" r:id="rId184"/>
    <p:sldId id="498" r:id="rId185"/>
    <p:sldId id="499" r:id="rId186"/>
    <p:sldId id="500" r:id="rId187"/>
    <p:sldId id="501" r:id="rId188"/>
    <p:sldId id="502" r:id="rId189"/>
    <p:sldId id="503" r:id="rId190"/>
    <p:sldId id="504" r:id="rId191"/>
    <p:sldId id="505" r:id="rId19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5" autoAdjust="0"/>
    <p:restoredTop sz="94660"/>
  </p:normalViewPr>
  <p:slideViewPr>
    <p:cSldViewPr snapToGrid="0">
      <p:cViewPr varScale="1">
        <p:scale>
          <a:sx n="85" d="100"/>
          <a:sy n="85" d="100"/>
        </p:scale>
        <p:origin x="9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0.xml"/><Relationship Id="rId21" Type="http://schemas.openxmlformats.org/officeDocument/2006/relationships/slide" Target="slides/slide4.xml"/><Relationship Id="rId42" Type="http://schemas.openxmlformats.org/officeDocument/2006/relationships/slide" Target="slides/slide25.xml"/><Relationship Id="rId63" Type="http://schemas.openxmlformats.org/officeDocument/2006/relationships/slide" Target="slides/slide46.xml"/><Relationship Id="rId84" Type="http://schemas.openxmlformats.org/officeDocument/2006/relationships/slide" Target="slides/slide67.xml"/><Relationship Id="rId138" Type="http://schemas.openxmlformats.org/officeDocument/2006/relationships/slide" Target="slides/slide121.xml"/><Relationship Id="rId159" Type="http://schemas.openxmlformats.org/officeDocument/2006/relationships/slide" Target="slides/slide142.xml"/><Relationship Id="rId170" Type="http://schemas.openxmlformats.org/officeDocument/2006/relationships/slide" Target="slides/slide153.xml"/><Relationship Id="rId191" Type="http://schemas.openxmlformats.org/officeDocument/2006/relationships/slide" Target="slides/slide174.xml"/><Relationship Id="rId107" Type="http://schemas.openxmlformats.org/officeDocument/2006/relationships/slide" Target="slides/slide90.xml"/><Relationship Id="rId11" Type="http://schemas.openxmlformats.org/officeDocument/2006/relationships/slideMaster" Target="slideMasters/slideMaster11.xml"/><Relationship Id="rId32" Type="http://schemas.openxmlformats.org/officeDocument/2006/relationships/slide" Target="slides/slide15.xml"/><Relationship Id="rId53" Type="http://schemas.openxmlformats.org/officeDocument/2006/relationships/slide" Target="slides/slide36.xml"/><Relationship Id="rId74" Type="http://schemas.openxmlformats.org/officeDocument/2006/relationships/slide" Target="slides/slide57.xml"/><Relationship Id="rId128" Type="http://schemas.openxmlformats.org/officeDocument/2006/relationships/slide" Target="slides/slide111.xml"/><Relationship Id="rId149" Type="http://schemas.openxmlformats.org/officeDocument/2006/relationships/slide" Target="slides/slide132.xml"/><Relationship Id="rId5" Type="http://schemas.openxmlformats.org/officeDocument/2006/relationships/slideMaster" Target="slideMasters/slideMaster5.xml"/><Relationship Id="rId95" Type="http://schemas.openxmlformats.org/officeDocument/2006/relationships/slide" Target="slides/slide78.xml"/><Relationship Id="rId160" Type="http://schemas.openxmlformats.org/officeDocument/2006/relationships/slide" Target="slides/slide143.xml"/><Relationship Id="rId181" Type="http://schemas.openxmlformats.org/officeDocument/2006/relationships/slide" Target="slides/slide164.xml"/><Relationship Id="rId22" Type="http://schemas.openxmlformats.org/officeDocument/2006/relationships/slide" Target="slides/slide5.xml"/><Relationship Id="rId43" Type="http://schemas.openxmlformats.org/officeDocument/2006/relationships/slide" Target="slides/slide26.xml"/><Relationship Id="rId64" Type="http://schemas.openxmlformats.org/officeDocument/2006/relationships/slide" Target="slides/slide47.xml"/><Relationship Id="rId118" Type="http://schemas.openxmlformats.org/officeDocument/2006/relationships/slide" Target="slides/slide101.xml"/><Relationship Id="rId139" Type="http://schemas.openxmlformats.org/officeDocument/2006/relationships/slide" Target="slides/slide122.xml"/><Relationship Id="rId85" Type="http://schemas.openxmlformats.org/officeDocument/2006/relationships/slide" Target="slides/slide68.xml"/><Relationship Id="rId150" Type="http://schemas.openxmlformats.org/officeDocument/2006/relationships/slide" Target="slides/slide133.xml"/><Relationship Id="rId171" Type="http://schemas.openxmlformats.org/officeDocument/2006/relationships/slide" Target="slides/slide154.xml"/><Relationship Id="rId192" Type="http://schemas.openxmlformats.org/officeDocument/2006/relationships/slide" Target="slides/slide175.xml"/><Relationship Id="rId12" Type="http://schemas.openxmlformats.org/officeDocument/2006/relationships/slideMaster" Target="slideMasters/slideMaster12.xml"/><Relationship Id="rId33" Type="http://schemas.openxmlformats.org/officeDocument/2006/relationships/slide" Target="slides/slide16.xml"/><Relationship Id="rId108" Type="http://schemas.openxmlformats.org/officeDocument/2006/relationships/slide" Target="slides/slide91.xml"/><Relationship Id="rId129" Type="http://schemas.openxmlformats.org/officeDocument/2006/relationships/slide" Target="slides/slide112.xml"/><Relationship Id="rId54" Type="http://schemas.openxmlformats.org/officeDocument/2006/relationships/slide" Target="slides/slide37.xml"/><Relationship Id="rId75" Type="http://schemas.openxmlformats.org/officeDocument/2006/relationships/slide" Target="slides/slide58.xml"/><Relationship Id="rId96" Type="http://schemas.openxmlformats.org/officeDocument/2006/relationships/slide" Target="slides/slide79.xml"/><Relationship Id="rId140" Type="http://schemas.openxmlformats.org/officeDocument/2006/relationships/slide" Target="slides/slide123.xml"/><Relationship Id="rId161" Type="http://schemas.openxmlformats.org/officeDocument/2006/relationships/slide" Target="slides/slide144.xml"/><Relationship Id="rId182" Type="http://schemas.openxmlformats.org/officeDocument/2006/relationships/slide" Target="slides/slide165.xml"/><Relationship Id="rId6" Type="http://schemas.openxmlformats.org/officeDocument/2006/relationships/slideMaster" Target="slideMasters/slideMaster6.xml"/><Relationship Id="rId23" Type="http://schemas.openxmlformats.org/officeDocument/2006/relationships/slide" Target="slides/slide6.xml"/><Relationship Id="rId119" Type="http://schemas.openxmlformats.org/officeDocument/2006/relationships/slide" Target="slides/slide102.xml"/><Relationship Id="rId44" Type="http://schemas.openxmlformats.org/officeDocument/2006/relationships/slide" Target="slides/slide27.xml"/><Relationship Id="rId65" Type="http://schemas.openxmlformats.org/officeDocument/2006/relationships/slide" Target="slides/slide48.xml"/><Relationship Id="rId86" Type="http://schemas.openxmlformats.org/officeDocument/2006/relationships/slide" Target="slides/slide69.xml"/><Relationship Id="rId130" Type="http://schemas.openxmlformats.org/officeDocument/2006/relationships/slide" Target="slides/slide113.xml"/><Relationship Id="rId151" Type="http://schemas.openxmlformats.org/officeDocument/2006/relationships/slide" Target="slides/slide134.xml"/><Relationship Id="rId172" Type="http://schemas.openxmlformats.org/officeDocument/2006/relationships/slide" Target="slides/slide155.xml"/><Relationship Id="rId193" Type="http://schemas.openxmlformats.org/officeDocument/2006/relationships/notesMaster" Target="notesMasters/notesMaster1.xml"/><Relationship Id="rId13" Type="http://schemas.openxmlformats.org/officeDocument/2006/relationships/slideMaster" Target="slideMasters/slideMaster13.xml"/><Relationship Id="rId109" Type="http://schemas.openxmlformats.org/officeDocument/2006/relationships/slide" Target="slides/slide92.xml"/><Relationship Id="rId34" Type="http://schemas.openxmlformats.org/officeDocument/2006/relationships/slide" Target="slides/slide17.xml"/><Relationship Id="rId55" Type="http://schemas.openxmlformats.org/officeDocument/2006/relationships/slide" Target="slides/slide38.xml"/><Relationship Id="rId76" Type="http://schemas.openxmlformats.org/officeDocument/2006/relationships/slide" Target="slides/slide59.xml"/><Relationship Id="rId97" Type="http://schemas.openxmlformats.org/officeDocument/2006/relationships/slide" Target="slides/slide80.xml"/><Relationship Id="rId120" Type="http://schemas.openxmlformats.org/officeDocument/2006/relationships/slide" Target="slides/slide103.xml"/><Relationship Id="rId141" Type="http://schemas.openxmlformats.org/officeDocument/2006/relationships/slide" Target="slides/slide124.xml"/><Relationship Id="rId7" Type="http://schemas.openxmlformats.org/officeDocument/2006/relationships/slideMaster" Target="slideMasters/slideMaster7.xml"/><Relationship Id="rId71" Type="http://schemas.openxmlformats.org/officeDocument/2006/relationships/slide" Target="slides/slide54.xml"/><Relationship Id="rId92" Type="http://schemas.openxmlformats.org/officeDocument/2006/relationships/slide" Target="slides/slide75.xml"/><Relationship Id="rId162" Type="http://schemas.openxmlformats.org/officeDocument/2006/relationships/slide" Target="slides/slide145.xml"/><Relationship Id="rId183" Type="http://schemas.openxmlformats.org/officeDocument/2006/relationships/slide" Target="slides/slide166.xml"/><Relationship Id="rId2" Type="http://schemas.openxmlformats.org/officeDocument/2006/relationships/slideMaster" Target="slideMasters/slideMaster2.xml"/><Relationship Id="rId29" Type="http://schemas.openxmlformats.org/officeDocument/2006/relationships/slide" Target="slides/slide12.xml"/><Relationship Id="rId24" Type="http://schemas.openxmlformats.org/officeDocument/2006/relationships/slide" Target="slides/slide7.xml"/><Relationship Id="rId40" Type="http://schemas.openxmlformats.org/officeDocument/2006/relationships/slide" Target="slides/slide23.xml"/><Relationship Id="rId45" Type="http://schemas.openxmlformats.org/officeDocument/2006/relationships/slide" Target="slides/slide28.xml"/><Relationship Id="rId66" Type="http://schemas.openxmlformats.org/officeDocument/2006/relationships/slide" Target="slides/slide49.xml"/><Relationship Id="rId87" Type="http://schemas.openxmlformats.org/officeDocument/2006/relationships/slide" Target="slides/slide70.xml"/><Relationship Id="rId110" Type="http://schemas.openxmlformats.org/officeDocument/2006/relationships/slide" Target="slides/slide93.xml"/><Relationship Id="rId115" Type="http://schemas.openxmlformats.org/officeDocument/2006/relationships/slide" Target="slides/slide98.xml"/><Relationship Id="rId131" Type="http://schemas.openxmlformats.org/officeDocument/2006/relationships/slide" Target="slides/slide114.xml"/><Relationship Id="rId136" Type="http://schemas.openxmlformats.org/officeDocument/2006/relationships/slide" Target="slides/slide119.xml"/><Relationship Id="rId157" Type="http://schemas.openxmlformats.org/officeDocument/2006/relationships/slide" Target="slides/slide140.xml"/><Relationship Id="rId178" Type="http://schemas.openxmlformats.org/officeDocument/2006/relationships/slide" Target="slides/slide161.xml"/><Relationship Id="rId61" Type="http://schemas.openxmlformats.org/officeDocument/2006/relationships/slide" Target="slides/slide44.xml"/><Relationship Id="rId82" Type="http://schemas.openxmlformats.org/officeDocument/2006/relationships/slide" Target="slides/slide65.xml"/><Relationship Id="rId152" Type="http://schemas.openxmlformats.org/officeDocument/2006/relationships/slide" Target="slides/slide135.xml"/><Relationship Id="rId173" Type="http://schemas.openxmlformats.org/officeDocument/2006/relationships/slide" Target="slides/slide156.xml"/><Relationship Id="rId194" Type="http://schemas.openxmlformats.org/officeDocument/2006/relationships/presProps" Target="presProps.xml"/><Relationship Id="rId19" Type="http://schemas.openxmlformats.org/officeDocument/2006/relationships/slide" Target="slides/slide2.xml"/><Relationship Id="rId14" Type="http://schemas.openxmlformats.org/officeDocument/2006/relationships/slideMaster" Target="slideMasters/slideMaster14.xml"/><Relationship Id="rId30" Type="http://schemas.openxmlformats.org/officeDocument/2006/relationships/slide" Target="slides/slide13.xml"/><Relationship Id="rId35" Type="http://schemas.openxmlformats.org/officeDocument/2006/relationships/slide" Target="slides/slide18.xml"/><Relationship Id="rId56" Type="http://schemas.openxmlformats.org/officeDocument/2006/relationships/slide" Target="slides/slide39.xml"/><Relationship Id="rId77" Type="http://schemas.openxmlformats.org/officeDocument/2006/relationships/slide" Target="slides/slide60.xml"/><Relationship Id="rId100" Type="http://schemas.openxmlformats.org/officeDocument/2006/relationships/slide" Target="slides/slide83.xml"/><Relationship Id="rId105" Type="http://schemas.openxmlformats.org/officeDocument/2006/relationships/slide" Target="slides/slide88.xml"/><Relationship Id="rId126" Type="http://schemas.openxmlformats.org/officeDocument/2006/relationships/slide" Target="slides/slide109.xml"/><Relationship Id="rId147" Type="http://schemas.openxmlformats.org/officeDocument/2006/relationships/slide" Target="slides/slide130.xml"/><Relationship Id="rId168" Type="http://schemas.openxmlformats.org/officeDocument/2006/relationships/slide" Target="slides/slide151.xml"/><Relationship Id="rId8" Type="http://schemas.openxmlformats.org/officeDocument/2006/relationships/slideMaster" Target="slideMasters/slideMaster8.xml"/><Relationship Id="rId51" Type="http://schemas.openxmlformats.org/officeDocument/2006/relationships/slide" Target="slides/slide34.xml"/><Relationship Id="rId72" Type="http://schemas.openxmlformats.org/officeDocument/2006/relationships/slide" Target="slides/slide55.xml"/><Relationship Id="rId93" Type="http://schemas.openxmlformats.org/officeDocument/2006/relationships/slide" Target="slides/slide76.xml"/><Relationship Id="rId98" Type="http://schemas.openxmlformats.org/officeDocument/2006/relationships/slide" Target="slides/slide81.xml"/><Relationship Id="rId121" Type="http://schemas.openxmlformats.org/officeDocument/2006/relationships/slide" Target="slides/slide104.xml"/><Relationship Id="rId142" Type="http://schemas.openxmlformats.org/officeDocument/2006/relationships/slide" Target="slides/slide125.xml"/><Relationship Id="rId163" Type="http://schemas.openxmlformats.org/officeDocument/2006/relationships/slide" Target="slides/slide146.xml"/><Relationship Id="rId184" Type="http://schemas.openxmlformats.org/officeDocument/2006/relationships/slide" Target="slides/slide167.xml"/><Relationship Id="rId189" Type="http://schemas.openxmlformats.org/officeDocument/2006/relationships/slide" Target="slides/slide172.xml"/><Relationship Id="rId3" Type="http://schemas.openxmlformats.org/officeDocument/2006/relationships/slideMaster" Target="slideMasters/slideMaster3.xml"/><Relationship Id="rId25" Type="http://schemas.openxmlformats.org/officeDocument/2006/relationships/slide" Target="slides/slide8.xml"/><Relationship Id="rId46" Type="http://schemas.openxmlformats.org/officeDocument/2006/relationships/slide" Target="slides/slide29.xml"/><Relationship Id="rId67" Type="http://schemas.openxmlformats.org/officeDocument/2006/relationships/slide" Target="slides/slide50.xml"/><Relationship Id="rId116" Type="http://schemas.openxmlformats.org/officeDocument/2006/relationships/slide" Target="slides/slide99.xml"/><Relationship Id="rId137" Type="http://schemas.openxmlformats.org/officeDocument/2006/relationships/slide" Target="slides/slide120.xml"/><Relationship Id="rId158" Type="http://schemas.openxmlformats.org/officeDocument/2006/relationships/slide" Target="slides/slide141.xml"/><Relationship Id="rId20" Type="http://schemas.openxmlformats.org/officeDocument/2006/relationships/slide" Target="slides/slide3.xml"/><Relationship Id="rId41" Type="http://schemas.openxmlformats.org/officeDocument/2006/relationships/slide" Target="slides/slide24.xml"/><Relationship Id="rId62" Type="http://schemas.openxmlformats.org/officeDocument/2006/relationships/slide" Target="slides/slide45.xml"/><Relationship Id="rId83" Type="http://schemas.openxmlformats.org/officeDocument/2006/relationships/slide" Target="slides/slide66.xml"/><Relationship Id="rId88" Type="http://schemas.openxmlformats.org/officeDocument/2006/relationships/slide" Target="slides/slide71.xml"/><Relationship Id="rId111" Type="http://schemas.openxmlformats.org/officeDocument/2006/relationships/slide" Target="slides/slide94.xml"/><Relationship Id="rId132" Type="http://schemas.openxmlformats.org/officeDocument/2006/relationships/slide" Target="slides/slide115.xml"/><Relationship Id="rId153" Type="http://schemas.openxmlformats.org/officeDocument/2006/relationships/slide" Target="slides/slide136.xml"/><Relationship Id="rId174" Type="http://schemas.openxmlformats.org/officeDocument/2006/relationships/slide" Target="slides/slide157.xml"/><Relationship Id="rId179" Type="http://schemas.openxmlformats.org/officeDocument/2006/relationships/slide" Target="slides/slide162.xml"/><Relationship Id="rId195" Type="http://schemas.openxmlformats.org/officeDocument/2006/relationships/viewProps" Target="viewProps.xml"/><Relationship Id="rId190" Type="http://schemas.openxmlformats.org/officeDocument/2006/relationships/slide" Target="slides/slide173.xml"/><Relationship Id="rId15" Type="http://schemas.openxmlformats.org/officeDocument/2006/relationships/slideMaster" Target="slideMasters/slideMaster15.xml"/><Relationship Id="rId36" Type="http://schemas.openxmlformats.org/officeDocument/2006/relationships/slide" Target="slides/slide19.xml"/><Relationship Id="rId57" Type="http://schemas.openxmlformats.org/officeDocument/2006/relationships/slide" Target="slides/slide40.xml"/><Relationship Id="rId106" Type="http://schemas.openxmlformats.org/officeDocument/2006/relationships/slide" Target="slides/slide89.xml"/><Relationship Id="rId127" Type="http://schemas.openxmlformats.org/officeDocument/2006/relationships/slide" Target="slides/slide110.xml"/><Relationship Id="rId10" Type="http://schemas.openxmlformats.org/officeDocument/2006/relationships/slideMaster" Target="slideMasters/slideMaster10.xml"/><Relationship Id="rId31" Type="http://schemas.openxmlformats.org/officeDocument/2006/relationships/slide" Target="slides/slide14.xml"/><Relationship Id="rId52" Type="http://schemas.openxmlformats.org/officeDocument/2006/relationships/slide" Target="slides/slide35.xml"/><Relationship Id="rId73" Type="http://schemas.openxmlformats.org/officeDocument/2006/relationships/slide" Target="slides/slide56.xml"/><Relationship Id="rId78" Type="http://schemas.openxmlformats.org/officeDocument/2006/relationships/slide" Target="slides/slide61.xml"/><Relationship Id="rId94" Type="http://schemas.openxmlformats.org/officeDocument/2006/relationships/slide" Target="slides/slide77.xml"/><Relationship Id="rId99" Type="http://schemas.openxmlformats.org/officeDocument/2006/relationships/slide" Target="slides/slide82.xml"/><Relationship Id="rId101" Type="http://schemas.openxmlformats.org/officeDocument/2006/relationships/slide" Target="slides/slide84.xml"/><Relationship Id="rId122" Type="http://schemas.openxmlformats.org/officeDocument/2006/relationships/slide" Target="slides/slide105.xml"/><Relationship Id="rId143" Type="http://schemas.openxmlformats.org/officeDocument/2006/relationships/slide" Target="slides/slide126.xml"/><Relationship Id="rId148" Type="http://schemas.openxmlformats.org/officeDocument/2006/relationships/slide" Target="slides/slide131.xml"/><Relationship Id="rId164" Type="http://schemas.openxmlformats.org/officeDocument/2006/relationships/slide" Target="slides/slide147.xml"/><Relationship Id="rId169" Type="http://schemas.openxmlformats.org/officeDocument/2006/relationships/slide" Target="slides/slide152.xml"/><Relationship Id="rId185" Type="http://schemas.openxmlformats.org/officeDocument/2006/relationships/slide" Target="slides/slide168.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63.xml"/><Relationship Id="rId26" Type="http://schemas.openxmlformats.org/officeDocument/2006/relationships/slide" Target="slides/slide9.xml"/><Relationship Id="rId47" Type="http://schemas.openxmlformats.org/officeDocument/2006/relationships/slide" Target="slides/slide30.xml"/><Relationship Id="rId68" Type="http://schemas.openxmlformats.org/officeDocument/2006/relationships/slide" Target="slides/slide51.xml"/><Relationship Id="rId89" Type="http://schemas.openxmlformats.org/officeDocument/2006/relationships/slide" Target="slides/slide72.xml"/><Relationship Id="rId112" Type="http://schemas.openxmlformats.org/officeDocument/2006/relationships/slide" Target="slides/slide95.xml"/><Relationship Id="rId133" Type="http://schemas.openxmlformats.org/officeDocument/2006/relationships/slide" Target="slides/slide116.xml"/><Relationship Id="rId154" Type="http://schemas.openxmlformats.org/officeDocument/2006/relationships/slide" Target="slides/slide137.xml"/><Relationship Id="rId175" Type="http://schemas.openxmlformats.org/officeDocument/2006/relationships/slide" Target="slides/slide158.xml"/><Relationship Id="rId196" Type="http://schemas.openxmlformats.org/officeDocument/2006/relationships/theme" Target="theme/theme1.xml"/><Relationship Id="rId16" Type="http://schemas.openxmlformats.org/officeDocument/2006/relationships/slideMaster" Target="slideMasters/slideMaster16.xml"/><Relationship Id="rId37" Type="http://schemas.openxmlformats.org/officeDocument/2006/relationships/slide" Target="slides/slide20.xml"/><Relationship Id="rId58" Type="http://schemas.openxmlformats.org/officeDocument/2006/relationships/slide" Target="slides/slide41.xml"/><Relationship Id="rId79" Type="http://schemas.openxmlformats.org/officeDocument/2006/relationships/slide" Target="slides/slide62.xml"/><Relationship Id="rId102" Type="http://schemas.openxmlformats.org/officeDocument/2006/relationships/slide" Target="slides/slide85.xml"/><Relationship Id="rId123" Type="http://schemas.openxmlformats.org/officeDocument/2006/relationships/slide" Target="slides/slide106.xml"/><Relationship Id="rId144" Type="http://schemas.openxmlformats.org/officeDocument/2006/relationships/slide" Target="slides/slide127.xml"/><Relationship Id="rId90" Type="http://schemas.openxmlformats.org/officeDocument/2006/relationships/slide" Target="slides/slide73.xml"/><Relationship Id="rId165" Type="http://schemas.openxmlformats.org/officeDocument/2006/relationships/slide" Target="slides/slide148.xml"/><Relationship Id="rId186" Type="http://schemas.openxmlformats.org/officeDocument/2006/relationships/slide" Target="slides/slide169.xml"/><Relationship Id="rId27" Type="http://schemas.openxmlformats.org/officeDocument/2006/relationships/slide" Target="slides/slide10.xml"/><Relationship Id="rId48" Type="http://schemas.openxmlformats.org/officeDocument/2006/relationships/slide" Target="slides/slide31.xml"/><Relationship Id="rId69" Type="http://schemas.openxmlformats.org/officeDocument/2006/relationships/slide" Target="slides/slide52.xml"/><Relationship Id="rId113" Type="http://schemas.openxmlformats.org/officeDocument/2006/relationships/slide" Target="slides/slide96.xml"/><Relationship Id="rId134" Type="http://schemas.openxmlformats.org/officeDocument/2006/relationships/slide" Target="slides/slide117.xml"/><Relationship Id="rId80" Type="http://schemas.openxmlformats.org/officeDocument/2006/relationships/slide" Target="slides/slide63.xml"/><Relationship Id="rId155" Type="http://schemas.openxmlformats.org/officeDocument/2006/relationships/slide" Target="slides/slide138.xml"/><Relationship Id="rId176" Type="http://schemas.openxmlformats.org/officeDocument/2006/relationships/slide" Target="slides/slide159.xml"/><Relationship Id="rId197" Type="http://schemas.openxmlformats.org/officeDocument/2006/relationships/tableStyles" Target="tableStyles.xml"/><Relationship Id="rId17" Type="http://schemas.openxmlformats.org/officeDocument/2006/relationships/slideMaster" Target="slideMasters/slideMaster17.xml"/><Relationship Id="rId38" Type="http://schemas.openxmlformats.org/officeDocument/2006/relationships/slide" Target="slides/slide21.xml"/><Relationship Id="rId59" Type="http://schemas.openxmlformats.org/officeDocument/2006/relationships/slide" Target="slides/slide42.xml"/><Relationship Id="rId103" Type="http://schemas.openxmlformats.org/officeDocument/2006/relationships/slide" Target="slides/slide86.xml"/><Relationship Id="rId124" Type="http://schemas.openxmlformats.org/officeDocument/2006/relationships/slide" Target="slides/slide107.xml"/><Relationship Id="rId70" Type="http://schemas.openxmlformats.org/officeDocument/2006/relationships/slide" Target="slides/slide53.xml"/><Relationship Id="rId91" Type="http://schemas.openxmlformats.org/officeDocument/2006/relationships/slide" Target="slides/slide74.xml"/><Relationship Id="rId145" Type="http://schemas.openxmlformats.org/officeDocument/2006/relationships/slide" Target="slides/slide128.xml"/><Relationship Id="rId166" Type="http://schemas.openxmlformats.org/officeDocument/2006/relationships/slide" Target="slides/slide149.xml"/><Relationship Id="rId187" Type="http://schemas.openxmlformats.org/officeDocument/2006/relationships/slide" Target="slides/slide170.xml"/><Relationship Id="rId1" Type="http://schemas.openxmlformats.org/officeDocument/2006/relationships/slideMaster" Target="slideMasters/slideMaster1.xml"/><Relationship Id="rId28" Type="http://schemas.openxmlformats.org/officeDocument/2006/relationships/slide" Target="slides/slide11.xml"/><Relationship Id="rId49" Type="http://schemas.openxmlformats.org/officeDocument/2006/relationships/slide" Target="slides/slide32.xml"/><Relationship Id="rId114" Type="http://schemas.openxmlformats.org/officeDocument/2006/relationships/slide" Target="slides/slide97.xml"/><Relationship Id="rId60" Type="http://schemas.openxmlformats.org/officeDocument/2006/relationships/slide" Target="slides/slide43.xml"/><Relationship Id="rId81" Type="http://schemas.openxmlformats.org/officeDocument/2006/relationships/slide" Target="slides/slide64.xml"/><Relationship Id="rId135" Type="http://schemas.openxmlformats.org/officeDocument/2006/relationships/slide" Target="slides/slide118.xml"/><Relationship Id="rId156" Type="http://schemas.openxmlformats.org/officeDocument/2006/relationships/slide" Target="slides/slide139.xml"/><Relationship Id="rId177" Type="http://schemas.openxmlformats.org/officeDocument/2006/relationships/slide" Target="slides/slide160.xml"/><Relationship Id="rId18" Type="http://schemas.openxmlformats.org/officeDocument/2006/relationships/slide" Target="slides/slide1.xml"/><Relationship Id="rId39" Type="http://schemas.openxmlformats.org/officeDocument/2006/relationships/slide" Target="slides/slide22.xml"/><Relationship Id="rId50" Type="http://schemas.openxmlformats.org/officeDocument/2006/relationships/slide" Target="slides/slide33.xml"/><Relationship Id="rId104" Type="http://schemas.openxmlformats.org/officeDocument/2006/relationships/slide" Target="slides/slide87.xml"/><Relationship Id="rId125" Type="http://schemas.openxmlformats.org/officeDocument/2006/relationships/slide" Target="slides/slide108.xml"/><Relationship Id="rId146" Type="http://schemas.openxmlformats.org/officeDocument/2006/relationships/slide" Target="slides/slide129.xml"/><Relationship Id="rId167" Type="http://schemas.openxmlformats.org/officeDocument/2006/relationships/slide" Target="slides/slide150.xml"/><Relationship Id="rId188" Type="http://schemas.openxmlformats.org/officeDocument/2006/relationships/slide" Target="slides/slide17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CD2DFE-6649-4E74-AB32-BED1B3A07AA8}" type="datetimeFigureOut">
              <a:rPr lang="en-US" smtClean="0"/>
              <a:t>8/22/2021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4CABB9-630D-456F-8A4B-9A7B4D5CDD88}" type="slidenum">
              <a:rPr lang="en-US" smtClean="0"/>
              <a:t>‹#›</a:t>
            </a:fld>
            <a:endParaRPr lang="en-US"/>
          </a:p>
        </p:txBody>
      </p:sp>
    </p:spTree>
    <p:extLst>
      <p:ext uri="{BB962C8B-B14F-4D97-AF65-F5344CB8AC3E}">
        <p14:creationId xmlns:p14="http://schemas.microsoft.com/office/powerpoint/2010/main" val="11918713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09F674F-5FF1-4C50-AE02-5B1470F93F7E}" type="slidenum">
              <a:rPr lang="en-US" smtClean="0"/>
              <a:pPr/>
              <a:t>10</a:t>
            </a:fld>
            <a:endParaRPr lang="en-US"/>
          </a:p>
        </p:txBody>
      </p:sp>
    </p:spTree>
    <p:extLst>
      <p:ext uri="{BB962C8B-B14F-4D97-AF65-F5344CB8AC3E}">
        <p14:creationId xmlns:p14="http://schemas.microsoft.com/office/powerpoint/2010/main" val="13404390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09F674F-5FF1-4C50-AE02-5B1470F93F7E}"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40081830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09F674F-5FF1-4C50-AE02-5B1470F93F7E}"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15657146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09F674F-5FF1-4C50-AE02-5B1470F93F7E}" type="slidenum">
              <a:rPr lang="en-US" smtClean="0">
                <a:solidFill>
                  <a:prstClr val="black"/>
                </a:solidFill>
              </a:rPr>
              <a:pPr/>
              <a:t>56</a:t>
            </a:fld>
            <a:endParaRPr lang="en-US">
              <a:solidFill>
                <a:prstClr val="black"/>
              </a:solidFill>
            </a:endParaRPr>
          </a:p>
        </p:txBody>
      </p:sp>
    </p:spTree>
    <p:extLst>
      <p:ext uri="{BB962C8B-B14F-4D97-AF65-F5344CB8AC3E}">
        <p14:creationId xmlns:p14="http://schemas.microsoft.com/office/powerpoint/2010/main" val="9329020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09F674F-5FF1-4C50-AE02-5B1470F93F7E}" type="slidenum">
              <a:rPr lang="en-US" smtClean="0">
                <a:solidFill>
                  <a:prstClr val="black"/>
                </a:solidFill>
              </a:rPr>
              <a:pPr/>
              <a:t>69</a:t>
            </a:fld>
            <a:endParaRPr lang="en-US">
              <a:solidFill>
                <a:prstClr val="black"/>
              </a:solidFill>
            </a:endParaRPr>
          </a:p>
        </p:txBody>
      </p:sp>
    </p:spTree>
    <p:extLst>
      <p:ext uri="{BB962C8B-B14F-4D97-AF65-F5344CB8AC3E}">
        <p14:creationId xmlns:p14="http://schemas.microsoft.com/office/powerpoint/2010/main" val="25272567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09F674F-5FF1-4C50-AE02-5B1470F93F7E}" type="slidenum">
              <a:rPr lang="en-US" smtClean="0">
                <a:solidFill>
                  <a:prstClr val="black"/>
                </a:solidFill>
              </a:rPr>
              <a:pPr/>
              <a:t>79</a:t>
            </a:fld>
            <a:endParaRPr lang="en-US">
              <a:solidFill>
                <a:prstClr val="black"/>
              </a:solidFill>
            </a:endParaRPr>
          </a:p>
        </p:txBody>
      </p:sp>
    </p:spTree>
    <p:extLst>
      <p:ext uri="{BB962C8B-B14F-4D97-AF65-F5344CB8AC3E}">
        <p14:creationId xmlns:p14="http://schemas.microsoft.com/office/powerpoint/2010/main" val="12161363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09F674F-5FF1-4C50-AE02-5B1470F93F7E}" type="slidenum">
              <a:rPr lang="en-US" smtClean="0">
                <a:solidFill>
                  <a:prstClr val="black"/>
                </a:solidFill>
              </a:rPr>
              <a:pPr/>
              <a:t>139</a:t>
            </a:fld>
            <a:endParaRPr lang="en-US">
              <a:solidFill>
                <a:prstClr val="black"/>
              </a:solidFill>
            </a:endParaRPr>
          </a:p>
        </p:txBody>
      </p:sp>
    </p:spTree>
    <p:extLst>
      <p:ext uri="{BB962C8B-B14F-4D97-AF65-F5344CB8AC3E}">
        <p14:creationId xmlns:p14="http://schemas.microsoft.com/office/powerpoint/2010/main" val="22990010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06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406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1271A87-F6C6-43C3-A5C0-E5EF69847C6E}" type="slidenum">
              <a:rPr lang="en-US" altLang="en-US" b="1" smtClean="0">
                <a:solidFill>
                  <a:srgbClr val="000000"/>
                </a:solidFill>
                <a:latin typeface="Tahoma" panose="020B0604030504040204" pitchFamily="34" charset="0"/>
              </a:rPr>
              <a:pPr/>
              <a:t>165</a:t>
            </a:fld>
            <a:endParaRPr lang="en-US" altLang="en-US" b="1" smtClean="0">
              <a:solidFill>
                <a:srgbClr val="000000"/>
              </a:solidFill>
              <a:latin typeface="Tahoma" panose="020B0604030504040204" pitchFamily="34" charset="0"/>
            </a:endParaRPr>
          </a:p>
        </p:txBody>
      </p:sp>
    </p:spTree>
    <p:extLst>
      <p:ext uri="{BB962C8B-B14F-4D97-AF65-F5344CB8AC3E}">
        <p14:creationId xmlns:p14="http://schemas.microsoft.com/office/powerpoint/2010/main" val="35092067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E2CDDF-B0AC-419A-A114-8348770AFF8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2557711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FC625C5-59F5-4CC5-B7FD-D679814EB47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2462858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0F0DC87-F2F8-4B52-872F-610F2A67FD9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3262923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5" name="Footer Placeholder 4"/>
          <p:cNvSpPr>
            <a:spLocks noGrp="1"/>
          </p:cNvSpPr>
          <p:nvPr>
            <p:ph type="ftr" sz="quarter" idx="11"/>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b="0">
                <a:latin typeface="Arial" panose="020B0604020202020204" pitchFamily="34" charset="0"/>
                <a:cs typeface="Arial" panose="020B0604020202020204" pitchFamily="34" charset="0"/>
              </a:defRPr>
            </a:lvl1pPr>
          </a:lstStyle>
          <a:p>
            <a:pPr>
              <a:defRPr/>
            </a:pPr>
            <a:fld id="{46A82A31-031E-496E-9EA9-82FF4069890E}" type="slidenum">
              <a:rPr lang="en-US" altLang="en-US"/>
              <a:pPr>
                <a:defRPr/>
              </a:pPr>
              <a:t>‹#›</a:t>
            </a:fld>
            <a:endParaRPr lang="en-US" altLang="en-US"/>
          </a:p>
        </p:txBody>
      </p:sp>
    </p:spTree>
    <p:extLst>
      <p:ext uri="{BB962C8B-B14F-4D97-AF65-F5344CB8AC3E}">
        <p14:creationId xmlns:p14="http://schemas.microsoft.com/office/powerpoint/2010/main" val="36244962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5" name="Footer Placeholder 4"/>
          <p:cNvSpPr>
            <a:spLocks noGrp="1"/>
          </p:cNvSpPr>
          <p:nvPr>
            <p:ph type="ftr" sz="quarter" idx="11"/>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b="0">
                <a:latin typeface="Arial" panose="020B0604020202020204" pitchFamily="34" charset="0"/>
                <a:cs typeface="Arial" panose="020B0604020202020204" pitchFamily="34" charset="0"/>
              </a:defRPr>
            </a:lvl1pPr>
          </a:lstStyle>
          <a:p>
            <a:pPr>
              <a:defRPr/>
            </a:pPr>
            <a:fld id="{4CDB5A7B-3079-48E1-99D5-BFF850C4C5D8}" type="slidenum">
              <a:rPr lang="en-US" altLang="en-US"/>
              <a:pPr>
                <a:defRPr/>
              </a:pPr>
              <a:t>‹#›</a:t>
            </a:fld>
            <a:endParaRPr lang="en-US" altLang="en-US"/>
          </a:p>
        </p:txBody>
      </p:sp>
    </p:spTree>
    <p:extLst>
      <p:ext uri="{BB962C8B-B14F-4D97-AF65-F5344CB8AC3E}">
        <p14:creationId xmlns:p14="http://schemas.microsoft.com/office/powerpoint/2010/main" val="25765954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5" name="Footer Placeholder 4"/>
          <p:cNvSpPr>
            <a:spLocks noGrp="1"/>
          </p:cNvSpPr>
          <p:nvPr>
            <p:ph type="ftr" sz="quarter" idx="11"/>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b="0">
                <a:latin typeface="Arial" panose="020B0604020202020204" pitchFamily="34" charset="0"/>
                <a:cs typeface="Arial" panose="020B0604020202020204" pitchFamily="34" charset="0"/>
              </a:defRPr>
            </a:lvl1pPr>
          </a:lstStyle>
          <a:p>
            <a:pPr>
              <a:defRPr/>
            </a:pPr>
            <a:fld id="{12122F06-9056-481B-BAC6-B8EF3EF277D8}" type="slidenum">
              <a:rPr lang="en-US" altLang="en-US"/>
              <a:pPr>
                <a:defRPr/>
              </a:pPr>
              <a:t>‹#›</a:t>
            </a:fld>
            <a:endParaRPr lang="en-US" altLang="en-US"/>
          </a:p>
        </p:txBody>
      </p:sp>
    </p:spTree>
    <p:extLst>
      <p:ext uri="{BB962C8B-B14F-4D97-AF65-F5344CB8AC3E}">
        <p14:creationId xmlns:p14="http://schemas.microsoft.com/office/powerpoint/2010/main" val="22465068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6" name="Footer Placeholder 4"/>
          <p:cNvSpPr>
            <a:spLocks noGrp="1"/>
          </p:cNvSpPr>
          <p:nvPr>
            <p:ph type="ftr" sz="quarter" idx="11"/>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b="0">
                <a:latin typeface="Arial" panose="020B0604020202020204" pitchFamily="34" charset="0"/>
                <a:cs typeface="Arial" panose="020B0604020202020204" pitchFamily="34" charset="0"/>
              </a:defRPr>
            </a:lvl1pPr>
          </a:lstStyle>
          <a:p>
            <a:pPr>
              <a:defRPr/>
            </a:pPr>
            <a:fld id="{2DB91ECA-7B81-46AD-9779-02189ABEB1E8}" type="slidenum">
              <a:rPr lang="en-US" altLang="en-US"/>
              <a:pPr>
                <a:defRPr/>
              </a:pPr>
              <a:t>‹#›</a:t>
            </a:fld>
            <a:endParaRPr lang="en-US" altLang="en-US"/>
          </a:p>
        </p:txBody>
      </p:sp>
    </p:spTree>
    <p:extLst>
      <p:ext uri="{BB962C8B-B14F-4D97-AF65-F5344CB8AC3E}">
        <p14:creationId xmlns:p14="http://schemas.microsoft.com/office/powerpoint/2010/main" val="29176483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8" name="Footer Placeholder 4"/>
          <p:cNvSpPr>
            <a:spLocks noGrp="1"/>
          </p:cNvSpPr>
          <p:nvPr>
            <p:ph type="ftr" sz="quarter" idx="11"/>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9" name="Slide Number Placeholder 5"/>
          <p:cNvSpPr>
            <a:spLocks noGrp="1"/>
          </p:cNvSpPr>
          <p:nvPr>
            <p:ph type="sldNum" sz="quarter" idx="12"/>
          </p:nvPr>
        </p:nvSpPr>
        <p:spPr/>
        <p:txBody>
          <a:bodyPr/>
          <a:lstStyle>
            <a:lvl1pPr>
              <a:defRPr b="0">
                <a:latin typeface="Arial" panose="020B0604020202020204" pitchFamily="34" charset="0"/>
                <a:cs typeface="Arial" panose="020B0604020202020204" pitchFamily="34" charset="0"/>
              </a:defRPr>
            </a:lvl1pPr>
          </a:lstStyle>
          <a:p>
            <a:pPr>
              <a:defRPr/>
            </a:pPr>
            <a:fld id="{5533C141-EADD-457F-B4B7-6C1781BE5604}" type="slidenum">
              <a:rPr lang="en-US" altLang="en-US"/>
              <a:pPr>
                <a:defRPr/>
              </a:pPr>
              <a:t>‹#›</a:t>
            </a:fld>
            <a:endParaRPr lang="en-US" altLang="en-US"/>
          </a:p>
        </p:txBody>
      </p:sp>
    </p:spTree>
    <p:extLst>
      <p:ext uri="{BB962C8B-B14F-4D97-AF65-F5344CB8AC3E}">
        <p14:creationId xmlns:p14="http://schemas.microsoft.com/office/powerpoint/2010/main" val="35384968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4" name="Footer Placeholder 4"/>
          <p:cNvSpPr>
            <a:spLocks noGrp="1"/>
          </p:cNvSpPr>
          <p:nvPr>
            <p:ph type="ftr" sz="quarter" idx="11"/>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5" name="Slide Number Placeholder 5"/>
          <p:cNvSpPr>
            <a:spLocks noGrp="1"/>
          </p:cNvSpPr>
          <p:nvPr>
            <p:ph type="sldNum" sz="quarter" idx="12"/>
          </p:nvPr>
        </p:nvSpPr>
        <p:spPr/>
        <p:txBody>
          <a:bodyPr/>
          <a:lstStyle>
            <a:lvl1pPr>
              <a:defRPr b="0">
                <a:latin typeface="Arial" panose="020B0604020202020204" pitchFamily="34" charset="0"/>
                <a:cs typeface="Arial" panose="020B0604020202020204" pitchFamily="34" charset="0"/>
              </a:defRPr>
            </a:lvl1pPr>
          </a:lstStyle>
          <a:p>
            <a:pPr>
              <a:defRPr/>
            </a:pPr>
            <a:fld id="{17C9C39E-A0F6-4360-9996-F0E51277D420}" type="slidenum">
              <a:rPr lang="en-US" altLang="en-US"/>
              <a:pPr>
                <a:defRPr/>
              </a:pPr>
              <a:t>‹#›</a:t>
            </a:fld>
            <a:endParaRPr lang="en-US" altLang="en-US"/>
          </a:p>
        </p:txBody>
      </p:sp>
    </p:spTree>
    <p:extLst>
      <p:ext uri="{BB962C8B-B14F-4D97-AF65-F5344CB8AC3E}">
        <p14:creationId xmlns:p14="http://schemas.microsoft.com/office/powerpoint/2010/main" val="24404415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3" name="Footer Placeholder 4"/>
          <p:cNvSpPr>
            <a:spLocks noGrp="1"/>
          </p:cNvSpPr>
          <p:nvPr>
            <p:ph type="ftr" sz="quarter" idx="11"/>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4" name="Slide Number Placeholder 5"/>
          <p:cNvSpPr>
            <a:spLocks noGrp="1"/>
          </p:cNvSpPr>
          <p:nvPr>
            <p:ph type="sldNum" sz="quarter" idx="12"/>
          </p:nvPr>
        </p:nvSpPr>
        <p:spPr/>
        <p:txBody>
          <a:bodyPr/>
          <a:lstStyle>
            <a:lvl1pPr>
              <a:defRPr b="0">
                <a:latin typeface="Arial" panose="020B0604020202020204" pitchFamily="34" charset="0"/>
                <a:cs typeface="Arial" panose="020B0604020202020204" pitchFamily="34" charset="0"/>
              </a:defRPr>
            </a:lvl1pPr>
          </a:lstStyle>
          <a:p>
            <a:pPr>
              <a:defRPr/>
            </a:pPr>
            <a:fld id="{E90AA352-7167-4E4B-8D92-AD32F7915C65}" type="slidenum">
              <a:rPr lang="en-US" altLang="en-US"/>
              <a:pPr>
                <a:defRPr/>
              </a:pPr>
              <a:t>‹#›</a:t>
            </a:fld>
            <a:endParaRPr lang="en-US" altLang="en-US"/>
          </a:p>
        </p:txBody>
      </p:sp>
    </p:spTree>
    <p:extLst>
      <p:ext uri="{BB962C8B-B14F-4D97-AF65-F5344CB8AC3E}">
        <p14:creationId xmlns:p14="http://schemas.microsoft.com/office/powerpoint/2010/main" val="36820012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6" name="Footer Placeholder 4"/>
          <p:cNvSpPr>
            <a:spLocks noGrp="1"/>
          </p:cNvSpPr>
          <p:nvPr>
            <p:ph type="ftr" sz="quarter" idx="11"/>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b="0">
                <a:latin typeface="Arial" panose="020B0604020202020204" pitchFamily="34" charset="0"/>
                <a:cs typeface="Arial" panose="020B0604020202020204" pitchFamily="34" charset="0"/>
              </a:defRPr>
            </a:lvl1pPr>
          </a:lstStyle>
          <a:p>
            <a:pPr>
              <a:defRPr/>
            </a:pPr>
            <a:fld id="{908DA2E3-F2A6-4BB6-ADF1-09CC28284BF8}" type="slidenum">
              <a:rPr lang="en-US" altLang="en-US"/>
              <a:pPr>
                <a:defRPr/>
              </a:pPr>
              <a:t>‹#›</a:t>
            </a:fld>
            <a:endParaRPr lang="en-US" altLang="en-US"/>
          </a:p>
        </p:txBody>
      </p:sp>
    </p:spTree>
    <p:extLst>
      <p:ext uri="{BB962C8B-B14F-4D97-AF65-F5344CB8AC3E}">
        <p14:creationId xmlns:p14="http://schemas.microsoft.com/office/powerpoint/2010/main" val="32437655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89D697-A760-473E-8A06-B7C43955AE9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418469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6" name="Footer Placeholder 4"/>
          <p:cNvSpPr>
            <a:spLocks noGrp="1"/>
          </p:cNvSpPr>
          <p:nvPr>
            <p:ph type="ftr" sz="quarter" idx="11"/>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b="0">
                <a:latin typeface="Arial" panose="020B0604020202020204" pitchFamily="34" charset="0"/>
                <a:cs typeface="Arial" panose="020B0604020202020204" pitchFamily="34" charset="0"/>
              </a:defRPr>
            </a:lvl1pPr>
          </a:lstStyle>
          <a:p>
            <a:pPr>
              <a:defRPr/>
            </a:pPr>
            <a:fld id="{2B173926-B387-41DD-98F0-86C43E89B0F8}" type="slidenum">
              <a:rPr lang="en-US" altLang="en-US"/>
              <a:pPr>
                <a:defRPr/>
              </a:pPr>
              <a:t>‹#›</a:t>
            </a:fld>
            <a:endParaRPr lang="en-US" altLang="en-US"/>
          </a:p>
        </p:txBody>
      </p:sp>
    </p:spTree>
    <p:extLst>
      <p:ext uri="{BB962C8B-B14F-4D97-AF65-F5344CB8AC3E}">
        <p14:creationId xmlns:p14="http://schemas.microsoft.com/office/powerpoint/2010/main" val="8405923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5" name="Footer Placeholder 4"/>
          <p:cNvSpPr>
            <a:spLocks noGrp="1"/>
          </p:cNvSpPr>
          <p:nvPr>
            <p:ph type="ftr" sz="quarter" idx="11"/>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b="0">
                <a:latin typeface="Arial" panose="020B0604020202020204" pitchFamily="34" charset="0"/>
                <a:cs typeface="Arial" panose="020B0604020202020204" pitchFamily="34" charset="0"/>
              </a:defRPr>
            </a:lvl1pPr>
          </a:lstStyle>
          <a:p>
            <a:pPr>
              <a:defRPr/>
            </a:pPr>
            <a:fld id="{DD65F0DA-9D42-4CF1-8738-E5209A379535}" type="slidenum">
              <a:rPr lang="en-US" altLang="en-US"/>
              <a:pPr>
                <a:defRPr/>
              </a:pPr>
              <a:t>‹#›</a:t>
            </a:fld>
            <a:endParaRPr lang="en-US" altLang="en-US"/>
          </a:p>
        </p:txBody>
      </p:sp>
    </p:spTree>
    <p:extLst>
      <p:ext uri="{BB962C8B-B14F-4D97-AF65-F5344CB8AC3E}">
        <p14:creationId xmlns:p14="http://schemas.microsoft.com/office/powerpoint/2010/main" val="36413089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5" name="Footer Placeholder 4"/>
          <p:cNvSpPr>
            <a:spLocks noGrp="1"/>
          </p:cNvSpPr>
          <p:nvPr>
            <p:ph type="ftr" sz="quarter" idx="11"/>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b="0">
                <a:latin typeface="Arial" panose="020B0604020202020204" pitchFamily="34" charset="0"/>
                <a:cs typeface="Arial" panose="020B0604020202020204" pitchFamily="34" charset="0"/>
              </a:defRPr>
            </a:lvl1pPr>
          </a:lstStyle>
          <a:p>
            <a:pPr>
              <a:defRPr/>
            </a:pPr>
            <a:fld id="{2BF592E0-9B93-462A-8CBB-AAD6D1C8CC38}" type="slidenum">
              <a:rPr lang="en-US" altLang="en-US"/>
              <a:pPr>
                <a:defRPr/>
              </a:pPr>
              <a:t>‹#›</a:t>
            </a:fld>
            <a:endParaRPr lang="en-US" altLang="en-US"/>
          </a:p>
        </p:txBody>
      </p:sp>
    </p:spTree>
    <p:extLst>
      <p:ext uri="{BB962C8B-B14F-4D97-AF65-F5344CB8AC3E}">
        <p14:creationId xmlns:p14="http://schemas.microsoft.com/office/powerpoint/2010/main" val="7673865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C7C35460-6555-43C0-8AAD-DB9EFA5D44E6}" type="datetimeFigureOut">
              <a:rPr lang="en-US"/>
              <a:pPr>
                <a:defRPr/>
              </a:pPr>
              <a:t>8/22/2021</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F80C3CA-2AD6-4CFA-87D4-8C569A9F8A31}" type="slidenum">
              <a:rPr lang="en-US"/>
              <a:pPr>
                <a:defRPr/>
              </a:pPr>
              <a:t>‹#›</a:t>
            </a:fld>
            <a:endParaRPr lang="en-US"/>
          </a:p>
        </p:txBody>
      </p:sp>
    </p:spTree>
    <p:extLst>
      <p:ext uri="{BB962C8B-B14F-4D97-AF65-F5344CB8AC3E}">
        <p14:creationId xmlns:p14="http://schemas.microsoft.com/office/powerpoint/2010/main" val="8943459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5" name="Footer Placeholder 4"/>
          <p:cNvSpPr>
            <a:spLocks noGrp="1"/>
          </p:cNvSpPr>
          <p:nvPr>
            <p:ph type="ftr" sz="quarter" idx="11"/>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b="0">
                <a:latin typeface="Arial" panose="020B0604020202020204" pitchFamily="34" charset="0"/>
                <a:cs typeface="Arial" panose="020B0604020202020204" pitchFamily="34" charset="0"/>
              </a:defRPr>
            </a:lvl1pPr>
          </a:lstStyle>
          <a:p>
            <a:pPr>
              <a:defRPr/>
            </a:pPr>
            <a:fld id="{852C1410-352F-4F07-8B9D-6E6FB3DC5DBF}" type="slidenum">
              <a:rPr lang="en-US" altLang="en-US"/>
              <a:pPr>
                <a:defRPr/>
              </a:pPr>
              <a:t>‹#›</a:t>
            </a:fld>
            <a:endParaRPr lang="en-US" altLang="en-US"/>
          </a:p>
        </p:txBody>
      </p:sp>
    </p:spTree>
    <p:extLst>
      <p:ext uri="{BB962C8B-B14F-4D97-AF65-F5344CB8AC3E}">
        <p14:creationId xmlns:p14="http://schemas.microsoft.com/office/powerpoint/2010/main" val="22696009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5" name="Footer Placeholder 4"/>
          <p:cNvSpPr>
            <a:spLocks noGrp="1"/>
          </p:cNvSpPr>
          <p:nvPr>
            <p:ph type="ftr" sz="quarter" idx="11"/>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b="0">
                <a:latin typeface="Arial" panose="020B0604020202020204" pitchFamily="34" charset="0"/>
                <a:cs typeface="Arial" panose="020B0604020202020204" pitchFamily="34" charset="0"/>
              </a:defRPr>
            </a:lvl1pPr>
          </a:lstStyle>
          <a:p>
            <a:pPr>
              <a:defRPr/>
            </a:pPr>
            <a:fld id="{924A8A95-E507-4A7E-95CA-EC0BB0C23D3A}" type="slidenum">
              <a:rPr lang="en-US" altLang="en-US"/>
              <a:pPr>
                <a:defRPr/>
              </a:pPr>
              <a:t>‹#›</a:t>
            </a:fld>
            <a:endParaRPr lang="en-US" altLang="en-US"/>
          </a:p>
        </p:txBody>
      </p:sp>
    </p:spTree>
    <p:extLst>
      <p:ext uri="{BB962C8B-B14F-4D97-AF65-F5344CB8AC3E}">
        <p14:creationId xmlns:p14="http://schemas.microsoft.com/office/powerpoint/2010/main" val="3496283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5" name="Footer Placeholder 4"/>
          <p:cNvSpPr>
            <a:spLocks noGrp="1"/>
          </p:cNvSpPr>
          <p:nvPr>
            <p:ph type="ftr" sz="quarter" idx="11"/>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b="0">
                <a:latin typeface="Arial" panose="020B0604020202020204" pitchFamily="34" charset="0"/>
                <a:cs typeface="Arial" panose="020B0604020202020204" pitchFamily="34" charset="0"/>
              </a:defRPr>
            </a:lvl1pPr>
          </a:lstStyle>
          <a:p>
            <a:pPr>
              <a:defRPr/>
            </a:pPr>
            <a:fld id="{A95A793C-7FCC-4962-8A87-F309AAC02C72}" type="slidenum">
              <a:rPr lang="en-US" altLang="en-US"/>
              <a:pPr>
                <a:defRPr/>
              </a:pPr>
              <a:t>‹#›</a:t>
            </a:fld>
            <a:endParaRPr lang="en-US" altLang="en-US"/>
          </a:p>
        </p:txBody>
      </p:sp>
    </p:spTree>
    <p:extLst>
      <p:ext uri="{BB962C8B-B14F-4D97-AF65-F5344CB8AC3E}">
        <p14:creationId xmlns:p14="http://schemas.microsoft.com/office/powerpoint/2010/main" val="16899933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6" name="Footer Placeholder 4"/>
          <p:cNvSpPr>
            <a:spLocks noGrp="1"/>
          </p:cNvSpPr>
          <p:nvPr>
            <p:ph type="ftr" sz="quarter" idx="11"/>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b="0">
                <a:latin typeface="Arial" panose="020B0604020202020204" pitchFamily="34" charset="0"/>
                <a:cs typeface="Arial" panose="020B0604020202020204" pitchFamily="34" charset="0"/>
              </a:defRPr>
            </a:lvl1pPr>
          </a:lstStyle>
          <a:p>
            <a:pPr>
              <a:defRPr/>
            </a:pPr>
            <a:fld id="{33DAACA3-3B41-4AD5-9534-480C67EB26EC}" type="slidenum">
              <a:rPr lang="en-US" altLang="en-US"/>
              <a:pPr>
                <a:defRPr/>
              </a:pPr>
              <a:t>‹#›</a:t>
            </a:fld>
            <a:endParaRPr lang="en-US" altLang="en-US"/>
          </a:p>
        </p:txBody>
      </p:sp>
    </p:spTree>
    <p:extLst>
      <p:ext uri="{BB962C8B-B14F-4D97-AF65-F5344CB8AC3E}">
        <p14:creationId xmlns:p14="http://schemas.microsoft.com/office/powerpoint/2010/main" val="19667480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8" name="Footer Placeholder 4"/>
          <p:cNvSpPr>
            <a:spLocks noGrp="1"/>
          </p:cNvSpPr>
          <p:nvPr>
            <p:ph type="ftr" sz="quarter" idx="11"/>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9" name="Slide Number Placeholder 5"/>
          <p:cNvSpPr>
            <a:spLocks noGrp="1"/>
          </p:cNvSpPr>
          <p:nvPr>
            <p:ph type="sldNum" sz="quarter" idx="12"/>
          </p:nvPr>
        </p:nvSpPr>
        <p:spPr/>
        <p:txBody>
          <a:bodyPr/>
          <a:lstStyle>
            <a:lvl1pPr>
              <a:defRPr b="0">
                <a:latin typeface="Arial" panose="020B0604020202020204" pitchFamily="34" charset="0"/>
                <a:cs typeface="Arial" panose="020B0604020202020204" pitchFamily="34" charset="0"/>
              </a:defRPr>
            </a:lvl1pPr>
          </a:lstStyle>
          <a:p>
            <a:pPr>
              <a:defRPr/>
            </a:pPr>
            <a:fld id="{D03B5005-3F77-47AD-99B0-1F44DFD3FD0C}" type="slidenum">
              <a:rPr lang="en-US" altLang="en-US"/>
              <a:pPr>
                <a:defRPr/>
              </a:pPr>
              <a:t>‹#›</a:t>
            </a:fld>
            <a:endParaRPr lang="en-US" altLang="en-US"/>
          </a:p>
        </p:txBody>
      </p:sp>
    </p:spTree>
    <p:extLst>
      <p:ext uri="{BB962C8B-B14F-4D97-AF65-F5344CB8AC3E}">
        <p14:creationId xmlns:p14="http://schemas.microsoft.com/office/powerpoint/2010/main" val="27139543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4" name="Footer Placeholder 4"/>
          <p:cNvSpPr>
            <a:spLocks noGrp="1"/>
          </p:cNvSpPr>
          <p:nvPr>
            <p:ph type="ftr" sz="quarter" idx="11"/>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5" name="Slide Number Placeholder 5"/>
          <p:cNvSpPr>
            <a:spLocks noGrp="1"/>
          </p:cNvSpPr>
          <p:nvPr>
            <p:ph type="sldNum" sz="quarter" idx="12"/>
          </p:nvPr>
        </p:nvSpPr>
        <p:spPr/>
        <p:txBody>
          <a:bodyPr/>
          <a:lstStyle>
            <a:lvl1pPr>
              <a:defRPr b="0">
                <a:latin typeface="Arial" panose="020B0604020202020204" pitchFamily="34" charset="0"/>
                <a:cs typeface="Arial" panose="020B0604020202020204" pitchFamily="34" charset="0"/>
              </a:defRPr>
            </a:lvl1pPr>
          </a:lstStyle>
          <a:p>
            <a:pPr>
              <a:defRPr/>
            </a:pPr>
            <a:fld id="{898FF202-2333-43DC-B41F-3CD8CD76BC4C}" type="slidenum">
              <a:rPr lang="en-US" altLang="en-US"/>
              <a:pPr>
                <a:defRPr/>
              </a:pPr>
              <a:t>‹#›</a:t>
            </a:fld>
            <a:endParaRPr lang="en-US" altLang="en-US"/>
          </a:p>
        </p:txBody>
      </p:sp>
    </p:spTree>
    <p:extLst>
      <p:ext uri="{BB962C8B-B14F-4D97-AF65-F5344CB8AC3E}">
        <p14:creationId xmlns:p14="http://schemas.microsoft.com/office/powerpoint/2010/main" val="17212590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ADB429E-B0F1-4F04-A0A1-3B724B69F52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084753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3" name="Footer Placeholder 4"/>
          <p:cNvSpPr>
            <a:spLocks noGrp="1"/>
          </p:cNvSpPr>
          <p:nvPr>
            <p:ph type="ftr" sz="quarter" idx="11"/>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4" name="Slide Number Placeholder 5"/>
          <p:cNvSpPr>
            <a:spLocks noGrp="1"/>
          </p:cNvSpPr>
          <p:nvPr>
            <p:ph type="sldNum" sz="quarter" idx="12"/>
          </p:nvPr>
        </p:nvSpPr>
        <p:spPr/>
        <p:txBody>
          <a:bodyPr/>
          <a:lstStyle>
            <a:lvl1pPr>
              <a:defRPr b="0">
                <a:latin typeface="Arial" panose="020B0604020202020204" pitchFamily="34" charset="0"/>
                <a:cs typeface="Arial" panose="020B0604020202020204" pitchFamily="34" charset="0"/>
              </a:defRPr>
            </a:lvl1pPr>
          </a:lstStyle>
          <a:p>
            <a:pPr>
              <a:defRPr/>
            </a:pPr>
            <a:fld id="{28F476F3-9B58-4F49-A71A-24B8FD5C80C1}" type="slidenum">
              <a:rPr lang="en-US" altLang="en-US"/>
              <a:pPr>
                <a:defRPr/>
              </a:pPr>
              <a:t>‹#›</a:t>
            </a:fld>
            <a:endParaRPr lang="en-US" altLang="en-US"/>
          </a:p>
        </p:txBody>
      </p:sp>
    </p:spTree>
    <p:extLst>
      <p:ext uri="{BB962C8B-B14F-4D97-AF65-F5344CB8AC3E}">
        <p14:creationId xmlns:p14="http://schemas.microsoft.com/office/powerpoint/2010/main" val="1919466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6" name="Footer Placeholder 4"/>
          <p:cNvSpPr>
            <a:spLocks noGrp="1"/>
          </p:cNvSpPr>
          <p:nvPr>
            <p:ph type="ftr" sz="quarter" idx="11"/>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b="0">
                <a:latin typeface="Arial" panose="020B0604020202020204" pitchFamily="34" charset="0"/>
                <a:cs typeface="Arial" panose="020B0604020202020204" pitchFamily="34" charset="0"/>
              </a:defRPr>
            </a:lvl1pPr>
          </a:lstStyle>
          <a:p>
            <a:pPr>
              <a:defRPr/>
            </a:pPr>
            <a:fld id="{6757007C-29AB-4900-9F75-6C6143ECEAC9}" type="slidenum">
              <a:rPr lang="en-US" altLang="en-US"/>
              <a:pPr>
                <a:defRPr/>
              </a:pPr>
              <a:t>‹#›</a:t>
            </a:fld>
            <a:endParaRPr lang="en-US" altLang="en-US"/>
          </a:p>
        </p:txBody>
      </p:sp>
    </p:spTree>
    <p:extLst>
      <p:ext uri="{BB962C8B-B14F-4D97-AF65-F5344CB8AC3E}">
        <p14:creationId xmlns:p14="http://schemas.microsoft.com/office/powerpoint/2010/main" val="30230022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6" name="Footer Placeholder 4"/>
          <p:cNvSpPr>
            <a:spLocks noGrp="1"/>
          </p:cNvSpPr>
          <p:nvPr>
            <p:ph type="ftr" sz="quarter" idx="11"/>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b="0">
                <a:latin typeface="Arial" panose="020B0604020202020204" pitchFamily="34" charset="0"/>
                <a:cs typeface="Arial" panose="020B0604020202020204" pitchFamily="34" charset="0"/>
              </a:defRPr>
            </a:lvl1pPr>
          </a:lstStyle>
          <a:p>
            <a:pPr>
              <a:defRPr/>
            </a:pPr>
            <a:fld id="{5F2A4B9D-A618-4FB6-A715-42DE968EBB82}" type="slidenum">
              <a:rPr lang="en-US" altLang="en-US"/>
              <a:pPr>
                <a:defRPr/>
              </a:pPr>
              <a:t>‹#›</a:t>
            </a:fld>
            <a:endParaRPr lang="en-US" altLang="en-US"/>
          </a:p>
        </p:txBody>
      </p:sp>
    </p:spTree>
    <p:extLst>
      <p:ext uri="{BB962C8B-B14F-4D97-AF65-F5344CB8AC3E}">
        <p14:creationId xmlns:p14="http://schemas.microsoft.com/office/powerpoint/2010/main" val="18904042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5" name="Footer Placeholder 4"/>
          <p:cNvSpPr>
            <a:spLocks noGrp="1"/>
          </p:cNvSpPr>
          <p:nvPr>
            <p:ph type="ftr" sz="quarter" idx="11"/>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b="0">
                <a:latin typeface="Arial" panose="020B0604020202020204" pitchFamily="34" charset="0"/>
                <a:cs typeface="Arial" panose="020B0604020202020204" pitchFamily="34" charset="0"/>
              </a:defRPr>
            </a:lvl1pPr>
          </a:lstStyle>
          <a:p>
            <a:pPr>
              <a:defRPr/>
            </a:pPr>
            <a:fld id="{6DDB752A-CE5C-46B3-956A-2D8C4D763581}" type="slidenum">
              <a:rPr lang="en-US" altLang="en-US"/>
              <a:pPr>
                <a:defRPr/>
              </a:pPr>
              <a:t>‹#›</a:t>
            </a:fld>
            <a:endParaRPr lang="en-US" altLang="en-US"/>
          </a:p>
        </p:txBody>
      </p:sp>
    </p:spTree>
    <p:extLst>
      <p:ext uri="{BB962C8B-B14F-4D97-AF65-F5344CB8AC3E}">
        <p14:creationId xmlns:p14="http://schemas.microsoft.com/office/powerpoint/2010/main" val="6913594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5" name="Footer Placeholder 4"/>
          <p:cNvSpPr>
            <a:spLocks noGrp="1"/>
          </p:cNvSpPr>
          <p:nvPr>
            <p:ph type="ftr" sz="quarter" idx="11"/>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b="0">
                <a:latin typeface="Arial" panose="020B0604020202020204" pitchFamily="34" charset="0"/>
                <a:cs typeface="Arial" panose="020B0604020202020204" pitchFamily="34" charset="0"/>
              </a:defRPr>
            </a:lvl1pPr>
          </a:lstStyle>
          <a:p>
            <a:pPr>
              <a:defRPr/>
            </a:pPr>
            <a:fld id="{E47FBC93-1F73-4995-9A65-CF0E930F2792}" type="slidenum">
              <a:rPr lang="en-US" altLang="en-US"/>
              <a:pPr>
                <a:defRPr/>
              </a:pPr>
              <a:t>‹#›</a:t>
            </a:fld>
            <a:endParaRPr lang="en-US" altLang="en-US"/>
          </a:p>
        </p:txBody>
      </p:sp>
    </p:spTree>
    <p:extLst>
      <p:ext uri="{BB962C8B-B14F-4D97-AF65-F5344CB8AC3E}">
        <p14:creationId xmlns:p14="http://schemas.microsoft.com/office/powerpoint/2010/main" val="16051166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cs typeface="Arial" panose="020B0604020202020204" pitchFamily="34" charset="0"/>
              </a:defRPr>
            </a:lvl1pPr>
          </a:lstStyle>
          <a:p>
            <a:pPr>
              <a:defRPr/>
            </a:pPr>
            <a:endParaRPr lang="en-US" altLang="en-US"/>
          </a:p>
        </p:txBody>
      </p:sp>
      <p:sp>
        <p:nvSpPr>
          <p:cNvPr id="5" name="Rectangle 5"/>
          <p:cNvSpPr>
            <a:spLocks noGrp="1" noChangeArrowheads="1"/>
          </p:cNvSpPr>
          <p:nvPr>
            <p:ph type="ftr" sz="quarter" idx="11"/>
          </p:nvPr>
        </p:nvSpPr>
        <p:spPr/>
        <p:txBody>
          <a:bodyPr/>
          <a:lstStyle>
            <a:lvl1pPr>
              <a:defRPr>
                <a:cs typeface="Arial" panose="020B0604020202020204" pitchFamily="34" charset="0"/>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a:cs typeface="Arial" panose="020B0604020202020204" pitchFamily="34" charset="0"/>
              </a:defRPr>
            </a:lvl1pPr>
          </a:lstStyle>
          <a:p>
            <a:pPr>
              <a:defRPr/>
            </a:pPr>
            <a:fld id="{930CBBEF-C0FD-4975-AF41-59FFC0055BFD}" type="slidenum">
              <a:rPr lang="en-US" altLang="en-US"/>
              <a:pPr>
                <a:defRPr/>
              </a:pPr>
              <a:t>‹#›</a:t>
            </a:fld>
            <a:endParaRPr lang="en-US" altLang="en-US"/>
          </a:p>
        </p:txBody>
      </p:sp>
    </p:spTree>
    <p:extLst>
      <p:ext uri="{BB962C8B-B14F-4D97-AF65-F5344CB8AC3E}">
        <p14:creationId xmlns:p14="http://schemas.microsoft.com/office/powerpoint/2010/main" val="13060263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cs typeface="Arial" panose="020B0604020202020204" pitchFamily="34" charset="0"/>
              </a:defRPr>
            </a:lvl1pPr>
          </a:lstStyle>
          <a:p>
            <a:pPr>
              <a:defRPr/>
            </a:pPr>
            <a:endParaRPr lang="en-US" altLang="en-US"/>
          </a:p>
        </p:txBody>
      </p:sp>
      <p:sp>
        <p:nvSpPr>
          <p:cNvPr id="5" name="Rectangle 5"/>
          <p:cNvSpPr>
            <a:spLocks noGrp="1" noChangeArrowheads="1"/>
          </p:cNvSpPr>
          <p:nvPr>
            <p:ph type="ftr" sz="quarter" idx="11"/>
          </p:nvPr>
        </p:nvSpPr>
        <p:spPr/>
        <p:txBody>
          <a:bodyPr/>
          <a:lstStyle>
            <a:lvl1pPr>
              <a:defRPr>
                <a:cs typeface="Arial" panose="020B0604020202020204" pitchFamily="34" charset="0"/>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a:cs typeface="Arial" panose="020B0604020202020204" pitchFamily="34" charset="0"/>
              </a:defRPr>
            </a:lvl1pPr>
          </a:lstStyle>
          <a:p>
            <a:pPr>
              <a:defRPr/>
            </a:pPr>
            <a:fld id="{1F64B35F-F6FA-41C9-ABF6-D2CA25FD4AA0}" type="slidenum">
              <a:rPr lang="en-US" altLang="en-US"/>
              <a:pPr>
                <a:defRPr/>
              </a:pPr>
              <a:t>‹#›</a:t>
            </a:fld>
            <a:endParaRPr lang="en-US" altLang="en-US"/>
          </a:p>
        </p:txBody>
      </p:sp>
    </p:spTree>
    <p:extLst>
      <p:ext uri="{BB962C8B-B14F-4D97-AF65-F5344CB8AC3E}">
        <p14:creationId xmlns:p14="http://schemas.microsoft.com/office/powerpoint/2010/main" val="42592222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1"/>
            <a:ext cx="105156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831851" y="4589466"/>
            <a:ext cx="10515600" cy="1500187"/>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cs typeface="Arial" panose="020B0604020202020204" pitchFamily="34" charset="0"/>
              </a:defRPr>
            </a:lvl1pPr>
          </a:lstStyle>
          <a:p>
            <a:pPr>
              <a:defRPr/>
            </a:pPr>
            <a:endParaRPr lang="en-US" altLang="en-US"/>
          </a:p>
        </p:txBody>
      </p:sp>
      <p:sp>
        <p:nvSpPr>
          <p:cNvPr id="5" name="Rectangle 5"/>
          <p:cNvSpPr>
            <a:spLocks noGrp="1" noChangeArrowheads="1"/>
          </p:cNvSpPr>
          <p:nvPr>
            <p:ph type="ftr" sz="quarter" idx="11"/>
          </p:nvPr>
        </p:nvSpPr>
        <p:spPr/>
        <p:txBody>
          <a:bodyPr/>
          <a:lstStyle>
            <a:lvl1pPr>
              <a:defRPr>
                <a:cs typeface="Arial" panose="020B0604020202020204" pitchFamily="34" charset="0"/>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a:cs typeface="Arial" panose="020B0604020202020204" pitchFamily="34" charset="0"/>
              </a:defRPr>
            </a:lvl1pPr>
          </a:lstStyle>
          <a:p>
            <a:pPr>
              <a:defRPr/>
            </a:pPr>
            <a:fld id="{D49D089C-54C3-420C-B302-2139579697BD}" type="slidenum">
              <a:rPr lang="en-US" altLang="en-US"/>
              <a:pPr>
                <a:defRPr/>
              </a:pPr>
              <a:t>‹#›</a:t>
            </a:fld>
            <a:endParaRPr lang="en-US" altLang="en-US"/>
          </a:p>
        </p:txBody>
      </p:sp>
    </p:spTree>
    <p:extLst>
      <p:ext uri="{BB962C8B-B14F-4D97-AF65-F5344CB8AC3E}">
        <p14:creationId xmlns:p14="http://schemas.microsoft.com/office/powerpoint/2010/main" val="11866075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3"/>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3"/>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cs typeface="Arial" panose="020B0604020202020204" pitchFamily="34" charset="0"/>
              </a:defRPr>
            </a:lvl1pPr>
          </a:lstStyle>
          <a:p>
            <a:pPr>
              <a:defRPr/>
            </a:pPr>
            <a:endParaRPr lang="en-US" altLang="en-US"/>
          </a:p>
        </p:txBody>
      </p:sp>
      <p:sp>
        <p:nvSpPr>
          <p:cNvPr id="6" name="Rectangle 5"/>
          <p:cNvSpPr>
            <a:spLocks noGrp="1" noChangeArrowheads="1"/>
          </p:cNvSpPr>
          <p:nvPr>
            <p:ph type="ftr" sz="quarter" idx="11"/>
          </p:nvPr>
        </p:nvSpPr>
        <p:spPr/>
        <p:txBody>
          <a:bodyPr/>
          <a:lstStyle>
            <a:lvl1pPr>
              <a:defRPr>
                <a:cs typeface="Arial" panose="020B0604020202020204" pitchFamily="34" charset="0"/>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a:defRPr>
                <a:cs typeface="Arial" panose="020B0604020202020204" pitchFamily="34" charset="0"/>
              </a:defRPr>
            </a:lvl1pPr>
          </a:lstStyle>
          <a:p>
            <a:pPr>
              <a:defRPr/>
            </a:pPr>
            <a:fld id="{9CC64BC7-813D-457E-896B-9388B393B242}" type="slidenum">
              <a:rPr lang="en-US" altLang="en-US"/>
              <a:pPr>
                <a:defRPr/>
              </a:pPr>
              <a:t>‹#›</a:t>
            </a:fld>
            <a:endParaRPr lang="en-US" altLang="en-US"/>
          </a:p>
        </p:txBody>
      </p:sp>
    </p:spTree>
    <p:extLst>
      <p:ext uri="{BB962C8B-B14F-4D97-AF65-F5344CB8AC3E}">
        <p14:creationId xmlns:p14="http://schemas.microsoft.com/office/powerpoint/2010/main" val="1439974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8"/>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9" y="1681163"/>
            <a:ext cx="5158316"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840319"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cs typeface="Arial" panose="020B0604020202020204" pitchFamily="34" charset="0"/>
              </a:defRPr>
            </a:lvl1pPr>
          </a:lstStyle>
          <a:p>
            <a:pPr>
              <a:defRPr/>
            </a:pPr>
            <a:endParaRPr lang="en-US" altLang="en-US"/>
          </a:p>
        </p:txBody>
      </p:sp>
      <p:sp>
        <p:nvSpPr>
          <p:cNvPr id="8" name="Rectangle 5"/>
          <p:cNvSpPr>
            <a:spLocks noGrp="1" noChangeArrowheads="1"/>
          </p:cNvSpPr>
          <p:nvPr>
            <p:ph type="ftr" sz="quarter" idx="11"/>
          </p:nvPr>
        </p:nvSpPr>
        <p:spPr/>
        <p:txBody>
          <a:bodyPr/>
          <a:lstStyle>
            <a:lvl1pPr>
              <a:defRPr>
                <a:cs typeface="Arial" panose="020B0604020202020204" pitchFamily="34"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a:cs typeface="Arial" panose="020B0604020202020204" pitchFamily="34" charset="0"/>
              </a:defRPr>
            </a:lvl1pPr>
          </a:lstStyle>
          <a:p>
            <a:pPr>
              <a:defRPr/>
            </a:pPr>
            <a:fld id="{B6074099-58B8-485B-920E-48147D25152D}" type="slidenum">
              <a:rPr lang="en-US" altLang="en-US"/>
              <a:pPr>
                <a:defRPr/>
              </a:pPr>
              <a:t>‹#›</a:t>
            </a:fld>
            <a:endParaRPr lang="en-US" altLang="en-US"/>
          </a:p>
        </p:txBody>
      </p:sp>
    </p:spTree>
    <p:extLst>
      <p:ext uri="{BB962C8B-B14F-4D97-AF65-F5344CB8AC3E}">
        <p14:creationId xmlns:p14="http://schemas.microsoft.com/office/powerpoint/2010/main" val="16083459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F922C4C-81A0-46C6-8C69-AB9E9339F66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6805171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cs typeface="Arial" panose="020B0604020202020204" pitchFamily="34" charset="0"/>
              </a:defRPr>
            </a:lvl1pPr>
          </a:lstStyle>
          <a:p>
            <a:pPr>
              <a:defRPr/>
            </a:pPr>
            <a:endParaRPr lang="en-US" altLang="en-US"/>
          </a:p>
        </p:txBody>
      </p:sp>
      <p:sp>
        <p:nvSpPr>
          <p:cNvPr id="4" name="Rectangle 5"/>
          <p:cNvSpPr>
            <a:spLocks noGrp="1" noChangeArrowheads="1"/>
          </p:cNvSpPr>
          <p:nvPr>
            <p:ph type="ftr" sz="quarter" idx="11"/>
          </p:nvPr>
        </p:nvSpPr>
        <p:spPr/>
        <p:txBody>
          <a:bodyPr/>
          <a:lstStyle>
            <a:lvl1pPr>
              <a:defRPr>
                <a:cs typeface="Arial" panose="020B0604020202020204" pitchFamily="34" charset="0"/>
              </a:defRPr>
            </a:lvl1pPr>
          </a:lstStyle>
          <a:p>
            <a:pPr>
              <a:defRPr/>
            </a:pPr>
            <a:endParaRPr lang="en-US" altLang="en-US"/>
          </a:p>
        </p:txBody>
      </p:sp>
      <p:sp>
        <p:nvSpPr>
          <p:cNvPr id="5" name="Rectangle 6"/>
          <p:cNvSpPr>
            <a:spLocks noGrp="1" noChangeArrowheads="1"/>
          </p:cNvSpPr>
          <p:nvPr>
            <p:ph type="sldNum" sz="quarter" idx="12"/>
          </p:nvPr>
        </p:nvSpPr>
        <p:spPr/>
        <p:txBody>
          <a:bodyPr/>
          <a:lstStyle>
            <a:lvl1pPr>
              <a:defRPr>
                <a:cs typeface="Arial" panose="020B0604020202020204" pitchFamily="34" charset="0"/>
              </a:defRPr>
            </a:lvl1pPr>
          </a:lstStyle>
          <a:p>
            <a:pPr>
              <a:defRPr/>
            </a:pPr>
            <a:fld id="{E734102D-5A3A-446E-ADC0-0FA420B297ED}" type="slidenum">
              <a:rPr lang="en-US" altLang="en-US"/>
              <a:pPr>
                <a:defRPr/>
              </a:pPr>
              <a:t>‹#›</a:t>
            </a:fld>
            <a:endParaRPr lang="en-US" altLang="en-US"/>
          </a:p>
        </p:txBody>
      </p:sp>
    </p:spTree>
    <p:extLst>
      <p:ext uri="{BB962C8B-B14F-4D97-AF65-F5344CB8AC3E}">
        <p14:creationId xmlns:p14="http://schemas.microsoft.com/office/powerpoint/2010/main" val="16821283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cs typeface="Arial" panose="020B0604020202020204" pitchFamily="34" charset="0"/>
              </a:defRPr>
            </a:lvl1pPr>
          </a:lstStyle>
          <a:p>
            <a:pPr>
              <a:defRPr/>
            </a:pPr>
            <a:endParaRPr lang="en-US" altLang="en-US"/>
          </a:p>
        </p:txBody>
      </p:sp>
      <p:sp>
        <p:nvSpPr>
          <p:cNvPr id="3" name="Rectangle 5"/>
          <p:cNvSpPr>
            <a:spLocks noGrp="1" noChangeArrowheads="1"/>
          </p:cNvSpPr>
          <p:nvPr>
            <p:ph type="ftr" sz="quarter" idx="11"/>
          </p:nvPr>
        </p:nvSpPr>
        <p:spPr/>
        <p:txBody>
          <a:bodyPr/>
          <a:lstStyle>
            <a:lvl1pPr>
              <a:defRPr>
                <a:cs typeface="Arial" panose="020B0604020202020204" pitchFamily="34" charset="0"/>
              </a:defRPr>
            </a:lvl1pPr>
          </a:lstStyle>
          <a:p>
            <a:pPr>
              <a:defRPr/>
            </a:pPr>
            <a:endParaRPr lang="en-US" altLang="en-US"/>
          </a:p>
        </p:txBody>
      </p:sp>
      <p:sp>
        <p:nvSpPr>
          <p:cNvPr id="4" name="Rectangle 6"/>
          <p:cNvSpPr>
            <a:spLocks noGrp="1" noChangeArrowheads="1"/>
          </p:cNvSpPr>
          <p:nvPr>
            <p:ph type="sldNum" sz="quarter" idx="12"/>
          </p:nvPr>
        </p:nvSpPr>
        <p:spPr/>
        <p:txBody>
          <a:bodyPr/>
          <a:lstStyle>
            <a:lvl1pPr>
              <a:defRPr>
                <a:cs typeface="Arial" panose="020B0604020202020204" pitchFamily="34" charset="0"/>
              </a:defRPr>
            </a:lvl1pPr>
          </a:lstStyle>
          <a:p>
            <a:pPr>
              <a:defRPr/>
            </a:pPr>
            <a:fld id="{4D8D123D-5D78-47C3-9ECE-6C100CFC1547}" type="slidenum">
              <a:rPr lang="en-US" altLang="en-US"/>
              <a:pPr>
                <a:defRPr/>
              </a:pPr>
              <a:t>‹#›</a:t>
            </a:fld>
            <a:endParaRPr lang="en-US" altLang="en-US"/>
          </a:p>
        </p:txBody>
      </p:sp>
    </p:spTree>
    <p:extLst>
      <p:ext uri="{BB962C8B-B14F-4D97-AF65-F5344CB8AC3E}">
        <p14:creationId xmlns:p14="http://schemas.microsoft.com/office/powerpoint/2010/main" val="42241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7"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5183717" y="987428"/>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9" y="2057400"/>
            <a:ext cx="393276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cs typeface="Arial" panose="020B0604020202020204" pitchFamily="34" charset="0"/>
              </a:defRPr>
            </a:lvl1pPr>
          </a:lstStyle>
          <a:p>
            <a:pPr>
              <a:defRPr/>
            </a:pPr>
            <a:endParaRPr lang="en-US" altLang="en-US"/>
          </a:p>
        </p:txBody>
      </p:sp>
      <p:sp>
        <p:nvSpPr>
          <p:cNvPr id="6" name="Rectangle 5"/>
          <p:cNvSpPr>
            <a:spLocks noGrp="1" noChangeArrowheads="1"/>
          </p:cNvSpPr>
          <p:nvPr>
            <p:ph type="ftr" sz="quarter" idx="11"/>
          </p:nvPr>
        </p:nvSpPr>
        <p:spPr/>
        <p:txBody>
          <a:bodyPr/>
          <a:lstStyle>
            <a:lvl1pPr>
              <a:defRPr>
                <a:cs typeface="Arial" panose="020B0604020202020204" pitchFamily="34" charset="0"/>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a:defRPr>
                <a:cs typeface="Arial" panose="020B0604020202020204" pitchFamily="34" charset="0"/>
              </a:defRPr>
            </a:lvl1pPr>
          </a:lstStyle>
          <a:p>
            <a:pPr>
              <a:defRPr/>
            </a:pPr>
            <a:fld id="{A0A51F16-1067-4437-A3FD-1D59D0F9C33E}" type="slidenum">
              <a:rPr lang="en-US" altLang="en-US"/>
              <a:pPr>
                <a:defRPr/>
              </a:pPr>
              <a:t>‹#›</a:t>
            </a:fld>
            <a:endParaRPr lang="en-US" altLang="en-US"/>
          </a:p>
        </p:txBody>
      </p:sp>
    </p:spTree>
    <p:extLst>
      <p:ext uri="{BB962C8B-B14F-4D97-AF65-F5344CB8AC3E}">
        <p14:creationId xmlns:p14="http://schemas.microsoft.com/office/powerpoint/2010/main" val="24296021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7"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8"/>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smtClean="0"/>
          </a:p>
        </p:txBody>
      </p:sp>
      <p:sp>
        <p:nvSpPr>
          <p:cNvPr id="4" name="Text Placeholder 3"/>
          <p:cNvSpPr>
            <a:spLocks noGrp="1"/>
          </p:cNvSpPr>
          <p:nvPr>
            <p:ph type="body" sz="half" idx="2"/>
          </p:nvPr>
        </p:nvSpPr>
        <p:spPr>
          <a:xfrm>
            <a:off x="840319" y="2057400"/>
            <a:ext cx="393276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cs typeface="Arial" panose="020B0604020202020204" pitchFamily="34" charset="0"/>
              </a:defRPr>
            </a:lvl1pPr>
          </a:lstStyle>
          <a:p>
            <a:pPr>
              <a:defRPr/>
            </a:pPr>
            <a:endParaRPr lang="en-US" altLang="en-US"/>
          </a:p>
        </p:txBody>
      </p:sp>
      <p:sp>
        <p:nvSpPr>
          <p:cNvPr id="6" name="Rectangle 5"/>
          <p:cNvSpPr>
            <a:spLocks noGrp="1" noChangeArrowheads="1"/>
          </p:cNvSpPr>
          <p:nvPr>
            <p:ph type="ftr" sz="quarter" idx="11"/>
          </p:nvPr>
        </p:nvSpPr>
        <p:spPr/>
        <p:txBody>
          <a:bodyPr/>
          <a:lstStyle>
            <a:lvl1pPr>
              <a:defRPr>
                <a:cs typeface="Arial" panose="020B0604020202020204" pitchFamily="34" charset="0"/>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a:defRPr>
                <a:cs typeface="Arial" panose="020B0604020202020204" pitchFamily="34" charset="0"/>
              </a:defRPr>
            </a:lvl1pPr>
          </a:lstStyle>
          <a:p>
            <a:pPr>
              <a:defRPr/>
            </a:pPr>
            <a:fld id="{6E3F7D65-8F43-4109-AD46-9DDE321F2831}" type="slidenum">
              <a:rPr lang="en-US" altLang="en-US"/>
              <a:pPr>
                <a:defRPr/>
              </a:pPr>
              <a:t>‹#›</a:t>
            </a:fld>
            <a:endParaRPr lang="en-US" altLang="en-US"/>
          </a:p>
        </p:txBody>
      </p:sp>
    </p:spTree>
    <p:extLst>
      <p:ext uri="{BB962C8B-B14F-4D97-AF65-F5344CB8AC3E}">
        <p14:creationId xmlns:p14="http://schemas.microsoft.com/office/powerpoint/2010/main" val="20496352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cs typeface="Arial" panose="020B0604020202020204" pitchFamily="34" charset="0"/>
              </a:defRPr>
            </a:lvl1pPr>
          </a:lstStyle>
          <a:p>
            <a:pPr>
              <a:defRPr/>
            </a:pPr>
            <a:endParaRPr lang="en-US" altLang="en-US"/>
          </a:p>
        </p:txBody>
      </p:sp>
      <p:sp>
        <p:nvSpPr>
          <p:cNvPr id="5" name="Rectangle 5"/>
          <p:cNvSpPr>
            <a:spLocks noGrp="1" noChangeArrowheads="1"/>
          </p:cNvSpPr>
          <p:nvPr>
            <p:ph type="ftr" sz="quarter" idx="11"/>
          </p:nvPr>
        </p:nvSpPr>
        <p:spPr/>
        <p:txBody>
          <a:bodyPr/>
          <a:lstStyle>
            <a:lvl1pPr>
              <a:defRPr>
                <a:cs typeface="Arial" panose="020B0604020202020204" pitchFamily="34" charset="0"/>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a:cs typeface="Arial" panose="020B0604020202020204" pitchFamily="34" charset="0"/>
              </a:defRPr>
            </a:lvl1pPr>
          </a:lstStyle>
          <a:p>
            <a:pPr>
              <a:defRPr/>
            </a:pPr>
            <a:fld id="{31792983-F567-45B6-BA0C-C502F167CD8D}" type="slidenum">
              <a:rPr lang="en-US" altLang="en-US"/>
              <a:pPr>
                <a:defRPr/>
              </a:pPr>
              <a:t>‹#›</a:t>
            </a:fld>
            <a:endParaRPr lang="en-US" altLang="en-US"/>
          </a:p>
        </p:txBody>
      </p:sp>
    </p:spTree>
    <p:extLst>
      <p:ext uri="{BB962C8B-B14F-4D97-AF65-F5344CB8AC3E}">
        <p14:creationId xmlns:p14="http://schemas.microsoft.com/office/powerpoint/2010/main" val="1175897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cs typeface="Arial" panose="020B0604020202020204" pitchFamily="34" charset="0"/>
              </a:defRPr>
            </a:lvl1pPr>
          </a:lstStyle>
          <a:p>
            <a:pPr>
              <a:defRPr/>
            </a:pPr>
            <a:endParaRPr lang="en-US" altLang="en-US"/>
          </a:p>
        </p:txBody>
      </p:sp>
      <p:sp>
        <p:nvSpPr>
          <p:cNvPr id="5" name="Rectangle 5"/>
          <p:cNvSpPr>
            <a:spLocks noGrp="1" noChangeArrowheads="1"/>
          </p:cNvSpPr>
          <p:nvPr>
            <p:ph type="ftr" sz="quarter" idx="11"/>
          </p:nvPr>
        </p:nvSpPr>
        <p:spPr/>
        <p:txBody>
          <a:bodyPr/>
          <a:lstStyle>
            <a:lvl1pPr>
              <a:defRPr>
                <a:cs typeface="Arial" panose="020B0604020202020204" pitchFamily="34" charset="0"/>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a:cs typeface="Arial" panose="020B0604020202020204" pitchFamily="34" charset="0"/>
              </a:defRPr>
            </a:lvl1pPr>
          </a:lstStyle>
          <a:p>
            <a:pPr>
              <a:defRPr/>
            </a:pPr>
            <a:fld id="{9FC596FB-5B06-4047-927B-3681DA5B9653}" type="slidenum">
              <a:rPr lang="en-US" altLang="en-US"/>
              <a:pPr>
                <a:defRPr/>
              </a:pPr>
              <a:t>‹#›</a:t>
            </a:fld>
            <a:endParaRPr lang="en-US" altLang="en-US"/>
          </a:p>
        </p:txBody>
      </p:sp>
    </p:spTree>
    <p:extLst>
      <p:ext uri="{BB962C8B-B14F-4D97-AF65-F5344CB8AC3E}">
        <p14:creationId xmlns:p14="http://schemas.microsoft.com/office/powerpoint/2010/main" val="12134435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cs typeface="Arial" panose="020B0604020202020204" pitchFamily="34" charset="0"/>
              </a:defRPr>
            </a:lvl1pPr>
          </a:lstStyle>
          <a:p>
            <a:pPr>
              <a:defRPr/>
            </a:pPr>
            <a:fld id="{A19194DC-4B0F-4C61-86B6-D31E80D03857}" type="datetimeFigureOut">
              <a:rPr lang="en-US"/>
              <a:pPr>
                <a:defRPr/>
              </a:pPr>
              <a:t>8/22/2021</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Tahoma" panose="020B0604030504040204" pitchFamily="34" charset="0"/>
                <a:cs typeface="Arial" panose="020B0604020202020204" pitchFamily="34" charset="0"/>
              </a:defRPr>
            </a:lvl1pPr>
          </a:lstStyle>
          <a:p>
            <a:pPr>
              <a:defRPr/>
            </a:pPr>
            <a:fld id="{71200256-D88B-4203-A75B-26CB42614B34}" type="slidenum">
              <a:rPr lang="en-US"/>
              <a:pPr>
                <a:defRPr/>
              </a:pPr>
              <a:t>‹#›</a:t>
            </a:fld>
            <a:endParaRPr lang="en-US"/>
          </a:p>
        </p:txBody>
      </p:sp>
    </p:spTree>
    <p:extLst>
      <p:ext uri="{BB962C8B-B14F-4D97-AF65-F5344CB8AC3E}">
        <p14:creationId xmlns:p14="http://schemas.microsoft.com/office/powerpoint/2010/main" val="40158587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b="1">
                <a:latin typeface="Tahoma" panose="020B0604030504040204" pitchFamily="34" charset="0"/>
                <a:cs typeface="Arial" panose="020B0604020202020204" pitchFamily="34" charset="0"/>
              </a:defRPr>
            </a:lvl1pPr>
          </a:lstStyle>
          <a:p>
            <a:pPr>
              <a:defRPr/>
            </a:pPr>
            <a:fld id="{E22F6908-D9E5-418B-8C56-6DB31E039EEF}" type="datetimeFigureOut">
              <a:rPr lang="en-US"/>
              <a:pPr>
                <a:defRPr/>
              </a:pPr>
              <a:t>8/22/2021</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b="1">
                <a:latin typeface="Tahoma" panose="020B060403050404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b="1">
                <a:latin typeface="Tahoma" panose="020B0604030504040204" pitchFamily="34" charset="0"/>
                <a:cs typeface="Arial" panose="020B0604020202020204" pitchFamily="34" charset="0"/>
              </a:defRPr>
            </a:lvl1pPr>
          </a:lstStyle>
          <a:p>
            <a:pPr>
              <a:defRPr/>
            </a:pPr>
            <a:fld id="{0972927C-EFC7-4D9C-B809-BD4A7E3AED11}" type="slidenum">
              <a:rPr lang="en-US" altLang="en-US"/>
              <a:pPr>
                <a:defRPr/>
              </a:pPr>
              <a:t>‹#›</a:t>
            </a:fld>
            <a:endParaRPr lang="en-US" altLang="en-US"/>
          </a:p>
        </p:txBody>
      </p:sp>
    </p:spTree>
    <p:extLst>
      <p:ext uri="{BB962C8B-B14F-4D97-AF65-F5344CB8AC3E}">
        <p14:creationId xmlns:p14="http://schemas.microsoft.com/office/powerpoint/2010/main" val="131210295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5" name="Footer Placeholder 4"/>
          <p:cNvSpPr>
            <a:spLocks noGrp="1"/>
          </p:cNvSpPr>
          <p:nvPr>
            <p:ph type="ftr" sz="quarter" idx="11"/>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b="0">
                <a:latin typeface="Arial" panose="020B0604020202020204" pitchFamily="34" charset="0"/>
                <a:cs typeface="Arial" panose="020B0604020202020204" pitchFamily="34" charset="0"/>
              </a:defRPr>
            </a:lvl1pPr>
          </a:lstStyle>
          <a:p>
            <a:pPr>
              <a:defRPr/>
            </a:pPr>
            <a:fld id="{852C1410-352F-4F07-8B9D-6E6FB3DC5DBF}" type="slidenum">
              <a:rPr lang="en-US" altLang="en-US"/>
              <a:pPr>
                <a:defRPr/>
              </a:pPr>
              <a:t>‹#›</a:t>
            </a:fld>
            <a:endParaRPr lang="en-US" altLang="en-US"/>
          </a:p>
        </p:txBody>
      </p:sp>
    </p:spTree>
    <p:extLst>
      <p:ext uri="{BB962C8B-B14F-4D97-AF65-F5344CB8AC3E}">
        <p14:creationId xmlns:p14="http://schemas.microsoft.com/office/powerpoint/2010/main" val="34596305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5" name="Footer Placeholder 4"/>
          <p:cNvSpPr>
            <a:spLocks noGrp="1"/>
          </p:cNvSpPr>
          <p:nvPr>
            <p:ph type="ftr" sz="quarter" idx="11"/>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b="0">
                <a:latin typeface="Arial" panose="020B0604020202020204" pitchFamily="34" charset="0"/>
                <a:cs typeface="Arial" panose="020B0604020202020204" pitchFamily="34" charset="0"/>
              </a:defRPr>
            </a:lvl1pPr>
          </a:lstStyle>
          <a:p>
            <a:pPr>
              <a:defRPr/>
            </a:pPr>
            <a:fld id="{924A8A95-E507-4A7E-95CA-EC0BB0C23D3A}" type="slidenum">
              <a:rPr lang="en-US" altLang="en-US"/>
              <a:pPr>
                <a:defRPr/>
              </a:pPr>
              <a:t>‹#›</a:t>
            </a:fld>
            <a:endParaRPr lang="en-US" altLang="en-US"/>
          </a:p>
        </p:txBody>
      </p:sp>
    </p:spTree>
    <p:extLst>
      <p:ext uri="{BB962C8B-B14F-4D97-AF65-F5344CB8AC3E}">
        <p14:creationId xmlns:p14="http://schemas.microsoft.com/office/powerpoint/2010/main" val="4366886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6DDAB21-5E64-4F7A-B201-43BAD9A1558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12578596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5" name="Footer Placeholder 4"/>
          <p:cNvSpPr>
            <a:spLocks noGrp="1"/>
          </p:cNvSpPr>
          <p:nvPr>
            <p:ph type="ftr" sz="quarter" idx="11"/>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b="0">
                <a:latin typeface="Arial" panose="020B0604020202020204" pitchFamily="34" charset="0"/>
                <a:cs typeface="Arial" panose="020B0604020202020204" pitchFamily="34" charset="0"/>
              </a:defRPr>
            </a:lvl1pPr>
          </a:lstStyle>
          <a:p>
            <a:pPr>
              <a:defRPr/>
            </a:pPr>
            <a:fld id="{A95A793C-7FCC-4962-8A87-F309AAC02C72}" type="slidenum">
              <a:rPr lang="en-US" altLang="en-US"/>
              <a:pPr>
                <a:defRPr/>
              </a:pPr>
              <a:t>‹#›</a:t>
            </a:fld>
            <a:endParaRPr lang="en-US" altLang="en-US"/>
          </a:p>
        </p:txBody>
      </p:sp>
    </p:spTree>
    <p:extLst>
      <p:ext uri="{BB962C8B-B14F-4D97-AF65-F5344CB8AC3E}">
        <p14:creationId xmlns:p14="http://schemas.microsoft.com/office/powerpoint/2010/main" val="667103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6" name="Footer Placeholder 4"/>
          <p:cNvSpPr>
            <a:spLocks noGrp="1"/>
          </p:cNvSpPr>
          <p:nvPr>
            <p:ph type="ftr" sz="quarter" idx="11"/>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b="0">
                <a:latin typeface="Arial" panose="020B0604020202020204" pitchFamily="34" charset="0"/>
                <a:cs typeface="Arial" panose="020B0604020202020204" pitchFamily="34" charset="0"/>
              </a:defRPr>
            </a:lvl1pPr>
          </a:lstStyle>
          <a:p>
            <a:pPr>
              <a:defRPr/>
            </a:pPr>
            <a:fld id="{33DAACA3-3B41-4AD5-9534-480C67EB26EC}" type="slidenum">
              <a:rPr lang="en-US" altLang="en-US"/>
              <a:pPr>
                <a:defRPr/>
              </a:pPr>
              <a:t>‹#›</a:t>
            </a:fld>
            <a:endParaRPr lang="en-US" altLang="en-US"/>
          </a:p>
        </p:txBody>
      </p:sp>
    </p:spTree>
    <p:extLst>
      <p:ext uri="{BB962C8B-B14F-4D97-AF65-F5344CB8AC3E}">
        <p14:creationId xmlns:p14="http://schemas.microsoft.com/office/powerpoint/2010/main" val="32448789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8" name="Footer Placeholder 4"/>
          <p:cNvSpPr>
            <a:spLocks noGrp="1"/>
          </p:cNvSpPr>
          <p:nvPr>
            <p:ph type="ftr" sz="quarter" idx="11"/>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9" name="Slide Number Placeholder 5"/>
          <p:cNvSpPr>
            <a:spLocks noGrp="1"/>
          </p:cNvSpPr>
          <p:nvPr>
            <p:ph type="sldNum" sz="quarter" idx="12"/>
          </p:nvPr>
        </p:nvSpPr>
        <p:spPr/>
        <p:txBody>
          <a:bodyPr/>
          <a:lstStyle>
            <a:lvl1pPr>
              <a:defRPr b="0">
                <a:latin typeface="Arial" panose="020B0604020202020204" pitchFamily="34" charset="0"/>
                <a:cs typeface="Arial" panose="020B0604020202020204" pitchFamily="34" charset="0"/>
              </a:defRPr>
            </a:lvl1pPr>
          </a:lstStyle>
          <a:p>
            <a:pPr>
              <a:defRPr/>
            </a:pPr>
            <a:fld id="{D03B5005-3F77-47AD-99B0-1F44DFD3FD0C}" type="slidenum">
              <a:rPr lang="en-US" altLang="en-US"/>
              <a:pPr>
                <a:defRPr/>
              </a:pPr>
              <a:t>‹#›</a:t>
            </a:fld>
            <a:endParaRPr lang="en-US" altLang="en-US"/>
          </a:p>
        </p:txBody>
      </p:sp>
    </p:spTree>
    <p:extLst>
      <p:ext uri="{BB962C8B-B14F-4D97-AF65-F5344CB8AC3E}">
        <p14:creationId xmlns:p14="http://schemas.microsoft.com/office/powerpoint/2010/main" val="301160249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4" name="Footer Placeholder 4"/>
          <p:cNvSpPr>
            <a:spLocks noGrp="1"/>
          </p:cNvSpPr>
          <p:nvPr>
            <p:ph type="ftr" sz="quarter" idx="11"/>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5" name="Slide Number Placeholder 5"/>
          <p:cNvSpPr>
            <a:spLocks noGrp="1"/>
          </p:cNvSpPr>
          <p:nvPr>
            <p:ph type="sldNum" sz="quarter" idx="12"/>
          </p:nvPr>
        </p:nvSpPr>
        <p:spPr/>
        <p:txBody>
          <a:bodyPr/>
          <a:lstStyle>
            <a:lvl1pPr>
              <a:defRPr b="0">
                <a:latin typeface="Arial" panose="020B0604020202020204" pitchFamily="34" charset="0"/>
                <a:cs typeface="Arial" panose="020B0604020202020204" pitchFamily="34" charset="0"/>
              </a:defRPr>
            </a:lvl1pPr>
          </a:lstStyle>
          <a:p>
            <a:pPr>
              <a:defRPr/>
            </a:pPr>
            <a:fld id="{898FF202-2333-43DC-B41F-3CD8CD76BC4C}" type="slidenum">
              <a:rPr lang="en-US" altLang="en-US"/>
              <a:pPr>
                <a:defRPr/>
              </a:pPr>
              <a:t>‹#›</a:t>
            </a:fld>
            <a:endParaRPr lang="en-US" altLang="en-US"/>
          </a:p>
        </p:txBody>
      </p:sp>
    </p:spTree>
    <p:extLst>
      <p:ext uri="{BB962C8B-B14F-4D97-AF65-F5344CB8AC3E}">
        <p14:creationId xmlns:p14="http://schemas.microsoft.com/office/powerpoint/2010/main" val="5927224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3" name="Footer Placeholder 4"/>
          <p:cNvSpPr>
            <a:spLocks noGrp="1"/>
          </p:cNvSpPr>
          <p:nvPr>
            <p:ph type="ftr" sz="quarter" idx="11"/>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4" name="Slide Number Placeholder 5"/>
          <p:cNvSpPr>
            <a:spLocks noGrp="1"/>
          </p:cNvSpPr>
          <p:nvPr>
            <p:ph type="sldNum" sz="quarter" idx="12"/>
          </p:nvPr>
        </p:nvSpPr>
        <p:spPr/>
        <p:txBody>
          <a:bodyPr/>
          <a:lstStyle>
            <a:lvl1pPr>
              <a:defRPr b="0">
                <a:latin typeface="Arial" panose="020B0604020202020204" pitchFamily="34" charset="0"/>
                <a:cs typeface="Arial" panose="020B0604020202020204" pitchFamily="34" charset="0"/>
              </a:defRPr>
            </a:lvl1pPr>
          </a:lstStyle>
          <a:p>
            <a:pPr>
              <a:defRPr/>
            </a:pPr>
            <a:fld id="{28F476F3-9B58-4F49-A71A-24B8FD5C80C1}" type="slidenum">
              <a:rPr lang="en-US" altLang="en-US"/>
              <a:pPr>
                <a:defRPr/>
              </a:pPr>
              <a:t>‹#›</a:t>
            </a:fld>
            <a:endParaRPr lang="en-US" altLang="en-US"/>
          </a:p>
        </p:txBody>
      </p:sp>
    </p:spTree>
    <p:extLst>
      <p:ext uri="{BB962C8B-B14F-4D97-AF65-F5344CB8AC3E}">
        <p14:creationId xmlns:p14="http://schemas.microsoft.com/office/powerpoint/2010/main" val="38699224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6" name="Footer Placeholder 4"/>
          <p:cNvSpPr>
            <a:spLocks noGrp="1"/>
          </p:cNvSpPr>
          <p:nvPr>
            <p:ph type="ftr" sz="quarter" idx="11"/>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b="0">
                <a:latin typeface="Arial" panose="020B0604020202020204" pitchFamily="34" charset="0"/>
                <a:cs typeface="Arial" panose="020B0604020202020204" pitchFamily="34" charset="0"/>
              </a:defRPr>
            </a:lvl1pPr>
          </a:lstStyle>
          <a:p>
            <a:pPr>
              <a:defRPr/>
            </a:pPr>
            <a:fld id="{6757007C-29AB-4900-9F75-6C6143ECEAC9}" type="slidenum">
              <a:rPr lang="en-US" altLang="en-US"/>
              <a:pPr>
                <a:defRPr/>
              </a:pPr>
              <a:t>‹#›</a:t>
            </a:fld>
            <a:endParaRPr lang="en-US" altLang="en-US"/>
          </a:p>
        </p:txBody>
      </p:sp>
    </p:spTree>
    <p:extLst>
      <p:ext uri="{BB962C8B-B14F-4D97-AF65-F5344CB8AC3E}">
        <p14:creationId xmlns:p14="http://schemas.microsoft.com/office/powerpoint/2010/main" val="14055041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6" name="Footer Placeholder 4"/>
          <p:cNvSpPr>
            <a:spLocks noGrp="1"/>
          </p:cNvSpPr>
          <p:nvPr>
            <p:ph type="ftr" sz="quarter" idx="11"/>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b="0">
                <a:latin typeface="Arial" panose="020B0604020202020204" pitchFamily="34" charset="0"/>
                <a:cs typeface="Arial" panose="020B0604020202020204" pitchFamily="34" charset="0"/>
              </a:defRPr>
            </a:lvl1pPr>
          </a:lstStyle>
          <a:p>
            <a:pPr>
              <a:defRPr/>
            </a:pPr>
            <a:fld id="{5F2A4B9D-A618-4FB6-A715-42DE968EBB82}" type="slidenum">
              <a:rPr lang="en-US" altLang="en-US"/>
              <a:pPr>
                <a:defRPr/>
              </a:pPr>
              <a:t>‹#›</a:t>
            </a:fld>
            <a:endParaRPr lang="en-US" altLang="en-US"/>
          </a:p>
        </p:txBody>
      </p:sp>
    </p:spTree>
    <p:extLst>
      <p:ext uri="{BB962C8B-B14F-4D97-AF65-F5344CB8AC3E}">
        <p14:creationId xmlns:p14="http://schemas.microsoft.com/office/powerpoint/2010/main" val="135051220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5" name="Footer Placeholder 4"/>
          <p:cNvSpPr>
            <a:spLocks noGrp="1"/>
          </p:cNvSpPr>
          <p:nvPr>
            <p:ph type="ftr" sz="quarter" idx="11"/>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b="0">
                <a:latin typeface="Arial" panose="020B0604020202020204" pitchFamily="34" charset="0"/>
                <a:cs typeface="Arial" panose="020B0604020202020204" pitchFamily="34" charset="0"/>
              </a:defRPr>
            </a:lvl1pPr>
          </a:lstStyle>
          <a:p>
            <a:pPr>
              <a:defRPr/>
            </a:pPr>
            <a:fld id="{6DDB752A-CE5C-46B3-956A-2D8C4D763581}" type="slidenum">
              <a:rPr lang="en-US" altLang="en-US"/>
              <a:pPr>
                <a:defRPr/>
              </a:pPr>
              <a:t>‹#›</a:t>
            </a:fld>
            <a:endParaRPr lang="en-US" altLang="en-US"/>
          </a:p>
        </p:txBody>
      </p:sp>
    </p:spTree>
    <p:extLst>
      <p:ext uri="{BB962C8B-B14F-4D97-AF65-F5344CB8AC3E}">
        <p14:creationId xmlns:p14="http://schemas.microsoft.com/office/powerpoint/2010/main" val="350300309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5" name="Footer Placeholder 4"/>
          <p:cNvSpPr>
            <a:spLocks noGrp="1"/>
          </p:cNvSpPr>
          <p:nvPr>
            <p:ph type="ftr" sz="quarter" idx="11"/>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b="0">
                <a:latin typeface="Arial" panose="020B0604020202020204" pitchFamily="34" charset="0"/>
                <a:cs typeface="Arial" panose="020B0604020202020204" pitchFamily="34" charset="0"/>
              </a:defRPr>
            </a:lvl1pPr>
          </a:lstStyle>
          <a:p>
            <a:pPr>
              <a:defRPr/>
            </a:pPr>
            <a:fld id="{E47FBC93-1F73-4995-9A65-CF0E930F2792}" type="slidenum">
              <a:rPr lang="en-US" altLang="en-US"/>
              <a:pPr>
                <a:defRPr/>
              </a:pPr>
              <a:t>‹#›</a:t>
            </a:fld>
            <a:endParaRPr lang="en-US" altLang="en-US"/>
          </a:p>
        </p:txBody>
      </p:sp>
    </p:spTree>
    <p:extLst>
      <p:ext uri="{BB962C8B-B14F-4D97-AF65-F5344CB8AC3E}">
        <p14:creationId xmlns:p14="http://schemas.microsoft.com/office/powerpoint/2010/main" val="139798836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9470B4F-FDF1-4B63-A9AE-90AF7EF5B4E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760866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C7F80D0-5328-43DC-87B1-93844D60494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80813550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C4BE4E-B6C8-4B9C-BE50-EE23DE98494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1086934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22C3B40-867E-45AB-9AF6-C138E6A52CF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2773373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1BBC826-901F-42DF-A617-91B1712BD4B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11266196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64C8052-AA33-4D5C-8EF7-915951A2A40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39336283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B0FB004-EB3A-44E4-8E17-F59B73B05A0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85573288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113B990-6D02-43EC-BE37-79655D0AAAB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50458018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9A455A0-2547-479A-93C5-307B990CAFD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066701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ED606C6-1008-445B-8B9B-C99A1964C37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86489922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F60AFDE-E635-4375-B357-F3073C90F8F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83116074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6C0E30C-CED9-42E6-BD80-AB5DDFC5B6C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004871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A5000F-491F-452A-A58A-D0F67FBDB82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8328742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20D04A-6EF7-4665-B131-E359AC6C5C6A}" type="datetimeFigureOut">
              <a:rPr lang="en-US" smtClean="0">
                <a:solidFill>
                  <a:prstClr val="black">
                    <a:tint val="75000"/>
                  </a:prstClr>
                </a:solidFill>
              </a:rPr>
              <a:pPr/>
              <a:t>8/22/2021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BC8E0A6-1D75-4B7B-8C39-611D36EF23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435526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20D04A-6EF7-4665-B131-E359AC6C5C6A}" type="datetimeFigureOut">
              <a:rPr lang="en-US" smtClean="0">
                <a:solidFill>
                  <a:prstClr val="black">
                    <a:tint val="75000"/>
                  </a:prstClr>
                </a:solidFill>
              </a:rPr>
              <a:pPr/>
              <a:t>8/22/2021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BC8E0A6-1D75-4B7B-8C39-611D36EF23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022910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20D04A-6EF7-4665-B131-E359AC6C5C6A}" type="datetimeFigureOut">
              <a:rPr lang="en-US" smtClean="0">
                <a:solidFill>
                  <a:prstClr val="black">
                    <a:tint val="75000"/>
                  </a:prstClr>
                </a:solidFill>
              </a:rPr>
              <a:pPr/>
              <a:t>8/22/2021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BC8E0A6-1D75-4B7B-8C39-611D36EF23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950274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20D04A-6EF7-4665-B131-E359AC6C5C6A}" type="datetimeFigureOut">
              <a:rPr lang="en-US" smtClean="0">
                <a:solidFill>
                  <a:prstClr val="black">
                    <a:tint val="75000"/>
                  </a:prstClr>
                </a:solidFill>
              </a:rPr>
              <a:pPr/>
              <a:t>8/22/2021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BC8E0A6-1D75-4B7B-8C39-611D36EF23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742762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20D04A-6EF7-4665-B131-E359AC6C5C6A}" type="datetimeFigureOut">
              <a:rPr lang="en-US" smtClean="0">
                <a:solidFill>
                  <a:prstClr val="black">
                    <a:tint val="75000"/>
                  </a:prstClr>
                </a:solidFill>
              </a:rPr>
              <a:pPr/>
              <a:t>8/22/2021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BC8E0A6-1D75-4B7B-8C39-611D36EF23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7158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20D04A-6EF7-4665-B131-E359AC6C5C6A}" type="datetimeFigureOut">
              <a:rPr lang="en-US" smtClean="0">
                <a:solidFill>
                  <a:prstClr val="black">
                    <a:tint val="75000"/>
                  </a:prstClr>
                </a:solidFill>
              </a:rPr>
              <a:pPr/>
              <a:t>8/22/2021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BC8E0A6-1D75-4B7B-8C39-611D36EF23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107152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cs typeface="Arial" panose="020B0604020202020204" pitchFamily="34" charset="0"/>
              </a:defRPr>
            </a:lvl1pPr>
          </a:lstStyle>
          <a:p>
            <a:pPr>
              <a:defRPr/>
            </a:pPr>
            <a:fld id="{C4311638-55A5-4E91-A410-CD8694FA8B6E}" type="datetimeFigureOut">
              <a:rPr lang="en-US"/>
              <a:pPr>
                <a:defRPr/>
              </a:pPr>
              <a:t>8/22/2021</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Tahoma" panose="020B0604030504040204" pitchFamily="34" charset="0"/>
                <a:cs typeface="Arial" panose="020B0604020202020204" pitchFamily="34" charset="0"/>
              </a:defRPr>
            </a:lvl1pPr>
          </a:lstStyle>
          <a:p>
            <a:pPr>
              <a:defRPr/>
            </a:pPr>
            <a:fld id="{351AE694-2C74-4F18-8FAD-FDBF6CBD6E44}" type="slidenum">
              <a:rPr lang="en-US"/>
              <a:pPr>
                <a:defRPr/>
              </a:pPr>
              <a:t>‹#›</a:t>
            </a:fld>
            <a:endParaRPr lang="en-US"/>
          </a:p>
        </p:txBody>
      </p:sp>
    </p:spTree>
    <p:extLst>
      <p:ext uri="{BB962C8B-B14F-4D97-AF65-F5344CB8AC3E}">
        <p14:creationId xmlns:p14="http://schemas.microsoft.com/office/powerpoint/2010/main" val="204942527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b="0">
                <a:latin typeface="Arial" panose="020B0604020202020204" pitchFamily="34" charset="0"/>
                <a:cs typeface="Arial" panose="020B0604020202020204" pitchFamily="34" charset="0"/>
              </a:defRPr>
            </a:lvl1pPr>
          </a:lstStyle>
          <a:p>
            <a:pPr>
              <a:defRPr/>
            </a:pPr>
            <a:fld id="{C8A5EEFC-858E-46A8-ADA7-0CA033CD1AB9}" type="datetimeFigureOut">
              <a:rPr lang="en-US"/>
              <a:pPr>
                <a:defRPr/>
              </a:pPr>
              <a:t>8/22/2021</a:t>
            </a:fld>
            <a:endParaRPr lang="en-US"/>
          </a:p>
        </p:txBody>
      </p:sp>
      <p:sp>
        <p:nvSpPr>
          <p:cNvPr id="5" name="Footer Placeholder 4"/>
          <p:cNvSpPr>
            <a:spLocks noGrp="1"/>
          </p:cNvSpPr>
          <p:nvPr>
            <p:ph type="ftr" sz="quarter" idx="11"/>
          </p:nvPr>
        </p:nvSpPr>
        <p:spPr/>
        <p:txBody>
          <a:bodyPr/>
          <a:lstStyle>
            <a:lvl1pPr>
              <a:defRPr b="0">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b="0">
                <a:latin typeface="Arial" panose="020B0604020202020204" pitchFamily="34" charset="0"/>
                <a:cs typeface="Arial" panose="020B0604020202020204" pitchFamily="34" charset="0"/>
              </a:defRPr>
            </a:lvl1pPr>
          </a:lstStyle>
          <a:p>
            <a:pPr>
              <a:defRPr/>
            </a:pPr>
            <a:fld id="{C2C9C2E2-5EF9-47AD-896B-19B6794CDF90}" type="slidenum">
              <a:rPr lang="en-US" altLang="en-US"/>
              <a:pPr>
                <a:defRPr/>
              </a:pPr>
              <a:t>‹#›</a:t>
            </a:fld>
            <a:endParaRPr lang="en-US" altLang="en-US"/>
          </a:p>
        </p:txBody>
      </p:sp>
    </p:spTree>
    <p:extLst>
      <p:ext uri="{BB962C8B-B14F-4D97-AF65-F5344CB8AC3E}">
        <p14:creationId xmlns:p14="http://schemas.microsoft.com/office/powerpoint/2010/main" val="273473215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b="0">
                <a:latin typeface="Arial" panose="020B0604020202020204" pitchFamily="34" charset="0"/>
                <a:cs typeface="Arial" panose="020B0604020202020204" pitchFamily="34" charset="0"/>
              </a:defRPr>
            </a:lvl1pPr>
          </a:lstStyle>
          <a:p>
            <a:pPr>
              <a:defRPr/>
            </a:pPr>
            <a:fld id="{7E674CDB-1567-40E1-A4FE-51A504BE4C9F}" type="datetimeFigureOut">
              <a:rPr lang="en-US"/>
              <a:pPr>
                <a:defRPr/>
              </a:pPr>
              <a:t>8/22/2021</a:t>
            </a:fld>
            <a:endParaRPr lang="en-US"/>
          </a:p>
        </p:txBody>
      </p:sp>
      <p:sp>
        <p:nvSpPr>
          <p:cNvPr id="5" name="Footer Placeholder 4"/>
          <p:cNvSpPr>
            <a:spLocks noGrp="1"/>
          </p:cNvSpPr>
          <p:nvPr>
            <p:ph type="ftr" sz="quarter" idx="11"/>
          </p:nvPr>
        </p:nvSpPr>
        <p:spPr/>
        <p:txBody>
          <a:bodyPr/>
          <a:lstStyle>
            <a:lvl1pPr>
              <a:defRPr b="0">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b="0">
                <a:latin typeface="Arial" panose="020B0604020202020204" pitchFamily="34" charset="0"/>
                <a:cs typeface="Arial" panose="020B0604020202020204" pitchFamily="34" charset="0"/>
              </a:defRPr>
            </a:lvl1pPr>
          </a:lstStyle>
          <a:p>
            <a:pPr>
              <a:defRPr/>
            </a:pPr>
            <a:fld id="{D3FB9AB6-10DF-4300-B22A-194F7134C162}" type="slidenum">
              <a:rPr lang="en-US" altLang="en-US"/>
              <a:pPr>
                <a:defRPr/>
              </a:pPr>
              <a:t>‹#›</a:t>
            </a:fld>
            <a:endParaRPr lang="en-US" altLang="en-US"/>
          </a:p>
        </p:txBody>
      </p:sp>
    </p:spTree>
    <p:extLst>
      <p:ext uri="{BB962C8B-B14F-4D97-AF65-F5344CB8AC3E}">
        <p14:creationId xmlns:p14="http://schemas.microsoft.com/office/powerpoint/2010/main" val="357314975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b="0">
                <a:latin typeface="Arial" panose="020B0604020202020204" pitchFamily="34" charset="0"/>
                <a:cs typeface="Arial" panose="020B0604020202020204" pitchFamily="34" charset="0"/>
              </a:defRPr>
            </a:lvl1pPr>
          </a:lstStyle>
          <a:p>
            <a:pPr>
              <a:defRPr/>
            </a:pPr>
            <a:fld id="{7974454B-A7E2-4262-B8F2-A1CFDC9D2873}" type="datetimeFigureOut">
              <a:rPr lang="en-US"/>
              <a:pPr>
                <a:defRPr/>
              </a:pPr>
              <a:t>8/22/2021</a:t>
            </a:fld>
            <a:endParaRPr lang="en-US"/>
          </a:p>
        </p:txBody>
      </p:sp>
      <p:sp>
        <p:nvSpPr>
          <p:cNvPr id="5" name="Footer Placeholder 4"/>
          <p:cNvSpPr>
            <a:spLocks noGrp="1"/>
          </p:cNvSpPr>
          <p:nvPr>
            <p:ph type="ftr" sz="quarter" idx="11"/>
          </p:nvPr>
        </p:nvSpPr>
        <p:spPr/>
        <p:txBody>
          <a:bodyPr/>
          <a:lstStyle>
            <a:lvl1pPr>
              <a:defRPr b="0">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b="0">
                <a:latin typeface="Arial" panose="020B0604020202020204" pitchFamily="34" charset="0"/>
                <a:cs typeface="Arial" panose="020B0604020202020204" pitchFamily="34" charset="0"/>
              </a:defRPr>
            </a:lvl1pPr>
          </a:lstStyle>
          <a:p>
            <a:pPr>
              <a:defRPr/>
            </a:pPr>
            <a:fld id="{CF06AA7F-4BF0-4719-89BF-DAACC7058B11}" type="slidenum">
              <a:rPr lang="en-US" altLang="en-US"/>
              <a:pPr>
                <a:defRPr/>
              </a:pPr>
              <a:t>‹#›</a:t>
            </a:fld>
            <a:endParaRPr lang="en-US" altLang="en-US"/>
          </a:p>
        </p:txBody>
      </p:sp>
    </p:spTree>
    <p:extLst>
      <p:ext uri="{BB962C8B-B14F-4D97-AF65-F5344CB8AC3E}">
        <p14:creationId xmlns:p14="http://schemas.microsoft.com/office/powerpoint/2010/main" val="39710525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F5D6B64-A3EC-407B-BE05-3068ED4BC96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3772100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b="0">
                <a:latin typeface="Arial" panose="020B0604020202020204" pitchFamily="34" charset="0"/>
                <a:cs typeface="Arial" panose="020B0604020202020204" pitchFamily="34" charset="0"/>
              </a:defRPr>
            </a:lvl1pPr>
          </a:lstStyle>
          <a:p>
            <a:pPr>
              <a:defRPr/>
            </a:pPr>
            <a:fld id="{3099B0BF-646D-4DD8-88D5-6AB49A4F2086}" type="datetimeFigureOut">
              <a:rPr lang="en-US"/>
              <a:pPr>
                <a:defRPr/>
              </a:pPr>
              <a:t>8/22/2021</a:t>
            </a:fld>
            <a:endParaRPr lang="en-US"/>
          </a:p>
        </p:txBody>
      </p:sp>
      <p:sp>
        <p:nvSpPr>
          <p:cNvPr id="6" name="Footer Placeholder 4"/>
          <p:cNvSpPr>
            <a:spLocks noGrp="1"/>
          </p:cNvSpPr>
          <p:nvPr>
            <p:ph type="ftr" sz="quarter" idx="11"/>
          </p:nvPr>
        </p:nvSpPr>
        <p:spPr/>
        <p:txBody>
          <a:bodyPr/>
          <a:lstStyle>
            <a:lvl1pPr>
              <a:defRPr b="0">
                <a:latin typeface="Arial" panose="020B0604020202020204" pitchFamily="34" charset="0"/>
                <a:cs typeface="Arial" panose="020B0604020202020204" pitchFamily="34" charset="0"/>
              </a:defRPr>
            </a:lvl1pPr>
          </a:lstStyle>
          <a:p>
            <a:pPr>
              <a:defRPr/>
            </a:pPr>
            <a:endParaRPr lang="en-US"/>
          </a:p>
        </p:txBody>
      </p:sp>
      <p:sp>
        <p:nvSpPr>
          <p:cNvPr id="7" name="Slide Number Placeholder 5"/>
          <p:cNvSpPr>
            <a:spLocks noGrp="1"/>
          </p:cNvSpPr>
          <p:nvPr>
            <p:ph type="sldNum" sz="quarter" idx="12"/>
          </p:nvPr>
        </p:nvSpPr>
        <p:spPr/>
        <p:txBody>
          <a:bodyPr/>
          <a:lstStyle>
            <a:lvl1pPr>
              <a:defRPr b="0">
                <a:latin typeface="Arial" panose="020B0604020202020204" pitchFamily="34" charset="0"/>
                <a:cs typeface="Arial" panose="020B0604020202020204" pitchFamily="34" charset="0"/>
              </a:defRPr>
            </a:lvl1pPr>
          </a:lstStyle>
          <a:p>
            <a:pPr>
              <a:defRPr/>
            </a:pPr>
            <a:fld id="{9C89C1B0-4EF0-42DB-BB40-180FD9C8112B}" type="slidenum">
              <a:rPr lang="en-US" altLang="en-US"/>
              <a:pPr>
                <a:defRPr/>
              </a:pPr>
              <a:t>‹#›</a:t>
            </a:fld>
            <a:endParaRPr lang="en-US" altLang="en-US"/>
          </a:p>
        </p:txBody>
      </p:sp>
    </p:spTree>
    <p:extLst>
      <p:ext uri="{BB962C8B-B14F-4D97-AF65-F5344CB8AC3E}">
        <p14:creationId xmlns:p14="http://schemas.microsoft.com/office/powerpoint/2010/main" val="113939845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b="0">
                <a:latin typeface="Arial" panose="020B0604020202020204" pitchFamily="34" charset="0"/>
                <a:cs typeface="Arial" panose="020B0604020202020204" pitchFamily="34" charset="0"/>
              </a:defRPr>
            </a:lvl1pPr>
          </a:lstStyle>
          <a:p>
            <a:pPr>
              <a:defRPr/>
            </a:pPr>
            <a:fld id="{E778FC7F-EC1D-42F0-8DEF-71C1623DA311}" type="datetimeFigureOut">
              <a:rPr lang="en-US"/>
              <a:pPr>
                <a:defRPr/>
              </a:pPr>
              <a:t>8/22/2021</a:t>
            </a:fld>
            <a:endParaRPr lang="en-US"/>
          </a:p>
        </p:txBody>
      </p:sp>
      <p:sp>
        <p:nvSpPr>
          <p:cNvPr id="8" name="Footer Placeholder 4"/>
          <p:cNvSpPr>
            <a:spLocks noGrp="1"/>
          </p:cNvSpPr>
          <p:nvPr>
            <p:ph type="ftr" sz="quarter" idx="11"/>
          </p:nvPr>
        </p:nvSpPr>
        <p:spPr/>
        <p:txBody>
          <a:bodyPr/>
          <a:lstStyle>
            <a:lvl1pPr>
              <a:defRPr b="0">
                <a:latin typeface="Arial" panose="020B0604020202020204" pitchFamily="34" charset="0"/>
                <a:cs typeface="Arial" panose="020B0604020202020204" pitchFamily="34" charset="0"/>
              </a:defRPr>
            </a:lvl1pPr>
          </a:lstStyle>
          <a:p>
            <a:pPr>
              <a:defRPr/>
            </a:pPr>
            <a:endParaRPr lang="en-US"/>
          </a:p>
        </p:txBody>
      </p:sp>
      <p:sp>
        <p:nvSpPr>
          <p:cNvPr id="9" name="Slide Number Placeholder 5"/>
          <p:cNvSpPr>
            <a:spLocks noGrp="1"/>
          </p:cNvSpPr>
          <p:nvPr>
            <p:ph type="sldNum" sz="quarter" idx="12"/>
          </p:nvPr>
        </p:nvSpPr>
        <p:spPr/>
        <p:txBody>
          <a:bodyPr/>
          <a:lstStyle>
            <a:lvl1pPr>
              <a:defRPr b="0">
                <a:latin typeface="Arial" panose="020B0604020202020204" pitchFamily="34" charset="0"/>
                <a:cs typeface="Arial" panose="020B0604020202020204" pitchFamily="34" charset="0"/>
              </a:defRPr>
            </a:lvl1pPr>
          </a:lstStyle>
          <a:p>
            <a:pPr>
              <a:defRPr/>
            </a:pPr>
            <a:fld id="{21A7F0E4-0765-46AC-B7E1-4F2285AF8B61}" type="slidenum">
              <a:rPr lang="en-US" altLang="en-US"/>
              <a:pPr>
                <a:defRPr/>
              </a:pPr>
              <a:t>‹#›</a:t>
            </a:fld>
            <a:endParaRPr lang="en-US" altLang="en-US"/>
          </a:p>
        </p:txBody>
      </p:sp>
    </p:spTree>
    <p:extLst>
      <p:ext uri="{BB962C8B-B14F-4D97-AF65-F5344CB8AC3E}">
        <p14:creationId xmlns:p14="http://schemas.microsoft.com/office/powerpoint/2010/main" val="65805238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b="0">
                <a:latin typeface="Arial" panose="020B0604020202020204" pitchFamily="34" charset="0"/>
                <a:cs typeface="Arial" panose="020B0604020202020204" pitchFamily="34" charset="0"/>
              </a:defRPr>
            </a:lvl1pPr>
          </a:lstStyle>
          <a:p>
            <a:pPr>
              <a:defRPr/>
            </a:pPr>
            <a:fld id="{AF518257-60F8-48F0-A681-2DFDB01D4082}" type="datetimeFigureOut">
              <a:rPr lang="en-US"/>
              <a:pPr>
                <a:defRPr/>
              </a:pPr>
              <a:t>8/22/2021</a:t>
            </a:fld>
            <a:endParaRPr lang="en-US"/>
          </a:p>
        </p:txBody>
      </p:sp>
      <p:sp>
        <p:nvSpPr>
          <p:cNvPr id="4" name="Footer Placeholder 4"/>
          <p:cNvSpPr>
            <a:spLocks noGrp="1"/>
          </p:cNvSpPr>
          <p:nvPr>
            <p:ph type="ftr" sz="quarter" idx="11"/>
          </p:nvPr>
        </p:nvSpPr>
        <p:spPr/>
        <p:txBody>
          <a:bodyPr/>
          <a:lstStyle>
            <a:lvl1pPr>
              <a:defRPr b="0">
                <a:latin typeface="Arial" panose="020B0604020202020204" pitchFamily="34" charset="0"/>
                <a:cs typeface="Arial" panose="020B0604020202020204" pitchFamily="34" charset="0"/>
              </a:defRPr>
            </a:lvl1pPr>
          </a:lstStyle>
          <a:p>
            <a:pPr>
              <a:defRPr/>
            </a:pPr>
            <a:endParaRPr lang="en-US"/>
          </a:p>
        </p:txBody>
      </p:sp>
      <p:sp>
        <p:nvSpPr>
          <p:cNvPr id="5" name="Slide Number Placeholder 5"/>
          <p:cNvSpPr>
            <a:spLocks noGrp="1"/>
          </p:cNvSpPr>
          <p:nvPr>
            <p:ph type="sldNum" sz="quarter" idx="12"/>
          </p:nvPr>
        </p:nvSpPr>
        <p:spPr/>
        <p:txBody>
          <a:bodyPr/>
          <a:lstStyle>
            <a:lvl1pPr>
              <a:defRPr b="0">
                <a:latin typeface="Arial" panose="020B0604020202020204" pitchFamily="34" charset="0"/>
                <a:cs typeface="Arial" panose="020B0604020202020204" pitchFamily="34" charset="0"/>
              </a:defRPr>
            </a:lvl1pPr>
          </a:lstStyle>
          <a:p>
            <a:pPr>
              <a:defRPr/>
            </a:pPr>
            <a:fld id="{0C18FC9E-3459-44FB-BEDA-526BB80FD599}" type="slidenum">
              <a:rPr lang="en-US" altLang="en-US"/>
              <a:pPr>
                <a:defRPr/>
              </a:pPr>
              <a:t>‹#›</a:t>
            </a:fld>
            <a:endParaRPr lang="en-US" altLang="en-US"/>
          </a:p>
        </p:txBody>
      </p:sp>
    </p:spTree>
    <p:extLst>
      <p:ext uri="{BB962C8B-B14F-4D97-AF65-F5344CB8AC3E}">
        <p14:creationId xmlns:p14="http://schemas.microsoft.com/office/powerpoint/2010/main" val="352047979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b="0">
                <a:latin typeface="Arial" panose="020B0604020202020204" pitchFamily="34" charset="0"/>
                <a:cs typeface="Arial" panose="020B0604020202020204" pitchFamily="34" charset="0"/>
              </a:defRPr>
            </a:lvl1pPr>
          </a:lstStyle>
          <a:p>
            <a:pPr>
              <a:defRPr/>
            </a:pPr>
            <a:fld id="{D466A323-719E-4922-9674-1D654E722273}" type="datetimeFigureOut">
              <a:rPr lang="en-US"/>
              <a:pPr>
                <a:defRPr/>
              </a:pPr>
              <a:t>8/22/2021</a:t>
            </a:fld>
            <a:endParaRPr lang="en-US"/>
          </a:p>
        </p:txBody>
      </p:sp>
      <p:sp>
        <p:nvSpPr>
          <p:cNvPr id="3" name="Footer Placeholder 4"/>
          <p:cNvSpPr>
            <a:spLocks noGrp="1"/>
          </p:cNvSpPr>
          <p:nvPr>
            <p:ph type="ftr" sz="quarter" idx="11"/>
          </p:nvPr>
        </p:nvSpPr>
        <p:spPr/>
        <p:txBody>
          <a:bodyPr/>
          <a:lstStyle>
            <a:lvl1pPr>
              <a:defRPr b="0">
                <a:latin typeface="Arial" panose="020B0604020202020204" pitchFamily="34" charset="0"/>
                <a:cs typeface="Arial" panose="020B0604020202020204" pitchFamily="34" charset="0"/>
              </a:defRPr>
            </a:lvl1pPr>
          </a:lstStyle>
          <a:p>
            <a:pPr>
              <a:defRPr/>
            </a:pPr>
            <a:endParaRPr lang="en-US"/>
          </a:p>
        </p:txBody>
      </p:sp>
      <p:sp>
        <p:nvSpPr>
          <p:cNvPr id="4" name="Slide Number Placeholder 5"/>
          <p:cNvSpPr>
            <a:spLocks noGrp="1"/>
          </p:cNvSpPr>
          <p:nvPr>
            <p:ph type="sldNum" sz="quarter" idx="12"/>
          </p:nvPr>
        </p:nvSpPr>
        <p:spPr/>
        <p:txBody>
          <a:bodyPr/>
          <a:lstStyle>
            <a:lvl1pPr>
              <a:defRPr b="0">
                <a:latin typeface="Arial" panose="020B0604020202020204" pitchFamily="34" charset="0"/>
                <a:cs typeface="Arial" panose="020B0604020202020204" pitchFamily="34" charset="0"/>
              </a:defRPr>
            </a:lvl1pPr>
          </a:lstStyle>
          <a:p>
            <a:pPr>
              <a:defRPr/>
            </a:pPr>
            <a:fld id="{6AA98EB5-1FE7-43B1-9D70-59DB32604BB9}" type="slidenum">
              <a:rPr lang="en-US" altLang="en-US"/>
              <a:pPr>
                <a:defRPr/>
              </a:pPr>
              <a:t>‹#›</a:t>
            </a:fld>
            <a:endParaRPr lang="en-US" altLang="en-US"/>
          </a:p>
        </p:txBody>
      </p:sp>
    </p:spTree>
    <p:extLst>
      <p:ext uri="{BB962C8B-B14F-4D97-AF65-F5344CB8AC3E}">
        <p14:creationId xmlns:p14="http://schemas.microsoft.com/office/powerpoint/2010/main" val="197987646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0">
                <a:latin typeface="Arial" panose="020B0604020202020204" pitchFamily="34" charset="0"/>
                <a:cs typeface="Arial" panose="020B0604020202020204" pitchFamily="34" charset="0"/>
              </a:defRPr>
            </a:lvl1pPr>
          </a:lstStyle>
          <a:p>
            <a:pPr>
              <a:defRPr/>
            </a:pPr>
            <a:fld id="{A05B6783-8A2C-4FF6-8176-2D66CC88ECFA}" type="datetimeFigureOut">
              <a:rPr lang="en-US"/>
              <a:pPr>
                <a:defRPr/>
              </a:pPr>
              <a:t>8/22/2021</a:t>
            </a:fld>
            <a:endParaRPr lang="en-US"/>
          </a:p>
        </p:txBody>
      </p:sp>
      <p:sp>
        <p:nvSpPr>
          <p:cNvPr id="6" name="Footer Placeholder 4"/>
          <p:cNvSpPr>
            <a:spLocks noGrp="1"/>
          </p:cNvSpPr>
          <p:nvPr>
            <p:ph type="ftr" sz="quarter" idx="11"/>
          </p:nvPr>
        </p:nvSpPr>
        <p:spPr/>
        <p:txBody>
          <a:bodyPr/>
          <a:lstStyle>
            <a:lvl1pPr>
              <a:defRPr b="0">
                <a:latin typeface="Arial" panose="020B0604020202020204" pitchFamily="34" charset="0"/>
                <a:cs typeface="Arial" panose="020B0604020202020204" pitchFamily="34" charset="0"/>
              </a:defRPr>
            </a:lvl1pPr>
          </a:lstStyle>
          <a:p>
            <a:pPr>
              <a:defRPr/>
            </a:pPr>
            <a:endParaRPr lang="en-US"/>
          </a:p>
        </p:txBody>
      </p:sp>
      <p:sp>
        <p:nvSpPr>
          <p:cNvPr id="7" name="Slide Number Placeholder 5"/>
          <p:cNvSpPr>
            <a:spLocks noGrp="1"/>
          </p:cNvSpPr>
          <p:nvPr>
            <p:ph type="sldNum" sz="quarter" idx="12"/>
          </p:nvPr>
        </p:nvSpPr>
        <p:spPr/>
        <p:txBody>
          <a:bodyPr/>
          <a:lstStyle>
            <a:lvl1pPr>
              <a:defRPr b="0">
                <a:latin typeface="Arial" panose="020B0604020202020204" pitchFamily="34" charset="0"/>
                <a:cs typeface="Arial" panose="020B0604020202020204" pitchFamily="34" charset="0"/>
              </a:defRPr>
            </a:lvl1pPr>
          </a:lstStyle>
          <a:p>
            <a:pPr>
              <a:defRPr/>
            </a:pPr>
            <a:fld id="{9823DFE6-6E8D-4A20-B5AB-80EB18DFCCF5}" type="slidenum">
              <a:rPr lang="en-US" altLang="en-US"/>
              <a:pPr>
                <a:defRPr/>
              </a:pPr>
              <a:t>‹#›</a:t>
            </a:fld>
            <a:endParaRPr lang="en-US" altLang="en-US"/>
          </a:p>
        </p:txBody>
      </p:sp>
    </p:spTree>
    <p:extLst>
      <p:ext uri="{BB962C8B-B14F-4D97-AF65-F5344CB8AC3E}">
        <p14:creationId xmlns:p14="http://schemas.microsoft.com/office/powerpoint/2010/main" val="192761265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0">
                <a:latin typeface="Arial" panose="020B0604020202020204" pitchFamily="34" charset="0"/>
                <a:cs typeface="Arial" panose="020B0604020202020204" pitchFamily="34" charset="0"/>
              </a:defRPr>
            </a:lvl1pPr>
          </a:lstStyle>
          <a:p>
            <a:pPr>
              <a:defRPr/>
            </a:pPr>
            <a:fld id="{5B87C5E3-A1EE-4FFF-B499-E541004CCEF1}" type="datetimeFigureOut">
              <a:rPr lang="en-US"/>
              <a:pPr>
                <a:defRPr/>
              </a:pPr>
              <a:t>8/22/2021</a:t>
            </a:fld>
            <a:endParaRPr lang="en-US"/>
          </a:p>
        </p:txBody>
      </p:sp>
      <p:sp>
        <p:nvSpPr>
          <p:cNvPr id="6" name="Footer Placeholder 4"/>
          <p:cNvSpPr>
            <a:spLocks noGrp="1"/>
          </p:cNvSpPr>
          <p:nvPr>
            <p:ph type="ftr" sz="quarter" idx="11"/>
          </p:nvPr>
        </p:nvSpPr>
        <p:spPr/>
        <p:txBody>
          <a:bodyPr/>
          <a:lstStyle>
            <a:lvl1pPr>
              <a:defRPr b="0">
                <a:latin typeface="Arial" panose="020B0604020202020204" pitchFamily="34" charset="0"/>
                <a:cs typeface="Arial" panose="020B0604020202020204" pitchFamily="34" charset="0"/>
              </a:defRPr>
            </a:lvl1pPr>
          </a:lstStyle>
          <a:p>
            <a:pPr>
              <a:defRPr/>
            </a:pPr>
            <a:endParaRPr lang="en-US"/>
          </a:p>
        </p:txBody>
      </p:sp>
      <p:sp>
        <p:nvSpPr>
          <p:cNvPr id="7" name="Slide Number Placeholder 5"/>
          <p:cNvSpPr>
            <a:spLocks noGrp="1"/>
          </p:cNvSpPr>
          <p:nvPr>
            <p:ph type="sldNum" sz="quarter" idx="12"/>
          </p:nvPr>
        </p:nvSpPr>
        <p:spPr/>
        <p:txBody>
          <a:bodyPr/>
          <a:lstStyle>
            <a:lvl1pPr>
              <a:defRPr b="0">
                <a:latin typeface="Arial" panose="020B0604020202020204" pitchFamily="34" charset="0"/>
                <a:cs typeface="Arial" panose="020B0604020202020204" pitchFamily="34" charset="0"/>
              </a:defRPr>
            </a:lvl1pPr>
          </a:lstStyle>
          <a:p>
            <a:pPr>
              <a:defRPr/>
            </a:pPr>
            <a:fld id="{833BCF79-115E-40B8-8A28-FB6A8D34A4F7}" type="slidenum">
              <a:rPr lang="en-US" altLang="en-US"/>
              <a:pPr>
                <a:defRPr/>
              </a:pPr>
              <a:t>‹#›</a:t>
            </a:fld>
            <a:endParaRPr lang="en-US" altLang="en-US"/>
          </a:p>
        </p:txBody>
      </p:sp>
    </p:spTree>
    <p:extLst>
      <p:ext uri="{BB962C8B-B14F-4D97-AF65-F5344CB8AC3E}">
        <p14:creationId xmlns:p14="http://schemas.microsoft.com/office/powerpoint/2010/main" val="76220400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b="0">
                <a:latin typeface="Arial" panose="020B0604020202020204" pitchFamily="34" charset="0"/>
                <a:cs typeface="Arial" panose="020B0604020202020204" pitchFamily="34" charset="0"/>
              </a:defRPr>
            </a:lvl1pPr>
          </a:lstStyle>
          <a:p>
            <a:pPr>
              <a:defRPr/>
            </a:pPr>
            <a:fld id="{ACDC0C89-8C57-479F-A053-B1B54D5D39EB}" type="datetimeFigureOut">
              <a:rPr lang="en-US"/>
              <a:pPr>
                <a:defRPr/>
              </a:pPr>
              <a:t>8/22/2021</a:t>
            </a:fld>
            <a:endParaRPr lang="en-US"/>
          </a:p>
        </p:txBody>
      </p:sp>
      <p:sp>
        <p:nvSpPr>
          <p:cNvPr id="5" name="Footer Placeholder 4"/>
          <p:cNvSpPr>
            <a:spLocks noGrp="1"/>
          </p:cNvSpPr>
          <p:nvPr>
            <p:ph type="ftr" sz="quarter" idx="11"/>
          </p:nvPr>
        </p:nvSpPr>
        <p:spPr/>
        <p:txBody>
          <a:bodyPr/>
          <a:lstStyle>
            <a:lvl1pPr>
              <a:defRPr b="0">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b="0">
                <a:latin typeface="Arial" panose="020B0604020202020204" pitchFamily="34" charset="0"/>
                <a:cs typeface="Arial" panose="020B0604020202020204" pitchFamily="34" charset="0"/>
              </a:defRPr>
            </a:lvl1pPr>
          </a:lstStyle>
          <a:p>
            <a:pPr>
              <a:defRPr/>
            </a:pPr>
            <a:fld id="{235BC924-D757-4446-BB4C-F06A1EE0A4E8}" type="slidenum">
              <a:rPr lang="en-US" altLang="en-US"/>
              <a:pPr>
                <a:defRPr/>
              </a:pPr>
              <a:t>‹#›</a:t>
            </a:fld>
            <a:endParaRPr lang="en-US" altLang="en-US"/>
          </a:p>
        </p:txBody>
      </p:sp>
    </p:spTree>
    <p:extLst>
      <p:ext uri="{BB962C8B-B14F-4D97-AF65-F5344CB8AC3E}">
        <p14:creationId xmlns:p14="http://schemas.microsoft.com/office/powerpoint/2010/main" val="122232981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b="0">
                <a:latin typeface="Arial" panose="020B0604020202020204" pitchFamily="34" charset="0"/>
                <a:cs typeface="Arial" panose="020B0604020202020204" pitchFamily="34" charset="0"/>
              </a:defRPr>
            </a:lvl1pPr>
          </a:lstStyle>
          <a:p>
            <a:pPr>
              <a:defRPr/>
            </a:pPr>
            <a:fld id="{F7810428-9ACA-4881-9B78-0918E04C9898}" type="datetimeFigureOut">
              <a:rPr lang="en-US"/>
              <a:pPr>
                <a:defRPr/>
              </a:pPr>
              <a:t>8/22/2021</a:t>
            </a:fld>
            <a:endParaRPr lang="en-US"/>
          </a:p>
        </p:txBody>
      </p:sp>
      <p:sp>
        <p:nvSpPr>
          <p:cNvPr id="5" name="Footer Placeholder 4"/>
          <p:cNvSpPr>
            <a:spLocks noGrp="1"/>
          </p:cNvSpPr>
          <p:nvPr>
            <p:ph type="ftr" sz="quarter" idx="11"/>
          </p:nvPr>
        </p:nvSpPr>
        <p:spPr/>
        <p:txBody>
          <a:bodyPr/>
          <a:lstStyle>
            <a:lvl1pPr>
              <a:defRPr b="0">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b="0">
                <a:latin typeface="Arial" panose="020B0604020202020204" pitchFamily="34" charset="0"/>
                <a:cs typeface="Arial" panose="020B0604020202020204" pitchFamily="34" charset="0"/>
              </a:defRPr>
            </a:lvl1pPr>
          </a:lstStyle>
          <a:p>
            <a:pPr>
              <a:defRPr/>
            </a:pPr>
            <a:fld id="{9E82464A-AA08-443E-931A-2B0D1466AE80}" type="slidenum">
              <a:rPr lang="en-US" altLang="en-US"/>
              <a:pPr>
                <a:defRPr/>
              </a:pPr>
              <a:t>‹#›</a:t>
            </a:fld>
            <a:endParaRPr lang="en-US" altLang="en-US"/>
          </a:p>
        </p:txBody>
      </p:sp>
    </p:spTree>
    <p:extLst>
      <p:ext uri="{BB962C8B-B14F-4D97-AF65-F5344CB8AC3E}">
        <p14:creationId xmlns:p14="http://schemas.microsoft.com/office/powerpoint/2010/main" val="26172280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7FC3128-D1A4-478A-B363-AAF47E8BD57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5420365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70.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71.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72.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73.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74.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75.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7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17.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5.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4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4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8.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9.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000066"/>
            </a:gs>
            <a:gs pos="100000">
              <a:srgbClr val="00002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b="0">
                <a:solidFill>
                  <a:schemeClr val="tx1"/>
                </a:solidFill>
              </a:defRPr>
            </a:lvl1pPr>
          </a:lstStyle>
          <a:p>
            <a:pPr fontAlgn="base">
              <a:spcBef>
                <a:spcPct val="0"/>
              </a:spcBef>
              <a:spcAft>
                <a:spcPct val="0"/>
              </a:spcAft>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b="0">
                <a:solidFill>
                  <a:schemeClr val="tx1"/>
                </a:solidFill>
              </a:defRPr>
            </a:lvl1pPr>
          </a:lstStyle>
          <a:p>
            <a:pPr fontAlgn="base">
              <a:spcBef>
                <a:spcPct val="0"/>
              </a:spcBef>
              <a:spcAft>
                <a:spcPct val="0"/>
              </a:spcAft>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b="0">
                <a:solidFill>
                  <a:schemeClr val="tx1"/>
                </a:solidFill>
              </a:defRPr>
            </a:lvl1pPr>
          </a:lstStyle>
          <a:p>
            <a:pPr fontAlgn="base">
              <a:spcBef>
                <a:spcPct val="0"/>
              </a:spcBef>
              <a:spcAft>
                <a:spcPct val="0"/>
              </a:spcAft>
              <a:defRPr/>
            </a:pPr>
            <a:fld id="{E0DDDBEE-E84B-431A-8BFE-DB983DB2152E}" type="slidenum">
              <a:rPr lang="en-US" altLang="en-US">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4603809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20D04A-6EF7-4665-B131-E359AC6C5C6A}" type="datetimeFigureOut">
              <a:rPr lang="en-US" smtClean="0">
                <a:solidFill>
                  <a:prstClr val="black">
                    <a:tint val="75000"/>
                  </a:prstClr>
                </a:solidFill>
              </a:rPr>
              <a:pPr/>
              <a:t>8/22/2021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C8E0A6-1D75-4B7B-8C39-611D36EF23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2396133"/>
      </p:ext>
    </p:extLst>
  </p:cSld>
  <p:clrMap bg1="lt1" tx1="dk1" bg2="lt2" tx2="dk2" accent1="accent1" accent2="accent2" accent3="accent3" accent4="accent4" accent5="accent5" accent6="accent6" hlink="hlink" folHlink="folHlink"/>
  <p:sldLayoutIdLst>
    <p:sldLayoutId id="2147483739"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20D04A-6EF7-4665-B131-E359AC6C5C6A}" type="datetimeFigureOut">
              <a:rPr lang="en-US" smtClean="0">
                <a:solidFill>
                  <a:prstClr val="black">
                    <a:tint val="75000"/>
                  </a:prstClr>
                </a:solidFill>
              </a:rPr>
              <a:pPr/>
              <a:t>8/22/2021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C8E0A6-1D75-4B7B-8C39-611D36EF23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4283326"/>
      </p:ext>
    </p:extLst>
  </p:cSld>
  <p:clrMap bg1="lt1" tx1="dk1" bg2="lt2" tx2="dk2" accent1="accent1" accent2="accent2" accent3="accent3" accent4="accent4" accent5="accent5" accent6="accent6" hlink="hlink" folHlink="folHlink"/>
  <p:sldLayoutIdLst>
    <p:sldLayoutId id="2147483741"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20D04A-6EF7-4665-B131-E359AC6C5C6A}" type="datetimeFigureOut">
              <a:rPr lang="en-US" smtClean="0">
                <a:solidFill>
                  <a:prstClr val="black">
                    <a:tint val="75000"/>
                  </a:prstClr>
                </a:solidFill>
              </a:rPr>
              <a:pPr/>
              <a:t>8/22/2021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C8E0A6-1D75-4B7B-8C39-611D36EF23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0052976"/>
      </p:ext>
    </p:extLst>
  </p:cSld>
  <p:clrMap bg1="lt1" tx1="dk1" bg2="lt2" tx2="dk2" accent1="accent1" accent2="accent2" accent3="accent3" accent4="accent4" accent5="accent5" accent6="accent6" hlink="hlink" folHlink="folHlink"/>
  <p:sldLayoutIdLst>
    <p:sldLayoutId id="2147483743"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20D04A-6EF7-4665-B131-E359AC6C5C6A}" type="datetimeFigureOut">
              <a:rPr lang="en-US" smtClean="0">
                <a:solidFill>
                  <a:prstClr val="black">
                    <a:tint val="75000"/>
                  </a:prstClr>
                </a:solidFill>
              </a:rPr>
              <a:pPr/>
              <a:t>8/22/2021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C8E0A6-1D75-4B7B-8C39-611D36EF23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8404145"/>
      </p:ext>
    </p:extLst>
  </p:cSld>
  <p:clrMap bg1="lt1" tx1="dk1" bg2="lt2" tx2="dk2" accent1="accent1" accent2="accent2" accent3="accent3" accent4="accent4" accent5="accent5" accent6="accent6" hlink="hlink" folHlink="folHlink"/>
  <p:sldLayoutIdLst>
    <p:sldLayoutId id="214748374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20D04A-6EF7-4665-B131-E359AC6C5C6A}" type="datetimeFigureOut">
              <a:rPr lang="en-US" smtClean="0">
                <a:solidFill>
                  <a:prstClr val="black">
                    <a:tint val="75000"/>
                  </a:prstClr>
                </a:solidFill>
              </a:rPr>
              <a:pPr/>
              <a:t>8/22/2021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C8E0A6-1D75-4B7B-8C39-611D36EF23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7377686"/>
      </p:ext>
    </p:extLst>
  </p:cSld>
  <p:clrMap bg1="lt1" tx1="dk1" bg2="lt2" tx2="dk2" accent1="accent1" accent2="accent2" accent3="accent3" accent4="accent4" accent5="accent5" accent6="accent6" hlink="hlink" folHlink="folHlink"/>
  <p:sldLayoutIdLst>
    <p:sldLayoutId id="2147483747"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20D04A-6EF7-4665-B131-E359AC6C5C6A}" type="datetimeFigureOut">
              <a:rPr lang="en-US" smtClean="0">
                <a:solidFill>
                  <a:prstClr val="black">
                    <a:tint val="75000"/>
                  </a:prstClr>
                </a:solidFill>
              </a:rPr>
              <a:pPr/>
              <a:t>8/22/2021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C8E0A6-1D75-4B7B-8C39-611D36EF23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8798306"/>
      </p:ext>
    </p:extLst>
  </p:cSld>
  <p:clrMap bg1="lt1" tx1="dk1" bg2="lt2" tx2="dk2" accent1="accent1" accent2="accent2" accent3="accent3" accent4="accent4" accent5="accent5" accent6="accent6" hlink="hlink" folHlink="folHlink"/>
  <p:sldLayoutIdLst>
    <p:sldLayoutId id="2147483749"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4339" name="Text Placeholder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cs typeface="+mn-cs"/>
              </a:defRPr>
            </a:lvl1pPr>
          </a:lstStyle>
          <a:p>
            <a:pPr>
              <a:defRPr/>
            </a:pPr>
            <a:fld id="{8387874B-9415-477C-96E2-3B7D4269C490}" type="datetimeFigureOut">
              <a:rPr lang="en-US"/>
              <a:pPr>
                <a:defRPr/>
              </a:pPr>
              <a:t>8/22/2021</a:t>
            </a:fld>
            <a:endParaRPr lang="en-US"/>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cs typeface="+mn-cs"/>
              </a:defRPr>
            </a:lvl1pPr>
          </a:lstStyle>
          <a:p>
            <a:pPr>
              <a:defRPr/>
            </a:pPr>
            <a:endParaRPr lang="en-US"/>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cs typeface="+mn-cs"/>
              </a:defRPr>
            </a:lvl1pPr>
          </a:lstStyle>
          <a:p>
            <a:pPr>
              <a:defRPr/>
            </a:pPr>
            <a:fld id="{ED2090B7-7472-4328-A909-5F61B4A0C354}" type="slidenum">
              <a:rPr lang="en-US"/>
              <a:pPr>
                <a:defRPr/>
              </a:pPr>
              <a:t>‹#›</a:t>
            </a:fld>
            <a:endParaRPr lang="en-US"/>
          </a:p>
        </p:txBody>
      </p:sp>
    </p:spTree>
    <p:extLst>
      <p:ext uri="{BB962C8B-B14F-4D97-AF65-F5344CB8AC3E}">
        <p14:creationId xmlns:p14="http://schemas.microsoft.com/office/powerpoint/2010/main" val="2916322490"/>
      </p:ext>
    </p:extLst>
  </p:cSld>
  <p:clrMap bg1="lt1" tx1="dk1" bg2="lt2" tx2="dk2" accent1="accent1" accent2="accent2" accent3="accent3" accent4="accent4" accent5="accent5" accent6="accent6" hlink="hlink" folHlink="folHlink"/>
  <p:sldLayoutIdLst>
    <p:sldLayoutId id="2147483751"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5363"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a:solidFill>
                  <a:prstClr val="white">
                    <a:tint val="75000"/>
                  </a:prstClr>
                </a:solidFill>
                <a:latin typeface="Tahoma" panose="020B0604030504040204" pitchFamily="34" charset="0"/>
                <a:cs typeface="+mn-cs"/>
              </a:defRPr>
            </a:lvl1pPr>
          </a:lstStyle>
          <a:p>
            <a:pPr eaLnBrk="0" fontAlgn="base" hangingPunct="0">
              <a:spcBef>
                <a:spcPct val="0"/>
              </a:spcBef>
              <a:spcAft>
                <a:spcPct val="0"/>
              </a:spcAft>
              <a:defRPr/>
            </a:pPr>
            <a:fld id="{7E100495-E223-4B02-96CF-AB649C0C9625}" type="datetimeFigureOut">
              <a:rPr lang="en-US"/>
              <a:pPr eaLnBrk="0" fontAlgn="base" hangingPunct="0">
                <a:spcBef>
                  <a:spcPct val="0"/>
                </a:spcBef>
                <a:spcAft>
                  <a:spcPct val="0"/>
                </a:spcAft>
                <a:defRPr/>
              </a:pPr>
              <a:t>8/22/2021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a:solidFill>
                  <a:prstClr val="white">
                    <a:tint val="75000"/>
                  </a:prstClr>
                </a:solidFill>
                <a:latin typeface="Tahoma" panose="020B0604030504040204" pitchFamily="34" charset="0"/>
                <a:cs typeface="+mn-cs"/>
              </a:defRPr>
            </a:lvl1pPr>
          </a:lstStyle>
          <a:p>
            <a:pPr eaLnBrk="0" fontAlgn="base" hangingPunct="0">
              <a:spcBef>
                <a:spcPct val="0"/>
              </a:spcBef>
              <a:spcAft>
                <a:spcPct val="0"/>
              </a:spcAft>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1200" b="1">
                <a:solidFill>
                  <a:srgbClr val="FFFFFF"/>
                </a:solidFill>
                <a:latin typeface="Tahoma" panose="020B0604030504040204" pitchFamily="34" charset="0"/>
                <a:cs typeface="+mn-cs"/>
              </a:defRPr>
            </a:lvl1pPr>
          </a:lstStyle>
          <a:p>
            <a:pPr eaLnBrk="0" fontAlgn="base" hangingPunct="0">
              <a:spcBef>
                <a:spcPct val="0"/>
              </a:spcBef>
              <a:spcAft>
                <a:spcPct val="0"/>
              </a:spcAft>
              <a:defRPr/>
            </a:pPr>
            <a:fld id="{A8775D0A-79DB-47DA-82C1-16BD7CC74E3D}" type="slidenum">
              <a:rPr lang="en-US" altLang="en-US"/>
              <a:pPr eaLnBrk="0" fontAlgn="base" hangingPunct="0">
                <a:spcBef>
                  <a:spcPct val="0"/>
                </a:spcBef>
                <a:spcAft>
                  <a:spcPct val="0"/>
                </a:spcAft>
                <a:defRPr/>
              </a:pPr>
              <a:t>‹#›</a:t>
            </a:fld>
            <a:endParaRPr lang="en-US" altLang="en-US"/>
          </a:p>
        </p:txBody>
      </p:sp>
    </p:spTree>
    <p:extLst>
      <p:ext uri="{BB962C8B-B14F-4D97-AF65-F5344CB8AC3E}">
        <p14:creationId xmlns:p14="http://schemas.microsoft.com/office/powerpoint/2010/main" val="1114768432"/>
      </p:ext>
    </p:extLst>
  </p:cSld>
  <p:clrMap bg1="dk1" tx1="lt1" bg2="dk2" tx2="lt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a:solidFill>
                  <a:prstClr val="black">
                    <a:tint val="75000"/>
                  </a:prstClr>
                </a:solidFill>
                <a:latin typeface="Tahoma" panose="020B0604030504040204" pitchFamily="34" charset="0"/>
                <a:cs typeface="+mn-cs"/>
              </a:defRPr>
            </a:lvl1pPr>
          </a:lstStyle>
          <a:p>
            <a:pPr eaLnBrk="0" fontAlgn="base" hangingPunct="0">
              <a:spcBef>
                <a:spcPct val="0"/>
              </a:spcBef>
              <a:spcAft>
                <a:spcPct val="0"/>
              </a:spcAft>
              <a:defRPr/>
            </a:pPr>
            <a:endParaRPr lang="en-US"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a:solidFill>
                  <a:prstClr val="black">
                    <a:tint val="75000"/>
                  </a:prstClr>
                </a:solidFill>
                <a:latin typeface="Tahoma" panose="020B0604030504040204" pitchFamily="34" charset="0"/>
                <a:cs typeface="+mn-cs"/>
              </a:defRPr>
            </a:lvl1pPr>
          </a:lstStyle>
          <a:p>
            <a:pPr eaLnBrk="0" fontAlgn="base" hangingPunct="0">
              <a:spcBef>
                <a:spcPct val="0"/>
              </a:spcBef>
              <a:spcAft>
                <a:spcPct val="0"/>
              </a:spcAft>
              <a:defRPr/>
            </a:pPr>
            <a:endParaRPr lang="en-US"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1200" b="1">
                <a:solidFill>
                  <a:srgbClr val="898989"/>
                </a:solidFill>
                <a:latin typeface="Tahoma" panose="020B0604030504040204" pitchFamily="34" charset="0"/>
                <a:cs typeface="+mn-cs"/>
              </a:defRPr>
            </a:lvl1pPr>
          </a:lstStyle>
          <a:p>
            <a:pPr eaLnBrk="0" fontAlgn="base" hangingPunct="0">
              <a:spcBef>
                <a:spcPct val="0"/>
              </a:spcBef>
              <a:spcAft>
                <a:spcPct val="0"/>
              </a:spcAft>
              <a:defRPr/>
            </a:pPr>
            <a:fld id="{A40FA306-DA29-42DD-BADD-E4C88AD87C16}" type="slidenum">
              <a:rPr lang="en-US" altLang="en-US"/>
              <a:pPr eaLnBrk="0" fontAlgn="base" hangingPunct="0">
                <a:spcBef>
                  <a:spcPct val="0"/>
                </a:spcBef>
                <a:spcAft>
                  <a:spcPct val="0"/>
                </a:spcAft>
                <a:defRPr/>
              </a:pPr>
              <a:t>‹#›</a:t>
            </a:fld>
            <a:endParaRPr lang="en-US" altLang="en-US"/>
          </a:p>
        </p:txBody>
      </p:sp>
    </p:spTree>
    <p:extLst>
      <p:ext uri="{BB962C8B-B14F-4D97-AF65-F5344CB8AC3E}">
        <p14:creationId xmlns:p14="http://schemas.microsoft.com/office/powerpoint/2010/main" val="125448480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7171" name="Text Placeholder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cs typeface="+mn-cs"/>
              </a:defRPr>
            </a:lvl1pPr>
          </a:lstStyle>
          <a:p>
            <a:pPr>
              <a:defRPr/>
            </a:pPr>
            <a:fld id="{1BC190FE-E21E-4EE4-AAC1-FE87EF44AB84}" type="datetimeFigureOut">
              <a:rPr lang="en-US"/>
              <a:pPr>
                <a:defRPr/>
              </a:pPr>
              <a:t>8/22/2021</a:t>
            </a:fld>
            <a:endParaRPr lang="en-US"/>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cs typeface="+mn-cs"/>
              </a:defRPr>
            </a:lvl1pPr>
          </a:lstStyle>
          <a:p>
            <a:pPr>
              <a:defRPr/>
            </a:pPr>
            <a:endParaRPr lang="en-US"/>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cs typeface="+mn-cs"/>
              </a:defRPr>
            </a:lvl1pPr>
          </a:lstStyle>
          <a:p>
            <a:pPr>
              <a:defRPr/>
            </a:pPr>
            <a:fld id="{3B979614-53CB-4046-A94E-B3B93955CB73}" type="slidenum">
              <a:rPr lang="en-US"/>
              <a:pPr>
                <a:defRPr/>
              </a:pPr>
              <a:t>‹#›</a:t>
            </a:fld>
            <a:endParaRPr lang="en-US"/>
          </a:p>
        </p:txBody>
      </p:sp>
    </p:spTree>
    <p:extLst>
      <p:ext uri="{BB962C8B-B14F-4D97-AF65-F5344CB8AC3E}">
        <p14:creationId xmlns:p14="http://schemas.microsoft.com/office/powerpoint/2010/main" val="1541900666"/>
      </p:ext>
    </p:extLst>
  </p:cSld>
  <p:clrMap bg1="lt1" tx1="dk1" bg2="lt2" tx2="dk2" accent1="accent1" accent2="accent2" accent3="accent3" accent4="accent4" accent5="accent5" accent6="accent6" hlink="hlink" folHlink="folHlink"/>
  <p:sldLayoutIdLst>
    <p:sldLayoutId id="2147483685"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a:solidFill>
                  <a:prstClr val="black">
                    <a:tint val="75000"/>
                  </a:prstClr>
                </a:solidFill>
                <a:latin typeface="Tahoma" panose="020B0604030504040204" pitchFamily="34" charset="0"/>
                <a:cs typeface="+mn-cs"/>
              </a:defRPr>
            </a:lvl1pPr>
          </a:lstStyle>
          <a:p>
            <a:pPr eaLnBrk="0" fontAlgn="base" hangingPunct="0">
              <a:spcBef>
                <a:spcPct val="0"/>
              </a:spcBef>
              <a:spcAft>
                <a:spcPct val="0"/>
              </a:spcAft>
              <a:defRPr/>
            </a:pPr>
            <a:endParaRPr lang="en-US"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a:solidFill>
                  <a:prstClr val="black">
                    <a:tint val="75000"/>
                  </a:prstClr>
                </a:solidFill>
                <a:latin typeface="Tahoma" panose="020B0604030504040204" pitchFamily="34" charset="0"/>
                <a:cs typeface="+mn-cs"/>
              </a:defRPr>
            </a:lvl1pPr>
          </a:lstStyle>
          <a:p>
            <a:pPr eaLnBrk="0" fontAlgn="base" hangingPunct="0">
              <a:spcBef>
                <a:spcPct val="0"/>
              </a:spcBef>
              <a:spcAft>
                <a:spcPct val="0"/>
              </a:spcAft>
              <a:defRPr/>
            </a:pPr>
            <a:endParaRPr lang="en-US"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1200" b="1">
                <a:solidFill>
                  <a:srgbClr val="898989"/>
                </a:solidFill>
                <a:latin typeface="Tahoma" panose="020B0604030504040204" pitchFamily="34" charset="0"/>
                <a:cs typeface="+mn-cs"/>
              </a:defRPr>
            </a:lvl1pPr>
          </a:lstStyle>
          <a:p>
            <a:pPr eaLnBrk="0" fontAlgn="base" hangingPunct="0">
              <a:spcBef>
                <a:spcPct val="0"/>
              </a:spcBef>
              <a:spcAft>
                <a:spcPct val="0"/>
              </a:spcAft>
              <a:defRPr/>
            </a:pPr>
            <a:fld id="{6D708781-A916-4267-B686-7536551D0013}" type="slidenum">
              <a:rPr lang="en-US" altLang="en-US"/>
              <a:pPr eaLnBrk="0" fontAlgn="base" hangingPunct="0">
                <a:spcBef>
                  <a:spcPct val="0"/>
                </a:spcBef>
                <a:spcAft>
                  <a:spcPct val="0"/>
                </a:spcAft>
                <a:defRPr/>
              </a:pPr>
              <a:t>‹#›</a:t>
            </a:fld>
            <a:endParaRPr lang="en-US" altLang="en-US"/>
          </a:p>
        </p:txBody>
      </p:sp>
    </p:spTree>
    <p:extLst>
      <p:ext uri="{BB962C8B-B14F-4D97-AF65-F5344CB8AC3E}">
        <p14:creationId xmlns:p14="http://schemas.microsoft.com/office/powerpoint/2010/main" val="274603978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099" name="Rectangle 3"/>
          <p:cNvSpPr>
            <a:spLocks noGrp="1" noChangeArrowheads="1"/>
          </p:cNvSpPr>
          <p:nvPr>
            <p:ph type="body" idx="1"/>
          </p:nvPr>
        </p:nvSpPr>
        <p:spPr bwMode="auto">
          <a:xfrm>
            <a:off x="609600" y="1600200"/>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50" b="0">
                <a:solidFill>
                  <a:srgbClr val="000000"/>
                </a:solidFill>
                <a:latin typeface="+mn-lt"/>
                <a:cs typeface="+mn-cs"/>
              </a:defRPr>
            </a:lvl1pPr>
          </a:lstStyle>
          <a:p>
            <a:pPr fontAlgn="base">
              <a:spcBef>
                <a:spcPct val="0"/>
              </a:spcBef>
              <a:spcAft>
                <a:spcPct val="0"/>
              </a:spcAft>
              <a:defRPr/>
            </a:pPr>
            <a:endParaRPr lang="en-US" alt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50" b="0">
                <a:solidFill>
                  <a:srgbClr val="000000"/>
                </a:solidFill>
                <a:latin typeface="+mn-lt"/>
                <a:cs typeface="+mn-cs"/>
              </a:defRPr>
            </a:lvl1pPr>
          </a:lstStyle>
          <a:p>
            <a:pPr fontAlgn="base">
              <a:spcBef>
                <a:spcPct val="0"/>
              </a:spcBef>
              <a:spcAft>
                <a:spcPct val="0"/>
              </a:spcAft>
              <a:defRPr/>
            </a:pPr>
            <a:endParaRPr lang="en-US" alt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50" b="0">
                <a:solidFill>
                  <a:srgbClr val="000000"/>
                </a:solidFill>
                <a:latin typeface="+mn-lt"/>
                <a:cs typeface="+mn-cs"/>
              </a:defRPr>
            </a:lvl1pPr>
          </a:lstStyle>
          <a:p>
            <a:pPr fontAlgn="base">
              <a:spcBef>
                <a:spcPct val="0"/>
              </a:spcBef>
              <a:spcAft>
                <a:spcPct val="0"/>
              </a:spcAft>
              <a:defRPr/>
            </a:pPr>
            <a:fld id="{C8FC084D-233E-496E-83AE-42B538774738}" type="slidenum">
              <a:rPr lang="en-US" altLang="en-US"/>
              <a:pPr fontAlgn="base">
                <a:spcBef>
                  <a:spcPct val="0"/>
                </a:spcBef>
                <a:spcAft>
                  <a:spcPct val="0"/>
                </a:spcAft>
                <a:defRPr/>
              </a:pPr>
              <a:t>‹#›</a:t>
            </a:fld>
            <a:endParaRPr lang="en-US" altLang="en-US"/>
          </a:p>
        </p:txBody>
      </p:sp>
    </p:spTree>
    <p:extLst>
      <p:ext uri="{BB962C8B-B14F-4D97-AF65-F5344CB8AC3E}">
        <p14:creationId xmlns:p14="http://schemas.microsoft.com/office/powerpoint/2010/main" val="2872251300"/>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anose="020B0604020202020204" pitchFamily="34" charset="0"/>
        </a:defRPr>
      </a:lvl2pPr>
      <a:lvl3pPr algn="ctr" rtl="0" eaLnBrk="0" fontAlgn="base" hangingPunct="0">
        <a:spcBef>
          <a:spcPct val="0"/>
        </a:spcBef>
        <a:spcAft>
          <a:spcPct val="0"/>
        </a:spcAft>
        <a:defRPr sz="3300">
          <a:solidFill>
            <a:schemeClr val="tx2"/>
          </a:solidFill>
          <a:latin typeface="Arial" panose="020B0604020202020204" pitchFamily="34" charset="0"/>
        </a:defRPr>
      </a:lvl3pPr>
      <a:lvl4pPr algn="ctr" rtl="0" eaLnBrk="0" fontAlgn="base" hangingPunct="0">
        <a:spcBef>
          <a:spcPct val="0"/>
        </a:spcBef>
        <a:spcAft>
          <a:spcPct val="0"/>
        </a:spcAft>
        <a:defRPr sz="3300">
          <a:solidFill>
            <a:schemeClr val="tx2"/>
          </a:solidFill>
          <a:latin typeface="Arial" panose="020B0604020202020204" pitchFamily="34" charset="0"/>
        </a:defRPr>
      </a:lvl4pPr>
      <a:lvl5pPr algn="ctr" rtl="0" eaLnBrk="0" fontAlgn="base" hangingPunct="0">
        <a:spcBef>
          <a:spcPct val="0"/>
        </a:spcBef>
        <a:spcAft>
          <a:spcPct val="0"/>
        </a:spcAft>
        <a:defRPr sz="3300">
          <a:solidFill>
            <a:schemeClr val="tx2"/>
          </a:solidFill>
          <a:latin typeface="Arial" panose="020B0604020202020204" pitchFamily="34" charset="0"/>
        </a:defRPr>
      </a:lvl5pPr>
      <a:lvl6pPr marL="342900" algn="ctr" rtl="0" fontAlgn="base">
        <a:spcBef>
          <a:spcPct val="0"/>
        </a:spcBef>
        <a:spcAft>
          <a:spcPct val="0"/>
        </a:spcAft>
        <a:defRPr sz="3300">
          <a:solidFill>
            <a:schemeClr val="tx2"/>
          </a:solidFill>
          <a:latin typeface="Arial" panose="020B0604020202020204" pitchFamily="34" charset="0"/>
        </a:defRPr>
      </a:lvl6pPr>
      <a:lvl7pPr marL="685800" algn="ctr" rtl="0" fontAlgn="base">
        <a:spcBef>
          <a:spcPct val="0"/>
        </a:spcBef>
        <a:spcAft>
          <a:spcPct val="0"/>
        </a:spcAft>
        <a:defRPr sz="3300">
          <a:solidFill>
            <a:schemeClr val="tx2"/>
          </a:solidFill>
          <a:latin typeface="Arial" panose="020B0604020202020204" pitchFamily="34" charset="0"/>
        </a:defRPr>
      </a:lvl7pPr>
      <a:lvl8pPr marL="1028700" algn="ctr" rtl="0" fontAlgn="base">
        <a:spcBef>
          <a:spcPct val="0"/>
        </a:spcBef>
        <a:spcAft>
          <a:spcPct val="0"/>
        </a:spcAft>
        <a:defRPr sz="3300">
          <a:solidFill>
            <a:schemeClr val="tx2"/>
          </a:solidFill>
          <a:latin typeface="Arial" panose="020B0604020202020204" pitchFamily="34" charset="0"/>
        </a:defRPr>
      </a:lvl8pPr>
      <a:lvl9pPr marL="1371600" algn="ctr" rtl="0" fontAlgn="base">
        <a:spcBef>
          <a:spcPct val="0"/>
        </a:spcBef>
        <a:spcAft>
          <a:spcPct val="0"/>
        </a:spcAft>
        <a:defRPr sz="3300">
          <a:solidFill>
            <a:schemeClr val="tx2"/>
          </a:solidFill>
          <a:latin typeface="Arial" panose="020B0604020202020204" pitchFamily="34" charset="0"/>
        </a:defRPr>
      </a:lvl9pPr>
    </p:titleStyle>
    <p:bodyStyle>
      <a:lvl1pPr marL="257175" indent="-257175" algn="l" rtl="0" eaLnBrk="0" fontAlgn="base" hangingPunct="0">
        <a:spcBef>
          <a:spcPct val="20000"/>
        </a:spcBef>
        <a:spcAft>
          <a:spcPct val="0"/>
        </a:spcAft>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5123" name="Text Placeholder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cs typeface="+mn-cs"/>
              </a:defRPr>
            </a:lvl1pPr>
          </a:lstStyle>
          <a:p>
            <a:pPr>
              <a:defRPr/>
            </a:pPr>
            <a:fld id="{18F0C5F5-FABB-41FA-AE9E-B1E34D40CB18}" type="datetimeFigureOut">
              <a:rPr lang="en-US"/>
              <a:pPr>
                <a:defRPr/>
              </a:pPr>
              <a:t>8/22/2021</a:t>
            </a:fld>
            <a:endParaRPr lang="en-US"/>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cs typeface="+mn-cs"/>
              </a:defRPr>
            </a:lvl1pPr>
          </a:lstStyle>
          <a:p>
            <a:pPr>
              <a:defRPr/>
            </a:pPr>
            <a:endParaRPr lang="en-US"/>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cs typeface="+mn-cs"/>
              </a:defRPr>
            </a:lvl1pPr>
          </a:lstStyle>
          <a:p>
            <a:pPr>
              <a:defRPr/>
            </a:pPr>
            <a:fld id="{A21AF297-FBC0-46E3-9B8D-AFDAE67B54E0}" type="slidenum">
              <a:rPr lang="en-US"/>
              <a:pPr>
                <a:defRPr/>
              </a:pPr>
              <a:t>‹#›</a:t>
            </a:fld>
            <a:endParaRPr lang="en-US"/>
          </a:p>
        </p:txBody>
      </p:sp>
    </p:spTree>
    <p:extLst>
      <p:ext uri="{BB962C8B-B14F-4D97-AF65-F5344CB8AC3E}">
        <p14:creationId xmlns:p14="http://schemas.microsoft.com/office/powerpoint/2010/main" val="421723429"/>
      </p:ext>
    </p:extLst>
  </p:cSld>
  <p:clrMap bg1="lt1" tx1="dk1" bg2="lt2" tx2="dk2" accent1="accent1" accent2="accent2" accent3="accent3" accent4="accent4" accent5="accent5" accent6="accent6" hlink="hlink" folHlink="folHlink"/>
  <p:sldLayoutIdLst>
    <p:sldLayoutId id="2147483711"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6147" name="Text Placeholder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a:solidFill>
                  <a:prstClr val="black">
                    <a:tint val="75000"/>
                  </a:prstClr>
                </a:solidFill>
                <a:latin typeface="Calibri"/>
                <a:cs typeface="+mn-cs"/>
              </a:defRPr>
            </a:lvl1pPr>
          </a:lstStyle>
          <a:p>
            <a:pPr>
              <a:defRPr/>
            </a:pPr>
            <a:fld id="{B0335681-FD1A-4BEF-960F-CD2DD7A25165}" type="datetimeFigureOut">
              <a:rPr lang="en-US"/>
              <a:pPr>
                <a:defRPr/>
              </a:pPr>
              <a:t>8/22/2021</a:t>
            </a:fld>
            <a:endParaRPr lang="en-US"/>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a:solidFill>
                  <a:prstClr val="black">
                    <a:tint val="75000"/>
                  </a:prstClr>
                </a:solidFill>
                <a:latin typeface="Calibri"/>
                <a:cs typeface="+mn-cs"/>
              </a:defRPr>
            </a:lvl1pPr>
          </a:lstStyle>
          <a:p>
            <a:pPr>
              <a:defRPr/>
            </a:pPr>
            <a:endParaRPr lang="en-US"/>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b="0">
                <a:solidFill>
                  <a:srgbClr val="898989"/>
                </a:solidFill>
                <a:latin typeface="Calibri" panose="020F0502020204030204" pitchFamily="34" charset="0"/>
                <a:cs typeface="+mn-cs"/>
              </a:defRPr>
            </a:lvl1pPr>
          </a:lstStyle>
          <a:p>
            <a:pPr fontAlgn="base">
              <a:spcBef>
                <a:spcPct val="0"/>
              </a:spcBef>
              <a:spcAft>
                <a:spcPct val="0"/>
              </a:spcAft>
              <a:defRPr/>
            </a:pPr>
            <a:fld id="{CC57EAAD-A0EE-421A-AA24-884E02981FCE}" type="slidenum">
              <a:rPr lang="en-US" altLang="en-US"/>
              <a:pPr fontAlgn="base">
                <a:spcBef>
                  <a:spcPct val="0"/>
                </a:spcBef>
                <a:spcAft>
                  <a:spcPct val="0"/>
                </a:spcAft>
                <a:defRPr/>
              </a:pPr>
              <a:t>‹#›</a:t>
            </a:fld>
            <a:endParaRPr lang="en-US" altLang="en-US"/>
          </a:p>
        </p:txBody>
      </p:sp>
    </p:spTree>
    <p:extLst>
      <p:ext uri="{BB962C8B-B14F-4D97-AF65-F5344CB8AC3E}">
        <p14:creationId xmlns:p14="http://schemas.microsoft.com/office/powerpoint/2010/main" val="1458171807"/>
      </p:ext>
    </p:extLst>
  </p:cSld>
  <p:clrMap bg1="lt1" tx1="dk1" bg2="lt2" tx2="dk2" accent1="accent1" accent2="accent2" accent3="accent3" accent4="accent4" accent5="accent5" accent6="accent6" hlink="hlink" folHlink="folHlink"/>
  <p:sldLayoutIdLst>
    <p:sldLayoutId id="2147483713"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a:solidFill>
                  <a:prstClr val="black">
                    <a:tint val="75000"/>
                  </a:prstClr>
                </a:solidFill>
                <a:latin typeface="Tahoma" panose="020B0604030504040204" pitchFamily="34" charset="0"/>
                <a:cs typeface="+mn-cs"/>
              </a:defRPr>
            </a:lvl1pPr>
          </a:lstStyle>
          <a:p>
            <a:pPr eaLnBrk="0" fontAlgn="base" hangingPunct="0">
              <a:spcBef>
                <a:spcPct val="0"/>
              </a:spcBef>
              <a:spcAft>
                <a:spcPct val="0"/>
              </a:spcAft>
              <a:defRPr/>
            </a:pPr>
            <a:endParaRPr lang="en-US"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a:solidFill>
                  <a:prstClr val="black">
                    <a:tint val="75000"/>
                  </a:prstClr>
                </a:solidFill>
                <a:latin typeface="Tahoma" panose="020B0604030504040204" pitchFamily="34" charset="0"/>
                <a:cs typeface="+mn-cs"/>
              </a:defRPr>
            </a:lvl1pPr>
          </a:lstStyle>
          <a:p>
            <a:pPr eaLnBrk="0" fontAlgn="base" hangingPunct="0">
              <a:spcBef>
                <a:spcPct val="0"/>
              </a:spcBef>
              <a:spcAft>
                <a:spcPct val="0"/>
              </a:spcAft>
              <a:defRPr/>
            </a:pPr>
            <a:endParaRPr lang="en-US"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1200" b="1">
                <a:solidFill>
                  <a:srgbClr val="898989"/>
                </a:solidFill>
                <a:latin typeface="Tahoma" panose="020B0604030504040204" pitchFamily="34" charset="0"/>
                <a:cs typeface="+mn-cs"/>
              </a:defRPr>
            </a:lvl1pPr>
          </a:lstStyle>
          <a:p>
            <a:pPr eaLnBrk="0" fontAlgn="base" hangingPunct="0">
              <a:spcBef>
                <a:spcPct val="0"/>
              </a:spcBef>
              <a:spcAft>
                <a:spcPct val="0"/>
              </a:spcAft>
              <a:defRPr/>
            </a:pPr>
            <a:fld id="{6D708781-A916-4267-B686-7536551D0013}" type="slidenum">
              <a:rPr lang="en-US" altLang="en-US"/>
              <a:pPr eaLnBrk="0" fontAlgn="base" hangingPunct="0">
                <a:spcBef>
                  <a:spcPct val="0"/>
                </a:spcBef>
                <a:spcAft>
                  <a:spcPct val="0"/>
                </a:spcAft>
                <a:defRPr/>
              </a:pPr>
              <a:t>‹#›</a:t>
            </a:fld>
            <a:endParaRPr lang="en-US" altLang="en-US"/>
          </a:p>
        </p:txBody>
      </p:sp>
    </p:spTree>
    <p:extLst>
      <p:ext uri="{BB962C8B-B14F-4D97-AF65-F5344CB8AC3E}">
        <p14:creationId xmlns:p14="http://schemas.microsoft.com/office/powerpoint/2010/main" val="452171784"/>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000066"/>
            </a:gs>
            <a:gs pos="100000">
              <a:srgbClr val="00002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b="0" smtClean="0">
                <a:solidFill>
                  <a:schemeClr val="tx1"/>
                </a:solidFill>
              </a:defRPr>
            </a:lvl1pPr>
          </a:lstStyle>
          <a:p>
            <a:pPr fontAlgn="base">
              <a:spcBef>
                <a:spcPct val="0"/>
              </a:spcBef>
              <a:spcAft>
                <a:spcPct val="0"/>
              </a:spcAft>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b="0" smtClean="0">
                <a:solidFill>
                  <a:schemeClr val="tx1"/>
                </a:solidFill>
              </a:defRPr>
            </a:lvl1pPr>
          </a:lstStyle>
          <a:p>
            <a:pPr fontAlgn="base">
              <a:spcBef>
                <a:spcPct val="0"/>
              </a:spcBef>
              <a:spcAft>
                <a:spcPct val="0"/>
              </a:spcAft>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b="0" smtClean="0">
                <a:solidFill>
                  <a:schemeClr val="tx1"/>
                </a:solidFill>
              </a:defRPr>
            </a:lvl1pPr>
          </a:lstStyle>
          <a:p>
            <a:pPr fontAlgn="base">
              <a:spcBef>
                <a:spcPct val="0"/>
              </a:spcBef>
              <a:spcAft>
                <a:spcPct val="0"/>
              </a:spcAft>
              <a:defRPr/>
            </a:pPr>
            <a:fld id="{975017F0-A6E6-40D0-9B58-01A86042C54C}" type="slidenum">
              <a:rPr lang="en-US" altLang="en-US">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337780025"/>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4.xml"/></Relationships>
</file>

<file path=ppt/slides/_rels/slide101.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54.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0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65.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3.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3.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xml"/><Relationship Id="rId1" Type="http://schemas.openxmlformats.org/officeDocument/2006/relationships/slideLayout" Target="../slideLayouts/slideLayout75.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3.xml"/></Relationships>
</file>

<file path=ppt/slides/_rels/slide14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5.xml"/></Relationships>
</file>

<file path=ppt/slides/_rels/slide14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5.xml"/></Relationships>
</file>

<file path=ppt/slides/_rels/slide14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5.xml"/></Relationships>
</file>

<file path=ppt/slides/_rels/slide14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5.xml"/></Relationships>
</file>

<file path=ppt/slides/_rels/slide14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5.xml"/></Relationships>
</file>

<file path=ppt/slides/_rels/slide14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5.xml"/></Relationships>
</file>

<file path=ppt/slides/_rels/slide14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5.xml"/></Relationships>
</file>

<file path=ppt/slides/_rels/slide14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5.xml"/></Relationships>
</file>

<file path=ppt/slides/_rels/slide14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5.xml"/></Relationships>
</file>

<file path=ppt/slides/_rels/slide14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5.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3.xml"/></Relationships>
</file>

<file path=ppt/slides/_rels/slide15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5.xml"/></Relationships>
</file>

<file path=ppt/slides/_rels/slide15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5.xml"/></Relationships>
</file>

<file path=ppt/slides/_rels/slide15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5.xml"/></Relationships>
</file>

<file path=ppt/slides/_rels/slide15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5.xml"/></Relationships>
</file>

<file path=ppt/slides/_rels/slide15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5.xml"/></Relationships>
</file>

<file path=ppt/slides/_rels/slide15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5.xml"/></Relationships>
</file>

<file path=ppt/slides/_rels/slide15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5.xml"/></Relationships>
</file>

<file path=ppt/slides/_rels/slide15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5.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15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83.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3.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161.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83.xml"/></Relationships>
</file>

<file path=ppt/slides/_rels/slide162.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83.xml"/></Relationships>
</file>

<file path=ppt/slides/_rels/slide163.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83.xml"/></Relationships>
</file>

<file path=ppt/slides/_rels/slide164.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83.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3.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1.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1.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70.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0.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0.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0.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0.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0.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0.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0.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0.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0.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0.xml"/></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0.xml"/></Relationships>
</file>

<file path=ppt/slides/_rels/slide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0.xml"/></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0.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0.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0.xml"/></Relationships>
</file>

<file path=ppt/slides/_rels/slide3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0.xml"/></Relationships>
</file>

<file path=ppt/slides/_rels/slide3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71.xml"/></Relationships>
</file>

<file path=ppt/slides/_rels/slide4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1.xml"/></Relationships>
</file>

<file path=ppt/slides/_rels/slide4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1.xml"/></Relationships>
</file>

<file path=ppt/slides/_rels/slide4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1.xml"/></Relationships>
</file>

<file path=ppt/slides/_rels/slide4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1.xml"/></Relationships>
</file>

<file path=ppt/slides/_rels/slide4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1.xml"/></Relationships>
</file>

<file path=ppt/slides/_rels/slide4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1.xml"/></Relationships>
</file>

<file path=ppt/slides/_rels/slide4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1.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1.xml"/></Relationships>
</file>

<file path=ppt/slides/_rels/slide5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1.xml"/></Relationships>
</file>

<file path=ppt/slides/_rels/slide5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1.xml"/></Relationships>
</file>

<file path=ppt/slides/_rels/slide5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1.xml"/></Relationships>
</file>

<file path=ppt/slides/_rels/slide5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5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72.xml"/></Relationships>
</file>

<file path=ppt/slides/_rels/slide5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2.xml"/></Relationships>
</file>

<file path=ppt/slides/_rels/slide5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2.xml"/></Relationships>
</file>

<file path=ppt/slides/_rels/slide5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2.xml"/></Relationships>
</file>

<file path=ppt/slides/_rels/slide6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2.xml"/></Relationships>
</file>

<file path=ppt/slides/_rels/slide6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2.xml"/></Relationships>
</file>

<file path=ppt/slides/_rels/slide6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2.xml"/></Relationships>
</file>

<file path=ppt/slides/_rels/slide6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2.xml"/></Relationships>
</file>

<file path=ppt/slides/_rels/slide6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2.xml"/></Relationships>
</file>

<file path=ppt/slides/_rels/slide6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30.xml"/></Relationships>
</file>

<file path=ppt/slides/_rels/slide6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30.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xml"/><Relationship Id="rId1" Type="http://schemas.openxmlformats.org/officeDocument/2006/relationships/slideLayout" Target="../slideLayouts/slideLayout73.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3.xml"/></Relationships>
</file>

<file path=ppt/slides/_rels/slide7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3.xml"/></Relationships>
</file>

<file path=ppt/slides/_rels/slide7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3.xml"/></Relationships>
</file>

<file path=ppt/slides/_rels/slide7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3.xml"/></Relationships>
</file>

<file path=ppt/slides/_rels/slide7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3.xml"/></Relationships>
</file>

<file path=ppt/slides/_rels/slide7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3.xml"/></Relationships>
</file>

<file path=ppt/slides/_rels/slide7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3.xml"/></Relationships>
</file>

<file path=ppt/slides/_rels/slide7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7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xml"/><Relationship Id="rId1" Type="http://schemas.openxmlformats.org/officeDocument/2006/relationships/slideLayout" Target="../slideLayouts/slideLayout74.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4.xml"/></Relationships>
</file>

<file path=ppt/slides/_rels/slide8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4.xml"/></Relationships>
</file>

<file path=ppt/slides/_rels/slide8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4.xml"/></Relationships>
</file>

<file path=ppt/slides/_rels/slide8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4.xml"/></Relationships>
</file>

<file path=ppt/slides/_rels/slide8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4.xml"/></Relationships>
</file>

<file path=ppt/slides/_rels/slide8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4.xml"/></Relationships>
</file>

<file path=ppt/slides/_rels/slide8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4.xml"/></Relationships>
</file>

<file path=ppt/slides/_rels/slide8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4.xml"/></Relationships>
</file>

<file path=ppt/slides/_rels/slide8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4.xml"/></Relationships>
</file>

<file path=ppt/slides/_rels/slide8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4.xml"/></Relationships>
</file>

<file path=ppt/slides/_rels/slide9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4.xml"/></Relationships>
</file>

<file path=ppt/slides/_rels/slide9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4.xml"/></Relationships>
</file>

<file path=ppt/slides/_rels/slide9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4.xml"/></Relationships>
</file>

<file path=ppt/slides/_rels/slide9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4.xml"/></Relationships>
</file>

<file path=ppt/slides/_rels/slide9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4.xml"/></Relationships>
</file>

<file path=ppt/slides/_rels/slide9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4.xml"/></Relationships>
</file>

<file path=ppt/slides/_rels/slide9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4.xml"/></Relationships>
</file>

<file path=ppt/slides/_rels/slide9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4.xml"/></Relationships>
</file>

<file path=ppt/slides/_rels/slide9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
        <p:nvSpPr>
          <p:cNvPr id="3" name="TextBox 2"/>
          <p:cNvSpPr txBox="1"/>
          <p:nvPr/>
        </p:nvSpPr>
        <p:spPr>
          <a:xfrm>
            <a:off x="1704622" y="282223"/>
            <a:ext cx="3454400" cy="1938992"/>
          </a:xfrm>
          <a:prstGeom prst="rect">
            <a:avLst/>
          </a:prstGeom>
          <a:noFill/>
        </p:spPr>
        <p:txBody>
          <a:bodyPr wrap="square" rtlCol="0">
            <a:spAutoFit/>
          </a:bodyPr>
          <a:lstStyle/>
          <a:p>
            <a:pPr algn="ctr"/>
            <a:r>
              <a:rPr lang="en-US" sz="4000" b="1" dirty="0" smtClean="0">
                <a:effectLst>
                  <a:reflection blurRad="6350" stA="55000" endA="300" endPos="45500" dir="5400000" sy="-100000" algn="bl" rotWithShape="0"/>
                </a:effectLst>
                <a:latin typeface="Script MT Bold" panose="03040602040607080904" pitchFamily="66" charset="0"/>
              </a:rPr>
              <a:t>WELCOME TO OUR SERVICES</a:t>
            </a:r>
            <a:endParaRPr lang="en-US" sz="4000" b="1" dirty="0">
              <a:effectLst>
                <a:reflection blurRad="6350" stA="55000" endA="300" endPos="45500" dir="5400000" sy="-100000" algn="bl" rotWithShape="0"/>
              </a:effectLst>
              <a:latin typeface="Script MT Bold" panose="03040602040607080904" pitchFamily="66" charset="0"/>
            </a:endParaRPr>
          </a:p>
        </p:txBody>
      </p:sp>
    </p:spTree>
    <p:extLst>
      <p:ext uri="{BB962C8B-B14F-4D97-AF65-F5344CB8AC3E}">
        <p14:creationId xmlns:p14="http://schemas.microsoft.com/office/powerpoint/2010/main" val="20914243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695 - Savior, Grant Me Rest And Peace - Title</a:t>
            </a:r>
            <a:endParaRPr lang="en-US" dirty="0"/>
          </a:p>
        </p:txBody>
      </p:sp>
      <p:pic>
        <p:nvPicPr>
          <p:cNvPr id="5" name="HymnSlide" descr="HymnSlideImage.png"/>
          <p:cNvPicPr>
            <a:picLocks noChangeAspect="1"/>
          </p:cNvPicPr>
          <p:nvPr/>
        </p:nvPicPr>
        <p:blipFill>
          <a:blip r:embed="rId3"/>
          <a:stretch>
            <a:fillRect/>
          </a:stretch>
        </p:blipFill>
        <p:spPr>
          <a:xfrm>
            <a:off x="0" y="0"/>
            <a:ext cx="12192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t> </a:t>
            </a:r>
          </a:p>
        </p:txBody>
      </p:sp>
    </p:spTree>
    <p:extLst>
      <p:ext uri="{BB962C8B-B14F-4D97-AF65-F5344CB8AC3E}">
        <p14:creationId xmlns:p14="http://schemas.microsoft.com/office/powerpoint/2010/main" val="1766819972"/>
      </p:ext>
    </p:extLst>
  </p:cSld>
  <p:clrMapOvr>
    <a:masterClrMapping/>
  </p:clrMapOvr>
  <p:transition>
    <p:wipe dir="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522 - When The Roll Is Called Up Yonder - C.3</a:t>
            </a:r>
            <a:endParaRPr lang="en-US" dirty="0"/>
          </a:p>
        </p:txBody>
      </p:sp>
      <p:pic>
        <p:nvPicPr>
          <p:cNvPr id="5" name="HymnSlide" descr="HymnSlideImage.png"/>
          <p:cNvPicPr>
            <a:picLocks noChangeAspect="1"/>
          </p:cNvPicPr>
          <p:nvPr/>
        </p:nvPicPr>
        <p:blipFill>
          <a:blip r:embed="rId2"/>
          <a:stretch>
            <a:fillRect/>
          </a:stretch>
        </p:blipFill>
        <p:spPr>
          <a:xfrm>
            <a:off x="0" y="0"/>
            <a:ext cx="12192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End of Song</a:t>
            </a:r>
          </a:p>
        </p:txBody>
      </p:sp>
    </p:spTree>
    <p:extLst>
      <p:ext uri="{BB962C8B-B14F-4D97-AF65-F5344CB8AC3E}">
        <p14:creationId xmlns:p14="http://schemas.microsoft.com/office/powerpoint/2010/main" val="1928651646"/>
      </p:ext>
    </p:extLst>
  </p:cSld>
  <p:clrMapOvr>
    <a:masterClrMapping/>
  </p:clrMapOvr>
  <p:transition>
    <p:wipe dir="r"/>
  </p:transition>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1250" name="Picture 2" descr="Image result for today's scripture text"/>
          <p:cNvPicPr>
            <a:picLocks noChangeAspect="1" noChangeArrowheads="1"/>
          </p:cNvPicPr>
          <p:nvPr/>
        </p:nvPicPr>
        <p:blipFill>
          <a:blip r:embed="rId2">
            <a:lum bright="-30000" contrast="-30000"/>
            <a:extLst>
              <a:ext uri="{28A0092B-C50C-407E-A947-70E740481C1C}">
                <a14:useLocalDpi xmlns:a14="http://schemas.microsoft.com/office/drawing/2010/main" val="0"/>
              </a:ext>
            </a:extLst>
          </a:blip>
          <a:srcRect/>
          <a:stretch>
            <a:fillRect/>
          </a:stretch>
        </p:blipFill>
        <p:spPr bwMode="auto">
          <a:xfrm>
            <a:off x="4038600" y="2057400"/>
            <a:ext cx="3857625" cy="289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1" name="Text Box 3"/>
          <p:cNvSpPr txBox="1">
            <a:spLocks noChangeArrowheads="1"/>
          </p:cNvSpPr>
          <p:nvPr/>
        </p:nvSpPr>
        <p:spPr bwMode="auto">
          <a:xfrm>
            <a:off x="4038600" y="2268538"/>
            <a:ext cx="4721225"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dirty="0" smtClean="0">
                <a:solidFill>
                  <a:srgbClr val="FFFFFF"/>
                </a:solidFill>
                <a:latin typeface="Arial" panose="020B0604020202020204" pitchFamily="34" charset="0"/>
                <a:cs typeface="Arial" panose="020B0604020202020204" pitchFamily="34" charset="0"/>
              </a:rPr>
              <a:t>TODAY’S TEXT</a:t>
            </a:r>
          </a:p>
          <a:p>
            <a:pPr algn="ctr" fontAlgn="base">
              <a:lnSpc>
                <a:spcPct val="100000"/>
              </a:lnSpc>
              <a:spcBef>
                <a:spcPct val="50000"/>
              </a:spcBef>
              <a:spcAft>
                <a:spcPct val="0"/>
              </a:spcAft>
              <a:buFontTx/>
              <a:buNone/>
            </a:pPr>
            <a:r>
              <a:rPr lang="en-US" altLang="en-US" b="1" dirty="0" smtClean="0">
                <a:solidFill>
                  <a:srgbClr val="FFFFFF"/>
                </a:solidFill>
                <a:latin typeface="Arial" panose="020B0604020202020204" pitchFamily="34" charset="0"/>
                <a:cs typeface="Arial" panose="020B0604020202020204" pitchFamily="34" charset="0"/>
              </a:rPr>
              <a:t>GAILAND KILTZ</a:t>
            </a:r>
          </a:p>
          <a:p>
            <a:pPr algn="ctr" fontAlgn="base">
              <a:lnSpc>
                <a:spcPct val="100000"/>
              </a:lnSpc>
              <a:spcBef>
                <a:spcPct val="50000"/>
              </a:spcBef>
              <a:spcAft>
                <a:spcPct val="0"/>
              </a:spcAft>
              <a:buFontTx/>
              <a:buNone/>
            </a:pPr>
            <a:r>
              <a:rPr lang="en-US" altLang="en-US" b="1" dirty="0" smtClean="0">
                <a:solidFill>
                  <a:srgbClr val="FFFFFF"/>
                </a:solidFill>
                <a:latin typeface="Arial" panose="020B0604020202020204" pitchFamily="34" charset="0"/>
                <a:cs typeface="Arial" panose="020B0604020202020204" pitchFamily="34" charset="0"/>
              </a:rPr>
              <a:t>MATTHEW 23:23-24</a:t>
            </a:r>
          </a:p>
        </p:txBody>
      </p:sp>
    </p:spTree>
    <p:extLst>
      <p:ext uri="{BB962C8B-B14F-4D97-AF65-F5344CB8AC3E}">
        <p14:creationId xmlns:p14="http://schemas.microsoft.com/office/powerpoint/2010/main" val="905836077"/>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8178" name="TextBox 1"/>
          <p:cNvSpPr txBox="1">
            <a:spLocks noChangeArrowheads="1"/>
          </p:cNvSpPr>
          <p:nvPr/>
        </p:nvSpPr>
        <p:spPr bwMode="auto">
          <a:xfrm>
            <a:off x="1143000" y="457200"/>
            <a:ext cx="9912350" cy="3322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0" fontAlgn="base" hangingPunct="0">
              <a:spcAft>
                <a:spcPct val="0"/>
              </a:spcAft>
              <a:buNone/>
              <a:defRPr/>
            </a:pPr>
            <a:r>
              <a:rPr lang="en-US" altLang="en-US" b="1" dirty="0">
                <a:solidFill>
                  <a:prstClr val="white"/>
                </a:solidFill>
                <a:latin typeface="Trebuchet MS" panose="020B0603020202020204" pitchFamily="34" charset="0"/>
                <a:cs typeface="Arial" panose="020B0604020202020204" pitchFamily="34" charset="0"/>
              </a:rPr>
              <a:t>Matt 23:23-24</a:t>
            </a:r>
          </a:p>
          <a:p>
            <a:pPr eaLnBrk="0" fontAlgn="base" hangingPunct="0">
              <a:spcAft>
                <a:spcPct val="0"/>
              </a:spcAft>
              <a:buNone/>
              <a:defRPr/>
            </a:pPr>
            <a:r>
              <a:rPr lang="en-US" altLang="en-US" b="1" dirty="0" smtClean="0">
                <a:solidFill>
                  <a:prstClr val="white"/>
                </a:solidFill>
                <a:latin typeface="Trebuchet MS" panose="020B0603020202020204" pitchFamily="34" charset="0"/>
                <a:cs typeface="Arial" panose="020B0604020202020204" pitchFamily="34" charset="0"/>
              </a:rPr>
              <a:t>"</a:t>
            </a:r>
            <a:r>
              <a:rPr lang="en-US" altLang="en-US" b="1" dirty="0">
                <a:solidFill>
                  <a:prstClr val="white"/>
                </a:solidFill>
                <a:latin typeface="Trebuchet MS" panose="020B0603020202020204" pitchFamily="34" charset="0"/>
                <a:cs typeface="Arial" panose="020B0604020202020204" pitchFamily="34" charset="0"/>
              </a:rPr>
              <a:t>Woe to you, teachers of the law and Pharisees, you hypocrites! You give a tenth of your spices — mint, dill and </a:t>
            </a:r>
            <a:r>
              <a:rPr lang="en-US" altLang="en-US" b="1" dirty="0" err="1">
                <a:solidFill>
                  <a:prstClr val="white"/>
                </a:solidFill>
                <a:latin typeface="Trebuchet MS" panose="020B0603020202020204" pitchFamily="34" charset="0"/>
                <a:cs typeface="Arial" panose="020B0604020202020204" pitchFamily="34" charset="0"/>
              </a:rPr>
              <a:t>cummin</a:t>
            </a:r>
            <a:r>
              <a:rPr lang="en-US" altLang="en-US" b="1" dirty="0">
                <a:solidFill>
                  <a:prstClr val="white"/>
                </a:solidFill>
                <a:latin typeface="Trebuchet MS" panose="020B0603020202020204" pitchFamily="34" charset="0"/>
                <a:cs typeface="Arial" panose="020B0604020202020204" pitchFamily="34" charset="0"/>
              </a:rPr>
              <a:t>. But you have neglected the more important matters of the law — justice, mercy and faithfulness. You should have practiced the latter, without neglecting the former. 24 You blind guides! You strain out a gnat but swallow a camel. </a:t>
            </a:r>
          </a:p>
        </p:txBody>
      </p:sp>
    </p:spTree>
    <p:extLst>
      <p:ext uri="{BB962C8B-B14F-4D97-AF65-F5344CB8AC3E}">
        <p14:creationId xmlns:p14="http://schemas.microsoft.com/office/powerpoint/2010/main" val="297438109"/>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2878138" y="2070100"/>
            <a:ext cx="6657975"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0"/>
              </a:spcBef>
              <a:spcAft>
                <a:spcPct val="0"/>
              </a:spcAft>
              <a:buFontTx/>
              <a:buNone/>
              <a:defRPr/>
            </a:pPr>
            <a:r>
              <a:rPr lang="en-US" altLang="en-US" b="1" dirty="0">
                <a:solidFill>
                  <a:srgbClr val="F2F2F2"/>
                </a:solidFill>
                <a:latin typeface="Arial" panose="020B0604020202020204" pitchFamily="34" charset="0"/>
                <a:cs typeface="Arial" panose="020B0604020202020204" pitchFamily="34" charset="0"/>
              </a:rPr>
              <a:t>INVITATION SONG</a:t>
            </a:r>
          </a:p>
          <a:p>
            <a:pPr algn="ctr" fontAlgn="base">
              <a:lnSpc>
                <a:spcPct val="100000"/>
              </a:lnSpc>
              <a:spcBef>
                <a:spcPct val="0"/>
              </a:spcBef>
              <a:spcAft>
                <a:spcPct val="0"/>
              </a:spcAft>
              <a:buFontTx/>
              <a:buNone/>
              <a:defRPr/>
            </a:pPr>
            <a:endParaRPr lang="en-US" altLang="en-US" b="1" dirty="0">
              <a:solidFill>
                <a:srgbClr val="F2F2F2"/>
              </a:solidFill>
              <a:latin typeface="Arial" panose="020B0604020202020204" pitchFamily="34" charset="0"/>
              <a:cs typeface="Arial" panose="020B0604020202020204" pitchFamily="34" charset="0"/>
            </a:endParaRPr>
          </a:p>
          <a:p>
            <a:pPr algn="ctr" fontAlgn="base">
              <a:lnSpc>
                <a:spcPct val="100000"/>
              </a:lnSpc>
              <a:spcBef>
                <a:spcPct val="0"/>
              </a:spcBef>
              <a:spcAft>
                <a:spcPct val="0"/>
              </a:spcAft>
              <a:buFontTx/>
              <a:buNone/>
              <a:defRPr/>
            </a:pPr>
            <a:r>
              <a:rPr lang="en-US" altLang="en-US" b="1" dirty="0" smtClean="0">
                <a:solidFill>
                  <a:srgbClr val="F2F2F2"/>
                </a:solidFill>
                <a:latin typeface="Arial" panose="020B0604020202020204" pitchFamily="34" charset="0"/>
                <a:cs typeface="Arial" panose="020B0604020202020204" pitchFamily="34" charset="0"/>
              </a:rPr>
              <a:t># 297</a:t>
            </a:r>
          </a:p>
          <a:p>
            <a:pPr algn="ctr" fontAlgn="base">
              <a:lnSpc>
                <a:spcPct val="100000"/>
              </a:lnSpc>
              <a:spcBef>
                <a:spcPct val="0"/>
              </a:spcBef>
              <a:spcAft>
                <a:spcPct val="0"/>
              </a:spcAft>
              <a:buFontTx/>
              <a:buNone/>
              <a:defRPr/>
            </a:pPr>
            <a:endParaRPr lang="en-US" altLang="en-US" b="1" dirty="0" smtClean="0">
              <a:solidFill>
                <a:srgbClr val="F2F2F2"/>
              </a:solidFill>
              <a:latin typeface="Arial" panose="020B0604020202020204" pitchFamily="34" charset="0"/>
              <a:cs typeface="Arial" panose="020B0604020202020204" pitchFamily="34" charset="0"/>
            </a:endParaRPr>
          </a:p>
          <a:p>
            <a:pPr algn="ctr" fontAlgn="base">
              <a:lnSpc>
                <a:spcPct val="100000"/>
              </a:lnSpc>
              <a:spcBef>
                <a:spcPct val="0"/>
              </a:spcBef>
              <a:spcAft>
                <a:spcPct val="0"/>
              </a:spcAft>
              <a:buFontTx/>
              <a:buNone/>
              <a:defRPr/>
            </a:pPr>
            <a:r>
              <a:rPr lang="en-US" altLang="en-US" b="1" dirty="0" smtClean="0">
                <a:solidFill>
                  <a:srgbClr val="F2F2F2"/>
                </a:solidFill>
                <a:latin typeface="Arial" panose="020B0604020202020204" pitchFamily="34" charset="0"/>
                <a:cs typeface="Arial" panose="020B0604020202020204" pitchFamily="34" charset="0"/>
              </a:rPr>
              <a:t>PREPARE TO MEET THY GOD</a:t>
            </a:r>
            <a:endParaRPr lang="en-US" altLang="en-US" b="1" dirty="0">
              <a:solidFill>
                <a:srgbClr val="F2F2F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656060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6" name="Picture 7" descr="A%20man%20trying%20to%20swallow%20a%20camel%20after%20straining%20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1828800"/>
            <a:ext cx="43434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ext Box 8"/>
          <p:cNvSpPr txBox="1">
            <a:spLocks noChangeArrowheads="1"/>
          </p:cNvSpPr>
          <p:nvPr/>
        </p:nvSpPr>
        <p:spPr bwMode="auto">
          <a:xfrm>
            <a:off x="3200400" y="762001"/>
            <a:ext cx="59436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a:solidFill>
                  <a:schemeClr val="bg1"/>
                </a:solidFill>
                <a:latin typeface="Arial" panose="020B0604020202020204" pitchFamily="34" charset="0"/>
              </a:defRPr>
            </a:lvl1pPr>
            <a:lvl2pPr marL="742950" indent="-285750">
              <a:defRPr sz="2400" b="1">
                <a:solidFill>
                  <a:schemeClr val="bg1"/>
                </a:solidFill>
                <a:latin typeface="Arial" panose="020B0604020202020204" pitchFamily="34" charset="0"/>
              </a:defRPr>
            </a:lvl2pPr>
            <a:lvl3pPr marL="1143000" indent="-228600">
              <a:defRPr sz="2400" b="1">
                <a:solidFill>
                  <a:schemeClr val="bg1"/>
                </a:solidFill>
                <a:latin typeface="Arial" panose="020B0604020202020204" pitchFamily="34" charset="0"/>
              </a:defRPr>
            </a:lvl3pPr>
            <a:lvl4pPr marL="1600200" indent="-228600">
              <a:defRPr sz="2400" b="1">
                <a:solidFill>
                  <a:schemeClr val="bg1"/>
                </a:solidFill>
                <a:latin typeface="Arial" panose="020B0604020202020204" pitchFamily="34" charset="0"/>
              </a:defRPr>
            </a:lvl4pPr>
            <a:lvl5pPr marL="2057400" indent="-228600">
              <a:defRPr sz="2400" b="1">
                <a:solidFill>
                  <a:schemeClr val="bg1"/>
                </a:solidFill>
                <a:latin typeface="Arial" panose="020B0604020202020204" pitchFamily="34" charset="0"/>
              </a:defRPr>
            </a:lvl5pPr>
            <a:lvl6pPr marL="2514600" indent="-228600" eaLnBrk="0" fontAlgn="base" hangingPunct="0">
              <a:spcBef>
                <a:spcPct val="0"/>
              </a:spcBef>
              <a:spcAft>
                <a:spcPct val="0"/>
              </a:spcAft>
              <a:defRPr sz="2400" b="1">
                <a:solidFill>
                  <a:schemeClr val="bg1"/>
                </a:solidFill>
                <a:latin typeface="Arial" panose="020B0604020202020204" pitchFamily="34" charset="0"/>
              </a:defRPr>
            </a:lvl6pPr>
            <a:lvl7pPr marL="2971800" indent="-228600" eaLnBrk="0" fontAlgn="base" hangingPunct="0">
              <a:spcBef>
                <a:spcPct val="0"/>
              </a:spcBef>
              <a:spcAft>
                <a:spcPct val="0"/>
              </a:spcAft>
              <a:defRPr sz="2400" b="1">
                <a:solidFill>
                  <a:schemeClr val="bg1"/>
                </a:solidFill>
                <a:latin typeface="Arial" panose="020B0604020202020204" pitchFamily="34" charset="0"/>
              </a:defRPr>
            </a:lvl7pPr>
            <a:lvl8pPr marL="3429000" indent="-228600" eaLnBrk="0" fontAlgn="base" hangingPunct="0">
              <a:spcBef>
                <a:spcPct val="0"/>
              </a:spcBef>
              <a:spcAft>
                <a:spcPct val="0"/>
              </a:spcAft>
              <a:defRPr sz="2400" b="1">
                <a:solidFill>
                  <a:schemeClr val="bg1"/>
                </a:solidFill>
                <a:latin typeface="Arial" panose="020B0604020202020204" pitchFamily="34" charset="0"/>
              </a:defRPr>
            </a:lvl8pPr>
            <a:lvl9pPr marL="3886200" indent="-228600" eaLnBrk="0" fontAlgn="base" hangingPunct="0">
              <a:spcBef>
                <a:spcPct val="0"/>
              </a:spcBef>
              <a:spcAft>
                <a:spcPct val="0"/>
              </a:spcAft>
              <a:defRPr sz="2400" b="1">
                <a:solidFill>
                  <a:schemeClr val="bg1"/>
                </a:solidFill>
                <a:latin typeface="Arial" panose="020B0604020202020204" pitchFamily="34" charset="0"/>
              </a:defRPr>
            </a:lvl9pPr>
          </a:lstStyle>
          <a:p>
            <a:pPr algn="ctr" fontAlgn="base">
              <a:spcBef>
                <a:spcPct val="50000"/>
              </a:spcBef>
              <a:spcAft>
                <a:spcPct val="0"/>
              </a:spcAft>
            </a:pPr>
            <a:r>
              <a:rPr lang="en-US" altLang="en-US" sz="3200" dirty="0">
                <a:solidFill>
                  <a:srgbClr val="000000"/>
                </a:solidFill>
                <a:latin typeface="Tahoma" panose="020B0604030504040204" pitchFamily="34" charset="0"/>
              </a:rPr>
              <a:t>HOW WOULD YOU LIKE TO SWALLOW A CAMEL?</a:t>
            </a:r>
          </a:p>
        </p:txBody>
      </p:sp>
      <p:sp>
        <p:nvSpPr>
          <p:cNvPr id="2057" name="Text Box 9"/>
          <p:cNvSpPr txBox="1">
            <a:spLocks noChangeArrowheads="1"/>
          </p:cNvSpPr>
          <p:nvPr/>
        </p:nvSpPr>
        <p:spPr bwMode="auto">
          <a:xfrm>
            <a:off x="2514600" y="4419601"/>
            <a:ext cx="716280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a:solidFill>
                  <a:schemeClr val="bg1"/>
                </a:solidFill>
                <a:latin typeface="Arial" panose="020B0604020202020204" pitchFamily="34" charset="0"/>
              </a:defRPr>
            </a:lvl1pPr>
            <a:lvl2pPr marL="742950" indent="-285750">
              <a:defRPr sz="2400" b="1">
                <a:solidFill>
                  <a:schemeClr val="bg1"/>
                </a:solidFill>
                <a:latin typeface="Arial" panose="020B0604020202020204" pitchFamily="34" charset="0"/>
              </a:defRPr>
            </a:lvl2pPr>
            <a:lvl3pPr marL="1143000" indent="-228600">
              <a:defRPr sz="2400" b="1">
                <a:solidFill>
                  <a:schemeClr val="bg1"/>
                </a:solidFill>
                <a:latin typeface="Arial" panose="020B0604020202020204" pitchFamily="34" charset="0"/>
              </a:defRPr>
            </a:lvl3pPr>
            <a:lvl4pPr marL="1600200" indent="-228600">
              <a:defRPr sz="2400" b="1">
                <a:solidFill>
                  <a:schemeClr val="bg1"/>
                </a:solidFill>
                <a:latin typeface="Arial" panose="020B0604020202020204" pitchFamily="34" charset="0"/>
              </a:defRPr>
            </a:lvl4pPr>
            <a:lvl5pPr marL="2057400" indent="-228600">
              <a:defRPr sz="2400" b="1">
                <a:solidFill>
                  <a:schemeClr val="bg1"/>
                </a:solidFill>
                <a:latin typeface="Arial" panose="020B0604020202020204" pitchFamily="34" charset="0"/>
              </a:defRPr>
            </a:lvl5pPr>
            <a:lvl6pPr marL="2514600" indent="-228600" eaLnBrk="0" fontAlgn="base" hangingPunct="0">
              <a:spcBef>
                <a:spcPct val="0"/>
              </a:spcBef>
              <a:spcAft>
                <a:spcPct val="0"/>
              </a:spcAft>
              <a:defRPr sz="2400" b="1">
                <a:solidFill>
                  <a:schemeClr val="bg1"/>
                </a:solidFill>
                <a:latin typeface="Arial" panose="020B0604020202020204" pitchFamily="34" charset="0"/>
              </a:defRPr>
            </a:lvl6pPr>
            <a:lvl7pPr marL="2971800" indent="-228600" eaLnBrk="0" fontAlgn="base" hangingPunct="0">
              <a:spcBef>
                <a:spcPct val="0"/>
              </a:spcBef>
              <a:spcAft>
                <a:spcPct val="0"/>
              </a:spcAft>
              <a:defRPr sz="2400" b="1">
                <a:solidFill>
                  <a:schemeClr val="bg1"/>
                </a:solidFill>
                <a:latin typeface="Arial" panose="020B0604020202020204" pitchFamily="34" charset="0"/>
              </a:defRPr>
            </a:lvl7pPr>
            <a:lvl8pPr marL="3429000" indent="-228600" eaLnBrk="0" fontAlgn="base" hangingPunct="0">
              <a:spcBef>
                <a:spcPct val="0"/>
              </a:spcBef>
              <a:spcAft>
                <a:spcPct val="0"/>
              </a:spcAft>
              <a:defRPr sz="2400" b="1">
                <a:solidFill>
                  <a:schemeClr val="bg1"/>
                </a:solidFill>
                <a:latin typeface="Arial" panose="020B0604020202020204" pitchFamily="34" charset="0"/>
              </a:defRPr>
            </a:lvl8pPr>
            <a:lvl9pPr marL="3886200" indent="-228600" eaLnBrk="0" fontAlgn="base" hangingPunct="0">
              <a:spcBef>
                <a:spcPct val="0"/>
              </a:spcBef>
              <a:spcAft>
                <a:spcPct val="0"/>
              </a:spcAft>
              <a:defRPr sz="2400" b="1">
                <a:solidFill>
                  <a:schemeClr val="bg1"/>
                </a:solidFill>
                <a:latin typeface="Arial" panose="020B0604020202020204" pitchFamily="34" charset="0"/>
              </a:defRPr>
            </a:lvl9pPr>
          </a:lstStyle>
          <a:p>
            <a:pPr algn="ctr" fontAlgn="base">
              <a:spcBef>
                <a:spcPct val="50000"/>
              </a:spcBef>
              <a:spcAft>
                <a:spcPct val="0"/>
              </a:spcAft>
            </a:pPr>
            <a:r>
              <a:rPr lang="en-US" altLang="en-US" sz="3600" dirty="0">
                <a:solidFill>
                  <a:srgbClr val="000000"/>
                </a:solidFill>
                <a:latin typeface="Tahoma" panose="020B0604030504040204" pitchFamily="34" charset="0"/>
              </a:rPr>
              <a:t>IMPOSSIBLE?</a:t>
            </a:r>
          </a:p>
          <a:p>
            <a:pPr algn="ctr" fontAlgn="base">
              <a:spcBef>
                <a:spcPct val="50000"/>
              </a:spcBef>
              <a:spcAft>
                <a:spcPct val="0"/>
              </a:spcAft>
            </a:pPr>
            <a:r>
              <a:rPr lang="en-US" altLang="en-US" sz="3600" dirty="0">
                <a:solidFill>
                  <a:srgbClr val="000000"/>
                </a:solidFill>
                <a:latin typeface="Tahoma" panose="020B0604030504040204" pitchFamily="34" charset="0"/>
              </a:rPr>
              <a:t>Jesus didn’t think so!</a:t>
            </a:r>
          </a:p>
        </p:txBody>
      </p:sp>
    </p:spTree>
    <p:extLst>
      <p:ext uri="{BB962C8B-B14F-4D97-AF65-F5344CB8AC3E}">
        <p14:creationId xmlns:p14="http://schemas.microsoft.com/office/powerpoint/2010/main" val="27797380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57">
                                            <p:txEl>
                                              <p:pRg st="0" end="0"/>
                                            </p:txEl>
                                          </p:spTgt>
                                        </p:tgtEl>
                                        <p:attrNameLst>
                                          <p:attrName>style.visibility</p:attrName>
                                        </p:attrNameLst>
                                      </p:cBhvr>
                                      <p:to>
                                        <p:strVal val="visible"/>
                                      </p:to>
                                    </p:set>
                                    <p:animEffect transition="in" filter="dissolve">
                                      <p:cBhvr>
                                        <p:cTn id="7" dur="500"/>
                                        <p:tgtEl>
                                          <p:spTgt spid="205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057">
                                            <p:txEl>
                                              <p:pRg st="1" end="1"/>
                                            </p:txEl>
                                          </p:spTgt>
                                        </p:tgtEl>
                                        <p:attrNameLst>
                                          <p:attrName>style.visibility</p:attrName>
                                        </p:attrNameLst>
                                      </p:cBhvr>
                                      <p:to>
                                        <p:strVal val="visible"/>
                                      </p:to>
                                    </p:set>
                                    <p:animEffect transition="in" filter="dissolve">
                                      <p:cBhvr>
                                        <p:cTn id="12" dur="500"/>
                                        <p:tgtEl>
                                          <p:spTgt spid="205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7" grpId="0" build="p"/>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4"/>
          <p:cNvSpPr txBox="1">
            <a:spLocks noChangeArrowheads="1"/>
          </p:cNvSpPr>
          <p:nvPr/>
        </p:nvSpPr>
        <p:spPr bwMode="auto">
          <a:xfrm>
            <a:off x="1535289" y="400755"/>
            <a:ext cx="9347200" cy="3108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sz="2800" b="1" dirty="0">
                <a:solidFill>
                  <a:srgbClr val="FFFFFF"/>
                </a:solidFill>
              </a:rPr>
              <a:t>Matt 23:23-24  "Woe to you, teachers of the law and Pharisees, you hypocrites! You give a tenth of your spices-mint, dill and </a:t>
            </a:r>
            <a:r>
              <a:rPr lang="en-US" altLang="en-US" sz="2800" b="1" dirty="0" err="1">
                <a:solidFill>
                  <a:srgbClr val="FFFFFF"/>
                </a:solidFill>
              </a:rPr>
              <a:t>cummin</a:t>
            </a:r>
            <a:r>
              <a:rPr lang="en-US" altLang="en-US" sz="2800" b="1" dirty="0">
                <a:solidFill>
                  <a:srgbClr val="FFFFFF"/>
                </a:solidFill>
              </a:rPr>
              <a:t>. But you have neglected the more important matters of the law-justice, mercy and faithfulness. You should have practiced the latter, without neglecting the former. 24 You blind guides! You strain out a gnat but swallow a camel. </a:t>
            </a:r>
          </a:p>
        </p:txBody>
      </p:sp>
      <p:sp>
        <p:nvSpPr>
          <p:cNvPr id="3077" name="Text Box 5"/>
          <p:cNvSpPr txBox="1">
            <a:spLocks noChangeArrowheads="1"/>
          </p:cNvSpPr>
          <p:nvPr/>
        </p:nvSpPr>
        <p:spPr bwMode="auto">
          <a:xfrm>
            <a:off x="1535289" y="3680178"/>
            <a:ext cx="9403644"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FontTx/>
              <a:buNone/>
            </a:pPr>
            <a:r>
              <a:rPr lang="en-US" altLang="en-US" sz="2800" b="1" i="1" dirty="0">
                <a:solidFill>
                  <a:srgbClr val="FFFF00"/>
                </a:solidFill>
              </a:rPr>
              <a:t>This is an hyperbole</a:t>
            </a:r>
          </a:p>
          <a:p>
            <a:pPr algn="ctr" fontAlgn="base">
              <a:spcBef>
                <a:spcPct val="50000"/>
              </a:spcBef>
              <a:spcAft>
                <a:spcPct val="0"/>
              </a:spcAft>
              <a:buFontTx/>
              <a:buNone/>
            </a:pPr>
            <a:r>
              <a:rPr lang="en-US" altLang="en-US" sz="2800" b="1" i="1" dirty="0">
                <a:solidFill>
                  <a:srgbClr val="FFFF00"/>
                </a:solidFill>
              </a:rPr>
              <a:t>An exaggeration to make a point</a:t>
            </a:r>
          </a:p>
          <a:p>
            <a:pPr algn="ctr" fontAlgn="base">
              <a:spcBef>
                <a:spcPct val="50000"/>
              </a:spcBef>
              <a:spcAft>
                <a:spcPct val="0"/>
              </a:spcAft>
              <a:buFontTx/>
              <a:buNone/>
            </a:pPr>
            <a:r>
              <a:rPr lang="en-US" altLang="en-US" sz="2800" b="1" i="1" dirty="0">
                <a:solidFill>
                  <a:srgbClr val="FFFF00"/>
                </a:solidFill>
              </a:rPr>
              <a:t>We need to look carefully at our relationship with God to make sure we don’t strain out gnats while swallowing camels</a:t>
            </a:r>
          </a:p>
        </p:txBody>
      </p:sp>
    </p:spTree>
    <p:extLst>
      <p:ext uri="{BB962C8B-B14F-4D97-AF65-F5344CB8AC3E}">
        <p14:creationId xmlns:p14="http://schemas.microsoft.com/office/powerpoint/2010/main" val="14798550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7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7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7" grpId="0" build="p"/>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4"/>
          <p:cNvSpPr txBox="1">
            <a:spLocks noChangeArrowheads="1"/>
          </p:cNvSpPr>
          <p:nvPr/>
        </p:nvSpPr>
        <p:spPr bwMode="auto">
          <a:xfrm>
            <a:off x="1490133" y="533400"/>
            <a:ext cx="930204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FontTx/>
              <a:buNone/>
            </a:pPr>
            <a:r>
              <a:rPr lang="en-US" altLang="en-US" sz="2800" b="1" dirty="0">
                <a:solidFill>
                  <a:srgbClr val="FFFFFF"/>
                </a:solidFill>
              </a:rPr>
              <a:t>OF COURSE WE SHOULD STRAIN OUT GNATS</a:t>
            </a:r>
          </a:p>
        </p:txBody>
      </p:sp>
      <p:sp>
        <p:nvSpPr>
          <p:cNvPr id="4101" name="Text Box 5"/>
          <p:cNvSpPr txBox="1">
            <a:spLocks noChangeArrowheads="1"/>
          </p:cNvSpPr>
          <p:nvPr/>
        </p:nvSpPr>
        <p:spPr bwMode="auto">
          <a:xfrm>
            <a:off x="1388533" y="1295401"/>
            <a:ext cx="10024534" cy="4832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sz="2800" b="1" i="1" dirty="0">
                <a:solidFill>
                  <a:srgbClr val="FFFFFF"/>
                </a:solidFill>
              </a:rPr>
              <a:t>But you have neglected the more important matters of the law-justice, mercy and faithfulness. You should have practiced the latter, without neglecting the former. </a:t>
            </a:r>
          </a:p>
          <a:p>
            <a:pPr fontAlgn="base">
              <a:spcBef>
                <a:spcPct val="0"/>
              </a:spcBef>
              <a:spcAft>
                <a:spcPct val="0"/>
              </a:spcAft>
              <a:buFontTx/>
              <a:buNone/>
            </a:pPr>
            <a:endParaRPr lang="en-US" altLang="en-US" sz="2800" b="1" i="1" dirty="0">
              <a:solidFill>
                <a:srgbClr val="FFFFFF"/>
              </a:solidFill>
            </a:endParaRPr>
          </a:p>
          <a:p>
            <a:pPr algn="ctr" fontAlgn="base">
              <a:spcBef>
                <a:spcPct val="0"/>
              </a:spcBef>
              <a:spcAft>
                <a:spcPct val="0"/>
              </a:spcAft>
              <a:buFontTx/>
              <a:buNone/>
            </a:pPr>
            <a:r>
              <a:rPr lang="en-US" altLang="en-US" sz="2800" b="1" i="1" dirty="0">
                <a:solidFill>
                  <a:srgbClr val="FFFF00"/>
                </a:solidFill>
              </a:rPr>
              <a:t>Jesus said they should have emphasized the weightier matters of law</a:t>
            </a:r>
          </a:p>
          <a:p>
            <a:pPr algn="ctr" fontAlgn="base">
              <a:spcBef>
                <a:spcPct val="0"/>
              </a:spcBef>
              <a:spcAft>
                <a:spcPct val="0"/>
              </a:spcAft>
              <a:buFontTx/>
              <a:buNone/>
            </a:pPr>
            <a:endParaRPr lang="en-US" altLang="en-US" sz="2800" b="1" i="1" dirty="0">
              <a:solidFill>
                <a:srgbClr val="FFFF00"/>
              </a:solidFill>
            </a:endParaRPr>
          </a:p>
          <a:p>
            <a:pPr algn="ctr" fontAlgn="base">
              <a:spcBef>
                <a:spcPct val="0"/>
              </a:spcBef>
              <a:spcAft>
                <a:spcPct val="0"/>
              </a:spcAft>
              <a:buFontTx/>
              <a:buNone/>
            </a:pPr>
            <a:r>
              <a:rPr lang="en-US" altLang="en-US" sz="2800" b="1" i="1" dirty="0">
                <a:solidFill>
                  <a:srgbClr val="FFFF00"/>
                </a:solidFill>
              </a:rPr>
              <a:t>While not neglecting the minor details</a:t>
            </a:r>
          </a:p>
          <a:p>
            <a:pPr algn="ctr" fontAlgn="base">
              <a:spcBef>
                <a:spcPct val="0"/>
              </a:spcBef>
              <a:spcAft>
                <a:spcPct val="0"/>
              </a:spcAft>
              <a:buFontTx/>
              <a:buNone/>
            </a:pPr>
            <a:endParaRPr lang="en-US" altLang="en-US" sz="2800" b="1" i="1" dirty="0">
              <a:solidFill>
                <a:srgbClr val="FFFF00"/>
              </a:solidFill>
            </a:endParaRPr>
          </a:p>
          <a:p>
            <a:pPr algn="ctr" fontAlgn="base">
              <a:spcBef>
                <a:spcPct val="0"/>
              </a:spcBef>
              <a:spcAft>
                <a:spcPct val="0"/>
              </a:spcAft>
              <a:buFontTx/>
              <a:buNone/>
            </a:pPr>
            <a:r>
              <a:rPr lang="en-US" altLang="en-US" sz="2800" b="1" i="1" dirty="0">
                <a:solidFill>
                  <a:srgbClr val="FFFF00"/>
                </a:solidFill>
              </a:rPr>
              <a:t>In the Law of Moses tithing was usually about livestock and harvest</a:t>
            </a:r>
          </a:p>
        </p:txBody>
      </p:sp>
    </p:spTree>
    <p:extLst>
      <p:ext uri="{BB962C8B-B14F-4D97-AF65-F5344CB8AC3E}">
        <p14:creationId xmlns:p14="http://schemas.microsoft.com/office/powerpoint/2010/main" val="31537285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0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0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01">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10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1" grpId="0" build="p"/>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4"/>
          <p:cNvSpPr txBox="1">
            <a:spLocks noChangeArrowheads="1"/>
          </p:cNvSpPr>
          <p:nvPr/>
        </p:nvSpPr>
        <p:spPr bwMode="auto">
          <a:xfrm>
            <a:off x="1636889" y="685800"/>
            <a:ext cx="9223022"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sz="2800" b="1" dirty="0">
                <a:solidFill>
                  <a:srgbClr val="FFFFFF"/>
                </a:solidFill>
              </a:rPr>
              <a:t>Deut. 14:22 Be sure to set aside a tenth of all that your fields produce each year. 23 Eat the tithe of your grain, new wine and oil, and the firstborn of your herds and flocks in the presence of the LORD your God at the place he will choose as a dwelling for his Name, so that you may learn to revere the LORD your God always. </a:t>
            </a:r>
          </a:p>
          <a:p>
            <a:pPr fontAlgn="base">
              <a:spcBef>
                <a:spcPct val="0"/>
              </a:spcBef>
              <a:spcAft>
                <a:spcPct val="0"/>
              </a:spcAft>
              <a:buFontTx/>
              <a:buNone/>
            </a:pPr>
            <a:endParaRPr lang="en-US" altLang="en-US" sz="2800" b="1" dirty="0">
              <a:solidFill>
                <a:srgbClr val="FFFFFF"/>
              </a:solidFill>
            </a:endParaRPr>
          </a:p>
        </p:txBody>
      </p:sp>
      <p:sp>
        <p:nvSpPr>
          <p:cNvPr id="5125" name="Text Box 5"/>
          <p:cNvSpPr txBox="1">
            <a:spLocks noChangeArrowheads="1"/>
          </p:cNvSpPr>
          <p:nvPr/>
        </p:nvSpPr>
        <p:spPr bwMode="auto">
          <a:xfrm>
            <a:off x="1467556" y="3965223"/>
            <a:ext cx="9527821"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FontTx/>
              <a:buNone/>
            </a:pPr>
            <a:r>
              <a:rPr lang="en-US" altLang="en-US" sz="2800" b="1" dirty="0">
                <a:solidFill>
                  <a:srgbClr val="FFFF00"/>
                </a:solidFill>
              </a:rPr>
              <a:t>But another statement teaches tithing the seeds of the land</a:t>
            </a:r>
          </a:p>
        </p:txBody>
      </p:sp>
    </p:spTree>
    <p:extLst>
      <p:ext uri="{BB962C8B-B14F-4D97-AF65-F5344CB8AC3E}">
        <p14:creationId xmlns:p14="http://schemas.microsoft.com/office/powerpoint/2010/main" val="10733052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125"/>
                                        </p:tgtEl>
                                        <p:attrNameLst>
                                          <p:attrName>style.visibility</p:attrName>
                                        </p:attrNameLst>
                                      </p:cBhvr>
                                      <p:to>
                                        <p:strVal val="visible"/>
                                      </p:to>
                                    </p:set>
                                    <p:animEffect transition="in" filter="dissolve">
                                      <p:cBhvr>
                                        <p:cTn id="7" dur="500"/>
                                        <p:tgtEl>
                                          <p:spTgt spid="5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5"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4"/>
          <p:cNvSpPr txBox="1">
            <a:spLocks noChangeArrowheads="1"/>
          </p:cNvSpPr>
          <p:nvPr/>
        </p:nvSpPr>
        <p:spPr bwMode="auto">
          <a:xfrm>
            <a:off x="1377243" y="685800"/>
            <a:ext cx="9889067"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sz="2800" b="1" dirty="0">
                <a:solidFill>
                  <a:srgbClr val="FFFFFF"/>
                </a:solidFill>
              </a:rPr>
              <a:t>Lev 27:30-31   "'A tithe of everything from the land, whether grain from the soil or fruit from the trees, belongs to the LORD; it is holy to the LORD. </a:t>
            </a:r>
          </a:p>
        </p:txBody>
      </p:sp>
      <p:sp>
        <p:nvSpPr>
          <p:cNvPr id="6149" name="Text Box 5"/>
          <p:cNvSpPr txBox="1">
            <a:spLocks noChangeArrowheads="1"/>
          </p:cNvSpPr>
          <p:nvPr/>
        </p:nvSpPr>
        <p:spPr bwMode="auto">
          <a:xfrm>
            <a:off x="1490133" y="2514600"/>
            <a:ext cx="9618134"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FontTx/>
              <a:buNone/>
            </a:pPr>
            <a:r>
              <a:rPr lang="en-US" altLang="en-US" sz="2800" b="1" dirty="0">
                <a:solidFill>
                  <a:srgbClr val="FFFF00"/>
                </a:solidFill>
              </a:rPr>
              <a:t>They didn’t simply tithe their herds &amp; produce—they tithed down to the grain from the soil</a:t>
            </a:r>
          </a:p>
          <a:p>
            <a:pPr algn="ctr" fontAlgn="base">
              <a:spcBef>
                <a:spcPct val="50000"/>
              </a:spcBef>
              <a:spcAft>
                <a:spcPct val="0"/>
              </a:spcAft>
              <a:buFontTx/>
              <a:buNone/>
            </a:pPr>
            <a:r>
              <a:rPr lang="en-US" altLang="en-US" sz="2800" b="1" dirty="0">
                <a:solidFill>
                  <a:srgbClr val="FFFF00"/>
                </a:solidFill>
              </a:rPr>
              <a:t>They tithed their kitchen spices</a:t>
            </a:r>
          </a:p>
          <a:p>
            <a:pPr algn="ctr" fontAlgn="base">
              <a:spcBef>
                <a:spcPct val="50000"/>
              </a:spcBef>
              <a:spcAft>
                <a:spcPct val="0"/>
              </a:spcAft>
              <a:buFontTx/>
              <a:buNone/>
            </a:pPr>
            <a:r>
              <a:rPr lang="en-US" altLang="en-US" sz="2800" b="1" dirty="0">
                <a:solidFill>
                  <a:srgbClr val="FFFF00"/>
                </a:solidFill>
              </a:rPr>
              <a:t>Jesus said they should have done the weightier things while also getting the details right</a:t>
            </a:r>
          </a:p>
        </p:txBody>
      </p:sp>
    </p:spTree>
    <p:extLst>
      <p:ext uri="{BB962C8B-B14F-4D97-AF65-F5344CB8AC3E}">
        <p14:creationId xmlns:p14="http://schemas.microsoft.com/office/powerpoint/2010/main" val="36207928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9" grpId="0" build="p"/>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4"/>
          <p:cNvSpPr txBox="1">
            <a:spLocks noChangeArrowheads="1"/>
          </p:cNvSpPr>
          <p:nvPr/>
        </p:nvSpPr>
        <p:spPr bwMode="auto">
          <a:xfrm>
            <a:off x="1320800" y="762000"/>
            <a:ext cx="9855200" cy="3754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sz="2800" b="1" dirty="0">
                <a:solidFill>
                  <a:srgbClr val="FFFFFF"/>
                </a:solidFill>
              </a:rPr>
              <a:t>Lev 11:20-23  "'All flying insects that walk on all fours are to be detestable to you. 21 There are, however, some winged creatures that walk on all fours that you may eat: those that have jointed legs for hopping on the ground. 22 Of these you may eat any kind of locust, katydid, cricket or grasshopper. 23 But all other winged creatures that have four legs you are to detest. </a:t>
            </a:r>
          </a:p>
          <a:p>
            <a:pPr fontAlgn="base">
              <a:spcBef>
                <a:spcPct val="50000"/>
              </a:spcBef>
              <a:spcAft>
                <a:spcPct val="0"/>
              </a:spcAft>
              <a:buFontTx/>
              <a:buNone/>
            </a:pPr>
            <a:endParaRPr lang="en-US" altLang="en-US" sz="2800" b="1" dirty="0">
              <a:solidFill>
                <a:srgbClr val="FFFFFF"/>
              </a:solidFill>
            </a:endParaRPr>
          </a:p>
        </p:txBody>
      </p:sp>
      <p:sp>
        <p:nvSpPr>
          <p:cNvPr id="7176" name="Text Box 8"/>
          <p:cNvSpPr txBox="1">
            <a:spLocks noChangeArrowheads="1"/>
          </p:cNvSpPr>
          <p:nvPr/>
        </p:nvSpPr>
        <p:spPr bwMode="auto">
          <a:xfrm>
            <a:off x="1625600" y="4419601"/>
            <a:ext cx="9550400"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FontTx/>
              <a:buNone/>
            </a:pPr>
            <a:r>
              <a:rPr lang="en-US" altLang="en-US" sz="2800" b="1" dirty="0">
                <a:solidFill>
                  <a:srgbClr val="FFFF00"/>
                </a:solidFill>
              </a:rPr>
              <a:t>Gnats were unclean</a:t>
            </a:r>
          </a:p>
          <a:p>
            <a:pPr algn="ctr" fontAlgn="base">
              <a:spcBef>
                <a:spcPct val="50000"/>
              </a:spcBef>
              <a:spcAft>
                <a:spcPct val="0"/>
              </a:spcAft>
              <a:buFontTx/>
              <a:buNone/>
            </a:pPr>
            <a:r>
              <a:rPr lang="en-US" altLang="en-US" sz="2800" b="1" dirty="0">
                <a:solidFill>
                  <a:srgbClr val="FFFF00"/>
                </a:solidFill>
              </a:rPr>
              <a:t>Gnats should be strained out</a:t>
            </a:r>
          </a:p>
        </p:txBody>
      </p:sp>
    </p:spTree>
    <p:extLst>
      <p:ext uri="{BB962C8B-B14F-4D97-AF65-F5344CB8AC3E}">
        <p14:creationId xmlns:p14="http://schemas.microsoft.com/office/powerpoint/2010/main" val="1338565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176">
                                            <p:txEl>
                                              <p:pRg st="0" end="0"/>
                                            </p:txEl>
                                          </p:spTgt>
                                        </p:tgtEl>
                                        <p:attrNameLst>
                                          <p:attrName>style.visibility</p:attrName>
                                        </p:attrNameLst>
                                      </p:cBhvr>
                                      <p:to>
                                        <p:strVal val="visible"/>
                                      </p:to>
                                    </p:set>
                                    <p:animEffect transition="in" filter="dissolve">
                                      <p:cBhvr>
                                        <p:cTn id="7" dur="500"/>
                                        <p:tgtEl>
                                          <p:spTgt spid="717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176">
                                            <p:txEl>
                                              <p:pRg st="1" end="1"/>
                                            </p:txEl>
                                          </p:spTgt>
                                        </p:tgtEl>
                                        <p:attrNameLst>
                                          <p:attrName>style.visibility</p:attrName>
                                        </p:attrNameLst>
                                      </p:cBhvr>
                                      <p:to>
                                        <p:strVal val="visible"/>
                                      </p:to>
                                    </p:set>
                                    <p:animEffect transition="in" filter="dissolve">
                                      <p:cBhvr>
                                        <p:cTn id="12" dur="500"/>
                                        <p:tgtEl>
                                          <p:spTgt spid="717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6"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695 - Savior, Grant Me Rest And Peace - 1.1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488215373"/>
      </p:ext>
    </p:extLst>
  </p:cSld>
  <p:clrMapOvr>
    <a:masterClrMapping/>
  </p:clrMapOvr>
  <p:transition>
    <p:wipe dir="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4"/>
          <p:cNvSpPr txBox="1">
            <a:spLocks noChangeArrowheads="1"/>
          </p:cNvSpPr>
          <p:nvPr/>
        </p:nvSpPr>
        <p:spPr bwMode="auto">
          <a:xfrm>
            <a:off x="1715911" y="609601"/>
            <a:ext cx="921173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FontTx/>
              <a:buNone/>
            </a:pPr>
            <a:r>
              <a:rPr lang="en-US" altLang="en-US" sz="2400" b="1" dirty="0">
                <a:solidFill>
                  <a:srgbClr val="FFFF00"/>
                </a:solidFill>
              </a:rPr>
              <a:t>STRAINING OUT CAMELS IS MORE IMPORTANT THAN STRAINING OUT GNATS</a:t>
            </a:r>
          </a:p>
        </p:txBody>
      </p:sp>
      <p:sp>
        <p:nvSpPr>
          <p:cNvPr id="9221" name="Text Box 5"/>
          <p:cNvSpPr txBox="1">
            <a:spLocks noChangeArrowheads="1"/>
          </p:cNvSpPr>
          <p:nvPr/>
        </p:nvSpPr>
        <p:spPr bwMode="auto">
          <a:xfrm>
            <a:off x="1230489" y="1676400"/>
            <a:ext cx="10126133"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FontTx/>
              <a:buNone/>
            </a:pPr>
            <a:r>
              <a:rPr lang="en-US" altLang="en-US" sz="2800" b="1" dirty="0">
                <a:solidFill>
                  <a:srgbClr val="FFFFFF"/>
                </a:solidFill>
              </a:rPr>
              <a:t>Camels were also unclean</a:t>
            </a:r>
          </a:p>
          <a:p>
            <a:pPr fontAlgn="base">
              <a:spcBef>
                <a:spcPct val="0"/>
              </a:spcBef>
              <a:spcAft>
                <a:spcPct val="0"/>
              </a:spcAft>
              <a:buFontTx/>
              <a:buNone/>
            </a:pPr>
            <a:endParaRPr lang="en-US" altLang="en-US" sz="2800" b="1" dirty="0">
              <a:solidFill>
                <a:srgbClr val="FFFFFF"/>
              </a:solidFill>
            </a:endParaRPr>
          </a:p>
          <a:p>
            <a:pPr fontAlgn="base">
              <a:spcBef>
                <a:spcPct val="0"/>
              </a:spcBef>
              <a:spcAft>
                <a:spcPct val="0"/>
              </a:spcAft>
              <a:buFontTx/>
              <a:buNone/>
            </a:pPr>
            <a:r>
              <a:rPr lang="en-US" altLang="en-US" sz="2800" b="1" dirty="0">
                <a:solidFill>
                  <a:srgbClr val="FFFFFF"/>
                </a:solidFill>
              </a:rPr>
              <a:t>Lev 11:4  "'There are some that only chew the cud or only have a split hoof, but you must not eat them. The camel, though it chews the cud, does not have a split hoof; it is ceremonially unclean for you. </a:t>
            </a:r>
          </a:p>
          <a:p>
            <a:pPr fontAlgn="base">
              <a:spcBef>
                <a:spcPct val="0"/>
              </a:spcBef>
              <a:spcAft>
                <a:spcPct val="0"/>
              </a:spcAft>
              <a:buFontTx/>
              <a:buNone/>
            </a:pPr>
            <a:endParaRPr lang="en-US" altLang="en-US" sz="2800" b="1" dirty="0">
              <a:solidFill>
                <a:srgbClr val="FFFFFF"/>
              </a:solidFill>
            </a:endParaRPr>
          </a:p>
          <a:p>
            <a:pPr fontAlgn="base">
              <a:spcBef>
                <a:spcPct val="0"/>
              </a:spcBef>
              <a:spcAft>
                <a:spcPct val="0"/>
              </a:spcAft>
              <a:buFontTx/>
              <a:buNone/>
            </a:pPr>
            <a:r>
              <a:rPr lang="en-US" altLang="en-US" sz="2800" b="1" dirty="0">
                <a:solidFill>
                  <a:srgbClr val="FFFFFF"/>
                </a:solidFill>
              </a:rPr>
              <a:t>The Pharisees could picture someone straining out gnats while sharpening their knives to dig into a camel</a:t>
            </a:r>
          </a:p>
        </p:txBody>
      </p:sp>
    </p:spTree>
    <p:extLst>
      <p:ext uri="{BB962C8B-B14F-4D97-AF65-F5344CB8AC3E}">
        <p14:creationId xmlns:p14="http://schemas.microsoft.com/office/powerpoint/2010/main" val="39844864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2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22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22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1" grpId="0" build="p"/>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Text Box 4"/>
          <p:cNvSpPr txBox="1">
            <a:spLocks noChangeArrowheads="1"/>
          </p:cNvSpPr>
          <p:nvPr/>
        </p:nvSpPr>
        <p:spPr bwMode="auto">
          <a:xfrm>
            <a:off x="1095022" y="609601"/>
            <a:ext cx="10306756" cy="5816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sz="2800" b="1" dirty="0">
                <a:solidFill>
                  <a:srgbClr val="FFFFFF"/>
                </a:solidFill>
              </a:rPr>
              <a:t>Hos 6:6  For I desire mercy, not sacrifice, and acknowledgment of God rather than burnt offerings. </a:t>
            </a:r>
          </a:p>
          <a:p>
            <a:pPr fontAlgn="base">
              <a:spcBef>
                <a:spcPct val="0"/>
              </a:spcBef>
              <a:spcAft>
                <a:spcPct val="0"/>
              </a:spcAft>
              <a:buFontTx/>
              <a:buNone/>
            </a:pPr>
            <a:endParaRPr lang="en-US" altLang="en-US" sz="2800" b="1" dirty="0">
              <a:solidFill>
                <a:srgbClr val="FFFFFF"/>
              </a:solidFill>
            </a:endParaRPr>
          </a:p>
          <a:p>
            <a:pPr fontAlgn="base">
              <a:spcBef>
                <a:spcPct val="0"/>
              </a:spcBef>
              <a:spcAft>
                <a:spcPct val="0"/>
              </a:spcAft>
              <a:buFontTx/>
              <a:buNone/>
            </a:pPr>
            <a:r>
              <a:rPr lang="en-US" altLang="en-US" sz="2800" b="1" dirty="0">
                <a:solidFill>
                  <a:srgbClr val="FFFFFF"/>
                </a:solidFill>
              </a:rPr>
              <a:t>Mic 6:6-8  With what shall I come before the LORD and bow down before the exalted God? Shall I come before him with burnt offerings, with calves a year old? 7 Will the LORD be pleased with thousands of rams,  with ten thousand rivers of oil? Shall I offer my firstborn for my transgression, the fruit of my body for the sin of my soul? 8 He has showed you, O man, what is good. And what does the LORD require of you? To act justly and to love mercy and to walk humbly with your God. </a:t>
            </a:r>
          </a:p>
          <a:p>
            <a:pPr fontAlgn="base">
              <a:spcBef>
                <a:spcPct val="50000"/>
              </a:spcBef>
              <a:spcAft>
                <a:spcPct val="0"/>
              </a:spcAft>
              <a:buFontTx/>
              <a:buNone/>
            </a:pPr>
            <a:endParaRPr lang="en-US" altLang="en-US" sz="2400" b="1" dirty="0">
              <a:solidFill>
                <a:srgbClr val="FFFFFF"/>
              </a:solidFill>
            </a:endParaRPr>
          </a:p>
        </p:txBody>
      </p:sp>
    </p:spTree>
    <p:extLst>
      <p:ext uri="{BB962C8B-B14F-4D97-AF65-F5344CB8AC3E}">
        <p14:creationId xmlns:p14="http://schemas.microsoft.com/office/powerpoint/2010/main" val="20730165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4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24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4" grpId="0" build="p"/>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60" name="Text Box 4"/>
          <p:cNvSpPr txBox="1">
            <a:spLocks noChangeArrowheads="1"/>
          </p:cNvSpPr>
          <p:nvPr/>
        </p:nvSpPr>
        <p:spPr bwMode="auto">
          <a:xfrm>
            <a:off x="1162755" y="457201"/>
            <a:ext cx="10385777" cy="5909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sz="2800" b="1" dirty="0">
                <a:solidFill>
                  <a:srgbClr val="FFFFFF"/>
                </a:solidFill>
              </a:rPr>
              <a:t>Ps 15  Lord, who may dwell in your sanctuary? Who may live on your holy hill? </a:t>
            </a:r>
          </a:p>
          <a:p>
            <a:pPr fontAlgn="base">
              <a:spcBef>
                <a:spcPct val="0"/>
              </a:spcBef>
              <a:spcAft>
                <a:spcPct val="0"/>
              </a:spcAft>
              <a:buFontTx/>
              <a:buNone/>
            </a:pPr>
            <a:endParaRPr lang="en-US" altLang="en-US" sz="2800" b="1" dirty="0">
              <a:solidFill>
                <a:srgbClr val="FFFFFF"/>
              </a:solidFill>
            </a:endParaRPr>
          </a:p>
          <a:p>
            <a:pPr fontAlgn="base">
              <a:spcBef>
                <a:spcPct val="0"/>
              </a:spcBef>
              <a:spcAft>
                <a:spcPct val="0"/>
              </a:spcAft>
              <a:buFontTx/>
              <a:buNone/>
            </a:pPr>
            <a:r>
              <a:rPr lang="en-US" altLang="en-US" sz="2800" b="1" dirty="0">
                <a:solidFill>
                  <a:srgbClr val="FFFFFF"/>
                </a:solidFill>
              </a:rPr>
              <a:t>2 He whose walk is blameless and who does what is righteous, who speaks the truth from his heart  3 and has no slander on his tongue, who does his neighbor no wrong  and casts no slur on his fellowman,  4 who despises a vile man but honors those who fear the Lord, who keeps his oath even when it hurts,  5 who lends his money without usury and does not accept a bribe against the innocent.</a:t>
            </a:r>
          </a:p>
          <a:p>
            <a:pPr fontAlgn="base">
              <a:spcBef>
                <a:spcPct val="0"/>
              </a:spcBef>
              <a:spcAft>
                <a:spcPct val="0"/>
              </a:spcAft>
              <a:buFontTx/>
              <a:buNone/>
            </a:pPr>
            <a:endParaRPr lang="en-US" altLang="en-US" sz="2800" b="1" dirty="0">
              <a:solidFill>
                <a:srgbClr val="FFFFFF"/>
              </a:solidFill>
            </a:endParaRPr>
          </a:p>
          <a:p>
            <a:pPr fontAlgn="base">
              <a:spcBef>
                <a:spcPct val="0"/>
              </a:spcBef>
              <a:spcAft>
                <a:spcPct val="0"/>
              </a:spcAft>
              <a:buFontTx/>
              <a:buNone/>
            </a:pPr>
            <a:r>
              <a:rPr lang="en-US" altLang="en-US" sz="2800" b="1" dirty="0">
                <a:solidFill>
                  <a:srgbClr val="FFFFFF"/>
                </a:solidFill>
              </a:rPr>
              <a:t>He who does these things will never be shaken. </a:t>
            </a:r>
          </a:p>
          <a:p>
            <a:pPr fontAlgn="base">
              <a:spcBef>
                <a:spcPct val="50000"/>
              </a:spcBef>
              <a:spcAft>
                <a:spcPct val="0"/>
              </a:spcAft>
              <a:buFontTx/>
              <a:buNone/>
            </a:pPr>
            <a:endParaRPr lang="en-US" altLang="en-US" sz="2800" b="1" dirty="0">
              <a:solidFill>
                <a:srgbClr val="FFFFFF"/>
              </a:solidFill>
            </a:endParaRPr>
          </a:p>
        </p:txBody>
      </p:sp>
    </p:spTree>
    <p:extLst>
      <p:ext uri="{BB962C8B-B14F-4D97-AF65-F5344CB8AC3E}">
        <p14:creationId xmlns:p14="http://schemas.microsoft.com/office/powerpoint/2010/main" val="29493308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626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6260">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626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60" grpId="0" build="p"/>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4"/>
          <p:cNvSpPr txBox="1">
            <a:spLocks noChangeArrowheads="1"/>
          </p:cNvSpPr>
          <p:nvPr/>
        </p:nvSpPr>
        <p:spPr bwMode="auto">
          <a:xfrm>
            <a:off x="2438400" y="533400"/>
            <a:ext cx="731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FontTx/>
              <a:buNone/>
            </a:pPr>
            <a:endParaRPr lang="en-US" altLang="en-US" sz="2400" b="1">
              <a:solidFill>
                <a:srgbClr val="FFFFFF"/>
              </a:solidFill>
            </a:endParaRPr>
          </a:p>
        </p:txBody>
      </p:sp>
      <p:sp>
        <p:nvSpPr>
          <p:cNvPr id="15363" name="Text Box 5"/>
          <p:cNvSpPr txBox="1">
            <a:spLocks noChangeArrowheads="1"/>
          </p:cNvSpPr>
          <p:nvPr/>
        </p:nvSpPr>
        <p:spPr bwMode="auto">
          <a:xfrm>
            <a:off x="1614311" y="533401"/>
            <a:ext cx="9177867"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FontTx/>
              <a:buNone/>
            </a:pPr>
            <a:r>
              <a:rPr lang="en-US" altLang="en-US" sz="2400" b="1" dirty="0">
                <a:solidFill>
                  <a:srgbClr val="FFFFFF"/>
                </a:solidFill>
              </a:rPr>
              <a:t>OF COURSE JESUS WANTED SACRIFICE</a:t>
            </a:r>
          </a:p>
          <a:p>
            <a:pPr algn="ctr" fontAlgn="base">
              <a:spcBef>
                <a:spcPct val="50000"/>
              </a:spcBef>
              <a:spcAft>
                <a:spcPct val="0"/>
              </a:spcAft>
              <a:buFontTx/>
              <a:buNone/>
            </a:pPr>
            <a:r>
              <a:rPr lang="en-US" altLang="en-US" sz="2400" b="1" dirty="0">
                <a:solidFill>
                  <a:srgbClr val="FFFFFF"/>
                </a:solidFill>
              </a:rPr>
              <a:t>BUT HE ALSO WANTED THREE OTHER THINGS:</a:t>
            </a:r>
          </a:p>
        </p:txBody>
      </p:sp>
      <p:sp>
        <p:nvSpPr>
          <p:cNvPr id="11270" name="Text Box 6"/>
          <p:cNvSpPr txBox="1">
            <a:spLocks noChangeArrowheads="1"/>
          </p:cNvSpPr>
          <p:nvPr/>
        </p:nvSpPr>
        <p:spPr bwMode="auto">
          <a:xfrm>
            <a:off x="2438400" y="1752600"/>
            <a:ext cx="7315200"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FontTx/>
              <a:buNone/>
            </a:pPr>
            <a:r>
              <a:rPr lang="en-US" altLang="en-US" sz="2800" b="1" i="1" dirty="0">
                <a:solidFill>
                  <a:srgbClr val="FFFF00"/>
                </a:solidFill>
              </a:rPr>
              <a:t>Justice</a:t>
            </a:r>
          </a:p>
          <a:p>
            <a:pPr algn="ctr" fontAlgn="base">
              <a:spcBef>
                <a:spcPct val="50000"/>
              </a:spcBef>
              <a:spcAft>
                <a:spcPct val="0"/>
              </a:spcAft>
              <a:buFontTx/>
              <a:buNone/>
            </a:pPr>
            <a:r>
              <a:rPr lang="en-US" altLang="en-US" sz="2800" b="1" i="1" dirty="0">
                <a:solidFill>
                  <a:srgbClr val="FFFF00"/>
                </a:solidFill>
              </a:rPr>
              <a:t>Mercy</a:t>
            </a:r>
          </a:p>
          <a:p>
            <a:pPr algn="ctr" fontAlgn="base">
              <a:spcBef>
                <a:spcPct val="50000"/>
              </a:spcBef>
              <a:spcAft>
                <a:spcPct val="0"/>
              </a:spcAft>
              <a:buFontTx/>
              <a:buNone/>
            </a:pPr>
            <a:r>
              <a:rPr lang="en-US" altLang="en-US" sz="2800" b="1" i="1" dirty="0">
                <a:solidFill>
                  <a:srgbClr val="FFFF00"/>
                </a:solidFill>
              </a:rPr>
              <a:t>Acknowledgement of God –walking humbly with God</a:t>
            </a:r>
          </a:p>
        </p:txBody>
      </p:sp>
      <p:sp>
        <p:nvSpPr>
          <p:cNvPr id="11271" name="Text Box 7"/>
          <p:cNvSpPr txBox="1">
            <a:spLocks noChangeArrowheads="1"/>
          </p:cNvSpPr>
          <p:nvPr/>
        </p:nvSpPr>
        <p:spPr bwMode="auto">
          <a:xfrm>
            <a:off x="1365956" y="4123268"/>
            <a:ext cx="9855200"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FontTx/>
              <a:buNone/>
            </a:pPr>
            <a:r>
              <a:rPr lang="en-US" altLang="en-US" sz="2800" b="1" dirty="0">
                <a:solidFill>
                  <a:srgbClr val="FFFFFF"/>
                </a:solidFill>
              </a:rPr>
              <a:t>BASICALLY—THIS IS ALL GOD HAS EVER REQUIRED</a:t>
            </a:r>
          </a:p>
          <a:p>
            <a:pPr algn="ctr" fontAlgn="base">
              <a:spcBef>
                <a:spcPct val="50000"/>
              </a:spcBef>
              <a:spcAft>
                <a:spcPct val="0"/>
              </a:spcAft>
              <a:buFontTx/>
              <a:buNone/>
            </a:pPr>
            <a:r>
              <a:rPr lang="en-US" altLang="en-US" sz="2800" b="1" dirty="0">
                <a:solidFill>
                  <a:srgbClr val="FFFFFF"/>
                </a:solidFill>
              </a:rPr>
              <a:t>THIS IS WHAT GOD REQUIRES TODAY</a:t>
            </a:r>
          </a:p>
        </p:txBody>
      </p:sp>
    </p:spTree>
    <p:extLst>
      <p:ext uri="{BB962C8B-B14F-4D97-AF65-F5344CB8AC3E}">
        <p14:creationId xmlns:p14="http://schemas.microsoft.com/office/powerpoint/2010/main" val="39036359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11270">
                                            <p:txEl>
                                              <p:pRg st="0" end="0"/>
                                            </p:txEl>
                                          </p:spTgt>
                                        </p:tgtEl>
                                        <p:attrNameLst>
                                          <p:attrName>style.visibility</p:attrName>
                                        </p:attrNameLst>
                                      </p:cBhvr>
                                      <p:to>
                                        <p:strVal val="visible"/>
                                      </p:to>
                                    </p:set>
                                    <p:anim calcmode="lin" valueType="num">
                                      <p:cBhvr>
                                        <p:cTn id="7" dur="500" fill="hold"/>
                                        <p:tgtEl>
                                          <p:spTgt spid="11270">
                                            <p:txEl>
                                              <p:pRg st="0" end="0"/>
                                            </p:txEl>
                                          </p:spTgt>
                                        </p:tgtEl>
                                        <p:attrNameLst>
                                          <p:attrName>ppt_x</p:attrName>
                                        </p:attrNameLst>
                                      </p:cBhvr>
                                      <p:tavLst>
                                        <p:tav tm="0">
                                          <p:val>
                                            <p:strVal val="#ppt_x-#ppt_w/2"/>
                                          </p:val>
                                        </p:tav>
                                        <p:tav tm="100000">
                                          <p:val>
                                            <p:strVal val="#ppt_x"/>
                                          </p:val>
                                        </p:tav>
                                      </p:tavLst>
                                    </p:anim>
                                    <p:anim calcmode="lin" valueType="num">
                                      <p:cBhvr>
                                        <p:cTn id="8" dur="500" fill="hold"/>
                                        <p:tgtEl>
                                          <p:spTgt spid="11270">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1270">
                                            <p:txEl>
                                              <p:pRg st="0" end="0"/>
                                            </p:txEl>
                                          </p:spTgt>
                                        </p:tgtEl>
                                        <p:attrNameLst>
                                          <p:attrName>ppt_w</p:attrName>
                                        </p:attrNameLst>
                                      </p:cBhvr>
                                      <p:tavLst>
                                        <p:tav tm="0">
                                          <p:val>
                                            <p:fltVal val="0"/>
                                          </p:val>
                                        </p:tav>
                                        <p:tav tm="100000">
                                          <p:val>
                                            <p:strVal val="#ppt_w"/>
                                          </p:val>
                                        </p:tav>
                                      </p:tavLst>
                                    </p:anim>
                                    <p:anim calcmode="lin" valueType="num">
                                      <p:cBhvr>
                                        <p:cTn id="10" dur="500" fill="hold"/>
                                        <p:tgtEl>
                                          <p:spTgt spid="11270">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grpId="0" nodeType="clickEffect">
                                  <p:stCondLst>
                                    <p:cond delay="0"/>
                                  </p:stCondLst>
                                  <p:childTnLst>
                                    <p:set>
                                      <p:cBhvr>
                                        <p:cTn id="14" dur="1" fill="hold">
                                          <p:stCondLst>
                                            <p:cond delay="0"/>
                                          </p:stCondLst>
                                        </p:cTn>
                                        <p:tgtEl>
                                          <p:spTgt spid="11270">
                                            <p:txEl>
                                              <p:pRg st="1" end="1"/>
                                            </p:txEl>
                                          </p:spTgt>
                                        </p:tgtEl>
                                        <p:attrNameLst>
                                          <p:attrName>style.visibility</p:attrName>
                                        </p:attrNameLst>
                                      </p:cBhvr>
                                      <p:to>
                                        <p:strVal val="visible"/>
                                      </p:to>
                                    </p:set>
                                    <p:anim calcmode="lin" valueType="num">
                                      <p:cBhvr>
                                        <p:cTn id="15" dur="500" fill="hold"/>
                                        <p:tgtEl>
                                          <p:spTgt spid="11270">
                                            <p:txEl>
                                              <p:pRg st="1" end="1"/>
                                            </p:txEl>
                                          </p:spTgt>
                                        </p:tgtEl>
                                        <p:attrNameLst>
                                          <p:attrName>ppt_x</p:attrName>
                                        </p:attrNameLst>
                                      </p:cBhvr>
                                      <p:tavLst>
                                        <p:tav tm="0">
                                          <p:val>
                                            <p:strVal val="#ppt_x-#ppt_w/2"/>
                                          </p:val>
                                        </p:tav>
                                        <p:tav tm="100000">
                                          <p:val>
                                            <p:strVal val="#ppt_x"/>
                                          </p:val>
                                        </p:tav>
                                      </p:tavLst>
                                    </p:anim>
                                    <p:anim calcmode="lin" valueType="num">
                                      <p:cBhvr>
                                        <p:cTn id="16" dur="500" fill="hold"/>
                                        <p:tgtEl>
                                          <p:spTgt spid="11270">
                                            <p:txEl>
                                              <p:pRg st="1" end="1"/>
                                            </p:txEl>
                                          </p:spTgt>
                                        </p:tgtEl>
                                        <p:attrNameLst>
                                          <p:attrName>ppt_y</p:attrName>
                                        </p:attrNameLst>
                                      </p:cBhvr>
                                      <p:tavLst>
                                        <p:tav tm="0">
                                          <p:val>
                                            <p:strVal val="#ppt_y"/>
                                          </p:val>
                                        </p:tav>
                                        <p:tav tm="100000">
                                          <p:val>
                                            <p:strVal val="#ppt_y"/>
                                          </p:val>
                                        </p:tav>
                                      </p:tavLst>
                                    </p:anim>
                                    <p:anim calcmode="lin" valueType="num">
                                      <p:cBhvr>
                                        <p:cTn id="17" dur="500" fill="hold"/>
                                        <p:tgtEl>
                                          <p:spTgt spid="11270">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11270">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8" fill="hold" grpId="0" nodeType="clickEffect">
                                  <p:stCondLst>
                                    <p:cond delay="0"/>
                                  </p:stCondLst>
                                  <p:childTnLst>
                                    <p:set>
                                      <p:cBhvr>
                                        <p:cTn id="22" dur="1" fill="hold">
                                          <p:stCondLst>
                                            <p:cond delay="0"/>
                                          </p:stCondLst>
                                        </p:cTn>
                                        <p:tgtEl>
                                          <p:spTgt spid="11270">
                                            <p:txEl>
                                              <p:pRg st="2" end="2"/>
                                            </p:txEl>
                                          </p:spTgt>
                                        </p:tgtEl>
                                        <p:attrNameLst>
                                          <p:attrName>style.visibility</p:attrName>
                                        </p:attrNameLst>
                                      </p:cBhvr>
                                      <p:to>
                                        <p:strVal val="visible"/>
                                      </p:to>
                                    </p:set>
                                    <p:anim calcmode="lin" valueType="num">
                                      <p:cBhvr>
                                        <p:cTn id="23" dur="500" fill="hold"/>
                                        <p:tgtEl>
                                          <p:spTgt spid="11270">
                                            <p:txEl>
                                              <p:pRg st="2" end="2"/>
                                            </p:txEl>
                                          </p:spTgt>
                                        </p:tgtEl>
                                        <p:attrNameLst>
                                          <p:attrName>ppt_x</p:attrName>
                                        </p:attrNameLst>
                                      </p:cBhvr>
                                      <p:tavLst>
                                        <p:tav tm="0">
                                          <p:val>
                                            <p:strVal val="#ppt_x-#ppt_w/2"/>
                                          </p:val>
                                        </p:tav>
                                        <p:tav tm="100000">
                                          <p:val>
                                            <p:strVal val="#ppt_x"/>
                                          </p:val>
                                        </p:tav>
                                      </p:tavLst>
                                    </p:anim>
                                    <p:anim calcmode="lin" valueType="num">
                                      <p:cBhvr>
                                        <p:cTn id="24" dur="500" fill="hold"/>
                                        <p:tgtEl>
                                          <p:spTgt spid="11270">
                                            <p:txEl>
                                              <p:pRg st="2" end="2"/>
                                            </p:txEl>
                                          </p:spTgt>
                                        </p:tgtEl>
                                        <p:attrNameLst>
                                          <p:attrName>ppt_y</p:attrName>
                                        </p:attrNameLst>
                                      </p:cBhvr>
                                      <p:tavLst>
                                        <p:tav tm="0">
                                          <p:val>
                                            <p:strVal val="#ppt_y"/>
                                          </p:val>
                                        </p:tav>
                                        <p:tav tm="100000">
                                          <p:val>
                                            <p:strVal val="#ppt_y"/>
                                          </p:val>
                                        </p:tav>
                                      </p:tavLst>
                                    </p:anim>
                                    <p:anim calcmode="lin" valueType="num">
                                      <p:cBhvr>
                                        <p:cTn id="25" dur="500" fill="hold"/>
                                        <p:tgtEl>
                                          <p:spTgt spid="11270">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11270">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1271">
                                            <p:txEl>
                                              <p:pRg st="0" end="0"/>
                                            </p:txEl>
                                          </p:spTgt>
                                        </p:tgtEl>
                                        <p:attrNameLst>
                                          <p:attrName>style.visibility</p:attrName>
                                        </p:attrNameLst>
                                      </p:cBhvr>
                                      <p:to>
                                        <p:strVal val="visible"/>
                                      </p:to>
                                    </p:set>
                                    <p:animEffect transition="in" filter="dissolve">
                                      <p:cBhvr>
                                        <p:cTn id="31" dur="500"/>
                                        <p:tgtEl>
                                          <p:spTgt spid="11271">
                                            <p:txEl>
                                              <p:pRg st="0" end="0"/>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11271">
                                            <p:txEl>
                                              <p:pRg st="1" end="1"/>
                                            </p:txEl>
                                          </p:spTgt>
                                        </p:tgtEl>
                                        <p:attrNameLst>
                                          <p:attrName>style.visibility</p:attrName>
                                        </p:attrNameLst>
                                      </p:cBhvr>
                                      <p:to>
                                        <p:strVal val="visible"/>
                                      </p:to>
                                    </p:set>
                                    <p:animEffect transition="in" filter="dissolve">
                                      <p:cBhvr>
                                        <p:cTn id="36" dur="500"/>
                                        <p:tgtEl>
                                          <p:spTgt spid="1127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0" grpId="0" build="p"/>
      <p:bldP spid="11271" grpId="0" build="p"/>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4"/>
          <p:cNvSpPr txBox="1">
            <a:spLocks noChangeArrowheads="1"/>
          </p:cNvSpPr>
          <p:nvPr/>
        </p:nvSpPr>
        <p:spPr bwMode="auto">
          <a:xfrm>
            <a:off x="1535289" y="533401"/>
            <a:ext cx="9527822"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FontTx/>
              <a:buNone/>
            </a:pPr>
            <a:r>
              <a:rPr lang="en-US" altLang="en-US" sz="2800" b="1" dirty="0">
                <a:solidFill>
                  <a:srgbClr val="FFFFFF"/>
                </a:solidFill>
              </a:rPr>
              <a:t>CONSIDER SOME “WEIGHTER” MATTERS FOR CHRISTIANS TODAY</a:t>
            </a:r>
          </a:p>
        </p:txBody>
      </p:sp>
      <p:sp>
        <p:nvSpPr>
          <p:cNvPr id="12293" name="Text Box 5"/>
          <p:cNvSpPr txBox="1">
            <a:spLocks noChangeArrowheads="1"/>
          </p:cNvSpPr>
          <p:nvPr/>
        </p:nvSpPr>
        <p:spPr bwMode="auto">
          <a:xfrm>
            <a:off x="1083733" y="1676400"/>
            <a:ext cx="1020515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FontTx/>
              <a:buNone/>
            </a:pPr>
            <a:r>
              <a:rPr lang="en-US" altLang="en-US" sz="2800" b="1" i="1" dirty="0">
                <a:solidFill>
                  <a:srgbClr val="FFFF00"/>
                </a:solidFill>
              </a:rPr>
              <a:t>PREACHING THE GOSPEL</a:t>
            </a:r>
          </a:p>
        </p:txBody>
      </p:sp>
      <p:sp>
        <p:nvSpPr>
          <p:cNvPr id="12294" name="Text Box 6"/>
          <p:cNvSpPr txBox="1">
            <a:spLocks noChangeArrowheads="1"/>
          </p:cNvSpPr>
          <p:nvPr/>
        </p:nvSpPr>
        <p:spPr bwMode="auto">
          <a:xfrm>
            <a:off x="6629399" y="1676400"/>
            <a:ext cx="473851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sz="2400" b="1" dirty="0" smtClean="0">
                <a:solidFill>
                  <a:srgbClr val="66FFFF"/>
                </a:solidFill>
              </a:rPr>
              <a:t>         </a:t>
            </a:r>
            <a:r>
              <a:rPr lang="en-US" altLang="en-US" sz="2800" b="1" dirty="0" smtClean="0">
                <a:solidFill>
                  <a:srgbClr val="66FFFF"/>
                </a:solidFill>
              </a:rPr>
              <a:t>What </a:t>
            </a:r>
            <a:r>
              <a:rPr lang="en-US" altLang="en-US" sz="2800" b="1" dirty="0">
                <a:solidFill>
                  <a:srgbClr val="66FFFF"/>
                </a:solidFill>
              </a:rPr>
              <a:t>is weightier?</a:t>
            </a:r>
          </a:p>
        </p:txBody>
      </p:sp>
    </p:spTree>
    <p:extLst>
      <p:ext uri="{BB962C8B-B14F-4D97-AF65-F5344CB8AC3E}">
        <p14:creationId xmlns:p14="http://schemas.microsoft.com/office/powerpoint/2010/main" val="1163274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29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7" presetClass="entr" presetSubtype="2" fill="hold" grpId="0" nodeType="clickEffect">
                                  <p:stCondLst>
                                    <p:cond delay="0"/>
                                  </p:stCondLst>
                                  <p:childTnLst>
                                    <p:set>
                                      <p:cBhvr>
                                        <p:cTn id="10" dur="1" fill="hold">
                                          <p:stCondLst>
                                            <p:cond delay="0"/>
                                          </p:stCondLst>
                                        </p:cTn>
                                        <p:tgtEl>
                                          <p:spTgt spid="12294"/>
                                        </p:tgtEl>
                                        <p:attrNameLst>
                                          <p:attrName>style.visibility</p:attrName>
                                        </p:attrNameLst>
                                      </p:cBhvr>
                                      <p:to>
                                        <p:strVal val="visible"/>
                                      </p:to>
                                    </p:set>
                                    <p:anim calcmode="lin" valueType="num">
                                      <p:cBhvr>
                                        <p:cTn id="11" dur="500" fill="hold"/>
                                        <p:tgtEl>
                                          <p:spTgt spid="12294"/>
                                        </p:tgtEl>
                                        <p:attrNameLst>
                                          <p:attrName>ppt_x</p:attrName>
                                        </p:attrNameLst>
                                      </p:cBhvr>
                                      <p:tavLst>
                                        <p:tav tm="0">
                                          <p:val>
                                            <p:strVal val="#ppt_x+#ppt_w/2"/>
                                          </p:val>
                                        </p:tav>
                                        <p:tav tm="100000">
                                          <p:val>
                                            <p:strVal val="#ppt_x"/>
                                          </p:val>
                                        </p:tav>
                                      </p:tavLst>
                                    </p:anim>
                                    <p:anim calcmode="lin" valueType="num">
                                      <p:cBhvr>
                                        <p:cTn id="12" dur="500" fill="hold"/>
                                        <p:tgtEl>
                                          <p:spTgt spid="12294"/>
                                        </p:tgtEl>
                                        <p:attrNameLst>
                                          <p:attrName>ppt_y</p:attrName>
                                        </p:attrNameLst>
                                      </p:cBhvr>
                                      <p:tavLst>
                                        <p:tav tm="0">
                                          <p:val>
                                            <p:strVal val="#ppt_y"/>
                                          </p:val>
                                        </p:tav>
                                        <p:tav tm="100000">
                                          <p:val>
                                            <p:strVal val="#ppt_y"/>
                                          </p:val>
                                        </p:tav>
                                      </p:tavLst>
                                    </p:anim>
                                    <p:anim calcmode="lin" valueType="num">
                                      <p:cBhvr>
                                        <p:cTn id="13" dur="500" fill="hold"/>
                                        <p:tgtEl>
                                          <p:spTgt spid="12294"/>
                                        </p:tgtEl>
                                        <p:attrNameLst>
                                          <p:attrName>ppt_w</p:attrName>
                                        </p:attrNameLst>
                                      </p:cBhvr>
                                      <p:tavLst>
                                        <p:tav tm="0">
                                          <p:val>
                                            <p:fltVal val="0"/>
                                          </p:val>
                                        </p:tav>
                                        <p:tav tm="100000">
                                          <p:val>
                                            <p:strVal val="#ppt_w"/>
                                          </p:val>
                                        </p:tav>
                                      </p:tavLst>
                                    </p:anim>
                                    <p:anim calcmode="lin" valueType="num">
                                      <p:cBhvr>
                                        <p:cTn id="14" dur="500" fill="hold"/>
                                        <p:tgtEl>
                                          <p:spTgt spid="1229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3" grpId="0"/>
      <p:bldP spid="12294"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4"/>
          <p:cNvSpPr txBox="1">
            <a:spLocks noChangeArrowheads="1"/>
          </p:cNvSpPr>
          <p:nvPr/>
        </p:nvSpPr>
        <p:spPr bwMode="auto">
          <a:xfrm>
            <a:off x="1264356" y="533401"/>
            <a:ext cx="9968088"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sz="2800" b="1" dirty="0">
                <a:solidFill>
                  <a:srgbClr val="FFFFFF"/>
                </a:solidFill>
              </a:rPr>
              <a:t>1 </a:t>
            </a:r>
            <a:r>
              <a:rPr lang="en-US" altLang="en-US" sz="2800" b="1" dirty="0" err="1">
                <a:solidFill>
                  <a:srgbClr val="FFFFFF"/>
                </a:solidFill>
              </a:rPr>
              <a:t>Cor</a:t>
            </a:r>
            <a:r>
              <a:rPr lang="en-US" altLang="en-US" sz="2800" b="1" dirty="0">
                <a:solidFill>
                  <a:srgbClr val="FFFFFF"/>
                </a:solidFill>
              </a:rPr>
              <a:t> 15:1-4 Now, brothers, I want to remind you of the gospel I preached to you, which you received and on which you have taken your stand. 2 By this gospel you are saved, if you hold firmly to the word I preached to you. Otherwise, you have believed in vain. </a:t>
            </a:r>
          </a:p>
          <a:p>
            <a:pPr fontAlgn="base">
              <a:spcBef>
                <a:spcPct val="0"/>
              </a:spcBef>
              <a:spcAft>
                <a:spcPct val="0"/>
              </a:spcAft>
              <a:buFontTx/>
              <a:buNone/>
            </a:pPr>
            <a:r>
              <a:rPr lang="en-US" altLang="en-US" sz="2800" b="1" dirty="0">
                <a:solidFill>
                  <a:srgbClr val="FFFFFF"/>
                </a:solidFill>
              </a:rPr>
              <a:t>3 For what I received I passed on to you as of first importance: that Christ died for our sins according to the Scriptures, 4 that he was buried, that he was raised on the third day according to the Scriptures, </a:t>
            </a:r>
          </a:p>
          <a:p>
            <a:pPr fontAlgn="base">
              <a:spcBef>
                <a:spcPct val="50000"/>
              </a:spcBef>
              <a:spcAft>
                <a:spcPct val="0"/>
              </a:spcAft>
              <a:buFontTx/>
              <a:buNone/>
            </a:pPr>
            <a:endParaRPr lang="en-US" altLang="en-US" sz="2400" b="1" dirty="0">
              <a:solidFill>
                <a:srgbClr val="FFFFFF"/>
              </a:solidFill>
            </a:endParaRPr>
          </a:p>
        </p:txBody>
      </p:sp>
    </p:spTree>
    <p:extLst>
      <p:ext uri="{BB962C8B-B14F-4D97-AF65-F5344CB8AC3E}">
        <p14:creationId xmlns:p14="http://schemas.microsoft.com/office/powerpoint/2010/main" val="1421299317"/>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1253067" y="533401"/>
            <a:ext cx="10035822"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sz="2800" b="1" dirty="0">
                <a:solidFill>
                  <a:srgbClr val="FFFFFF"/>
                </a:solidFill>
              </a:rPr>
              <a:t>1 </a:t>
            </a:r>
            <a:r>
              <a:rPr lang="en-US" altLang="en-US" sz="2800" b="1" dirty="0" err="1">
                <a:solidFill>
                  <a:srgbClr val="FFFFFF"/>
                </a:solidFill>
              </a:rPr>
              <a:t>Cor</a:t>
            </a:r>
            <a:r>
              <a:rPr lang="en-US" altLang="en-US" sz="2800" b="1" dirty="0">
                <a:solidFill>
                  <a:srgbClr val="FFFFFF"/>
                </a:solidFill>
              </a:rPr>
              <a:t> 15:1-4 Now, brothers, I want to remind you of the gospel I preached to you, which you received and on which you have taken your stand. 2 By this gospel you are saved, if you hold firmly to the word I preached to you. Otherwise, you have believed in vain. </a:t>
            </a:r>
          </a:p>
          <a:p>
            <a:pPr fontAlgn="base">
              <a:spcBef>
                <a:spcPct val="0"/>
              </a:spcBef>
              <a:spcAft>
                <a:spcPct val="0"/>
              </a:spcAft>
              <a:buFontTx/>
              <a:buNone/>
            </a:pPr>
            <a:r>
              <a:rPr lang="en-US" altLang="en-US" sz="2800" b="1" dirty="0">
                <a:solidFill>
                  <a:srgbClr val="FFFFFF"/>
                </a:solidFill>
              </a:rPr>
              <a:t>3 For what I received I passed on to you </a:t>
            </a:r>
            <a:r>
              <a:rPr lang="en-US" altLang="en-US" sz="2800" b="1" i="1" u="sng" dirty="0">
                <a:solidFill>
                  <a:srgbClr val="FFFF00"/>
                </a:solidFill>
              </a:rPr>
              <a:t>as of first importance</a:t>
            </a:r>
            <a:r>
              <a:rPr lang="en-US" altLang="en-US" sz="2800" b="1" dirty="0">
                <a:solidFill>
                  <a:srgbClr val="FFFFFF"/>
                </a:solidFill>
              </a:rPr>
              <a:t>: that Christ died for our sins according to the Scriptures, 4 that he was buried, that he was raised on the third day according to the Scriptures, </a:t>
            </a:r>
          </a:p>
          <a:p>
            <a:pPr fontAlgn="base">
              <a:spcBef>
                <a:spcPct val="50000"/>
              </a:spcBef>
              <a:spcAft>
                <a:spcPct val="0"/>
              </a:spcAft>
              <a:buFontTx/>
              <a:buNone/>
            </a:pPr>
            <a:endParaRPr lang="en-US" altLang="en-US" sz="2400" b="1" dirty="0">
              <a:solidFill>
                <a:srgbClr val="FFFFFF"/>
              </a:solidFill>
            </a:endParaRPr>
          </a:p>
        </p:txBody>
      </p:sp>
    </p:spTree>
    <p:extLst>
      <p:ext uri="{BB962C8B-B14F-4D97-AF65-F5344CB8AC3E}">
        <p14:creationId xmlns:p14="http://schemas.microsoft.com/office/powerpoint/2010/main" val="3777277587"/>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4"/>
          <p:cNvSpPr txBox="1">
            <a:spLocks noChangeArrowheads="1"/>
          </p:cNvSpPr>
          <p:nvPr/>
        </p:nvSpPr>
        <p:spPr bwMode="auto">
          <a:xfrm>
            <a:off x="1343378" y="609601"/>
            <a:ext cx="9685866"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sz="2800" b="1" dirty="0">
                <a:solidFill>
                  <a:srgbClr val="FFFFFF"/>
                </a:solidFill>
              </a:rPr>
              <a:t>1 </a:t>
            </a:r>
            <a:r>
              <a:rPr lang="en-US" altLang="en-US" sz="2800" b="1" dirty="0" err="1">
                <a:solidFill>
                  <a:srgbClr val="FFFFFF"/>
                </a:solidFill>
              </a:rPr>
              <a:t>Cor</a:t>
            </a:r>
            <a:r>
              <a:rPr lang="en-US" altLang="en-US" sz="2800" b="1" dirty="0">
                <a:solidFill>
                  <a:srgbClr val="FFFFFF"/>
                </a:solidFill>
              </a:rPr>
              <a:t> 2:2  For I resolved to know nothing while I was with you except Jesus Christ and him crucified.</a:t>
            </a:r>
          </a:p>
        </p:txBody>
      </p:sp>
      <p:sp>
        <p:nvSpPr>
          <p:cNvPr id="15365" name="Text Box 5"/>
          <p:cNvSpPr txBox="1">
            <a:spLocks noChangeArrowheads="1"/>
          </p:cNvSpPr>
          <p:nvPr/>
        </p:nvSpPr>
        <p:spPr bwMode="auto">
          <a:xfrm>
            <a:off x="2438400" y="1905000"/>
            <a:ext cx="7315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FontTx/>
              <a:buNone/>
            </a:pPr>
            <a:r>
              <a:rPr lang="en-US" altLang="en-US" sz="2800" b="1" dirty="0">
                <a:solidFill>
                  <a:srgbClr val="FFFF00"/>
                </a:solidFill>
              </a:rPr>
              <a:t>Paul in this letter talked about</a:t>
            </a:r>
          </a:p>
        </p:txBody>
      </p:sp>
      <p:sp>
        <p:nvSpPr>
          <p:cNvPr id="15366" name="Text Box 6"/>
          <p:cNvSpPr txBox="1">
            <a:spLocks noChangeArrowheads="1"/>
          </p:cNvSpPr>
          <p:nvPr/>
        </p:nvSpPr>
        <p:spPr bwMode="auto">
          <a:xfrm>
            <a:off x="1591733" y="2514600"/>
            <a:ext cx="8161867" cy="3108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FontTx/>
              <a:buNone/>
            </a:pPr>
            <a:r>
              <a:rPr lang="en-US" altLang="en-US" sz="2800" b="1" i="1" dirty="0">
                <a:solidFill>
                  <a:srgbClr val="66FFFF"/>
                </a:solidFill>
              </a:rPr>
              <a:t>Unity</a:t>
            </a:r>
          </a:p>
          <a:p>
            <a:pPr fontAlgn="base">
              <a:spcBef>
                <a:spcPct val="50000"/>
              </a:spcBef>
              <a:spcAft>
                <a:spcPct val="0"/>
              </a:spcAft>
              <a:buFontTx/>
              <a:buNone/>
            </a:pPr>
            <a:r>
              <a:rPr lang="en-US" altLang="en-US" sz="2800" b="1" i="1" dirty="0">
                <a:solidFill>
                  <a:srgbClr val="66FFFF"/>
                </a:solidFill>
              </a:rPr>
              <a:t>Miraculous gifts  </a:t>
            </a:r>
          </a:p>
          <a:p>
            <a:pPr fontAlgn="base">
              <a:spcBef>
                <a:spcPct val="50000"/>
              </a:spcBef>
              <a:spcAft>
                <a:spcPct val="0"/>
              </a:spcAft>
              <a:buFontTx/>
              <a:buNone/>
            </a:pPr>
            <a:r>
              <a:rPr lang="en-US" altLang="en-US" sz="2800" b="1" i="1" dirty="0">
                <a:solidFill>
                  <a:srgbClr val="66FFFF"/>
                </a:solidFill>
              </a:rPr>
              <a:t>Baptism</a:t>
            </a:r>
          </a:p>
          <a:p>
            <a:pPr fontAlgn="base">
              <a:spcBef>
                <a:spcPct val="50000"/>
              </a:spcBef>
              <a:spcAft>
                <a:spcPct val="0"/>
              </a:spcAft>
              <a:buFontTx/>
              <a:buNone/>
            </a:pPr>
            <a:r>
              <a:rPr lang="en-US" altLang="en-US" sz="2800" b="1" i="1" dirty="0">
                <a:solidFill>
                  <a:srgbClr val="66FFFF"/>
                </a:solidFill>
              </a:rPr>
              <a:t>Discipline</a:t>
            </a:r>
          </a:p>
          <a:p>
            <a:pPr fontAlgn="base">
              <a:spcBef>
                <a:spcPct val="50000"/>
              </a:spcBef>
              <a:spcAft>
                <a:spcPct val="0"/>
              </a:spcAft>
              <a:buFontTx/>
              <a:buNone/>
            </a:pPr>
            <a:r>
              <a:rPr lang="en-US" altLang="en-US" sz="2800" b="1" i="1" dirty="0">
                <a:solidFill>
                  <a:srgbClr val="66FFFF"/>
                </a:solidFill>
              </a:rPr>
              <a:t>Foods offered to idols</a:t>
            </a:r>
          </a:p>
        </p:txBody>
      </p:sp>
      <p:sp>
        <p:nvSpPr>
          <p:cNvPr id="15367" name="AutoShape 7"/>
          <p:cNvSpPr>
            <a:spLocks noChangeArrowheads="1"/>
          </p:cNvSpPr>
          <p:nvPr/>
        </p:nvSpPr>
        <p:spPr bwMode="auto">
          <a:xfrm>
            <a:off x="5542844" y="2590800"/>
            <a:ext cx="5802488" cy="2940756"/>
          </a:xfrm>
          <a:prstGeom prst="leftArrowCallout">
            <a:avLst>
              <a:gd name="adj1" fmla="val 25000"/>
              <a:gd name="adj2" fmla="val 25000"/>
              <a:gd name="adj3" fmla="val 30729"/>
              <a:gd name="adj4" fmla="val 66667"/>
            </a:avLst>
          </a:prstGeom>
          <a:solidFill>
            <a:srgbClr val="CC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r>
              <a:rPr lang="en-US" altLang="en-US" sz="2800" b="1" dirty="0">
                <a:solidFill>
                  <a:srgbClr val="FFFFFF"/>
                </a:solidFill>
              </a:rPr>
              <a:t>DEATH </a:t>
            </a:r>
          </a:p>
          <a:p>
            <a:pPr algn="ctr" fontAlgn="base">
              <a:spcBef>
                <a:spcPct val="0"/>
              </a:spcBef>
              <a:spcAft>
                <a:spcPct val="0"/>
              </a:spcAft>
              <a:buFontTx/>
              <a:buNone/>
            </a:pPr>
            <a:r>
              <a:rPr lang="en-US" altLang="en-US" sz="2800" b="1" dirty="0">
                <a:solidFill>
                  <a:srgbClr val="FFFFFF"/>
                </a:solidFill>
              </a:rPr>
              <a:t>BURIAL</a:t>
            </a:r>
          </a:p>
          <a:p>
            <a:pPr algn="ctr" fontAlgn="base">
              <a:spcBef>
                <a:spcPct val="0"/>
              </a:spcBef>
              <a:spcAft>
                <a:spcPct val="0"/>
              </a:spcAft>
              <a:buFontTx/>
              <a:buNone/>
            </a:pPr>
            <a:r>
              <a:rPr lang="en-US" altLang="en-US" sz="2800" b="1" dirty="0">
                <a:solidFill>
                  <a:srgbClr val="FFFFFF"/>
                </a:solidFill>
              </a:rPr>
              <a:t>RESURRECTION</a:t>
            </a:r>
          </a:p>
          <a:p>
            <a:pPr algn="ctr" fontAlgn="base">
              <a:spcBef>
                <a:spcPct val="0"/>
              </a:spcBef>
              <a:spcAft>
                <a:spcPct val="0"/>
              </a:spcAft>
              <a:buFontTx/>
              <a:buNone/>
            </a:pPr>
            <a:r>
              <a:rPr lang="en-US" altLang="en-US" sz="2800" b="1" dirty="0">
                <a:solidFill>
                  <a:srgbClr val="FFFFFF"/>
                </a:solidFill>
              </a:rPr>
              <a:t>IS MOST</a:t>
            </a:r>
          </a:p>
          <a:p>
            <a:pPr algn="ctr" fontAlgn="base">
              <a:spcBef>
                <a:spcPct val="0"/>
              </a:spcBef>
              <a:spcAft>
                <a:spcPct val="0"/>
              </a:spcAft>
              <a:buFontTx/>
              <a:buNone/>
            </a:pPr>
            <a:r>
              <a:rPr lang="en-US" altLang="en-US" sz="2800" b="1" dirty="0">
                <a:solidFill>
                  <a:srgbClr val="FFFFFF"/>
                </a:solidFill>
              </a:rPr>
              <a:t> IMPORTANT</a:t>
            </a:r>
          </a:p>
        </p:txBody>
      </p:sp>
    </p:spTree>
    <p:extLst>
      <p:ext uri="{BB962C8B-B14F-4D97-AF65-F5344CB8AC3E}">
        <p14:creationId xmlns:p14="http://schemas.microsoft.com/office/powerpoint/2010/main" val="8361867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365"/>
                                        </p:tgtEl>
                                        <p:attrNameLst>
                                          <p:attrName>style.visibility</p:attrName>
                                        </p:attrNameLst>
                                      </p:cBhvr>
                                      <p:to>
                                        <p:strVal val="visible"/>
                                      </p:to>
                                    </p:set>
                                    <p:animEffect transition="in" filter="dissolve">
                                      <p:cBhvr>
                                        <p:cTn id="7" dur="500"/>
                                        <p:tgtEl>
                                          <p:spTgt spid="1536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7" presetClass="entr" presetSubtype="8" fill="hold" grpId="0" nodeType="clickEffect">
                                  <p:stCondLst>
                                    <p:cond delay="0"/>
                                  </p:stCondLst>
                                  <p:childTnLst>
                                    <p:set>
                                      <p:cBhvr>
                                        <p:cTn id="11" dur="1" fill="hold">
                                          <p:stCondLst>
                                            <p:cond delay="0"/>
                                          </p:stCondLst>
                                        </p:cTn>
                                        <p:tgtEl>
                                          <p:spTgt spid="15366">
                                            <p:txEl>
                                              <p:pRg st="0" end="0"/>
                                            </p:txEl>
                                          </p:spTgt>
                                        </p:tgtEl>
                                        <p:attrNameLst>
                                          <p:attrName>style.visibility</p:attrName>
                                        </p:attrNameLst>
                                      </p:cBhvr>
                                      <p:to>
                                        <p:strVal val="visible"/>
                                      </p:to>
                                    </p:set>
                                    <p:anim calcmode="lin" valueType="num">
                                      <p:cBhvr>
                                        <p:cTn id="12" dur="500" fill="hold"/>
                                        <p:tgtEl>
                                          <p:spTgt spid="15366">
                                            <p:txEl>
                                              <p:pRg st="0" end="0"/>
                                            </p:txEl>
                                          </p:spTgt>
                                        </p:tgtEl>
                                        <p:attrNameLst>
                                          <p:attrName>ppt_x</p:attrName>
                                        </p:attrNameLst>
                                      </p:cBhvr>
                                      <p:tavLst>
                                        <p:tav tm="0">
                                          <p:val>
                                            <p:strVal val="#ppt_x-#ppt_w/2"/>
                                          </p:val>
                                        </p:tav>
                                        <p:tav tm="100000">
                                          <p:val>
                                            <p:strVal val="#ppt_x"/>
                                          </p:val>
                                        </p:tav>
                                      </p:tavLst>
                                    </p:anim>
                                    <p:anim calcmode="lin" valueType="num">
                                      <p:cBhvr>
                                        <p:cTn id="13" dur="500" fill="hold"/>
                                        <p:tgtEl>
                                          <p:spTgt spid="15366">
                                            <p:txEl>
                                              <p:pRg st="0" end="0"/>
                                            </p:txEl>
                                          </p:spTgt>
                                        </p:tgtEl>
                                        <p:attrNameLst>
                                          <p:attrName>ppt_y</p:attrName>
                                        </p:attrNameLst>
                                      </p:cBhvr>
                                      <p:tavLst>
                                        <p:tav tm="0">
                                          <p:val>
                                            <p:strVal val="#ppt_y"/>
                                          </p:val>
                                        </p:tav>
                                        <p:tav tm="100000">
                                          <p:val>
                                            <p:strVal val="#ppt_y"/>
                                          </p:val>
                                        </p:tav>
                                      </p:tavLst>
                                    </p:anim>
                                    <p:anim calcmode="lin" valueType="num">
                                      <p:cBhvr>
                                        <p:cTn id="14" dur="500" fill="hold"/>
                                        <p:tgtEl>
                                          <p:spTgt spid="15366">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15366">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17" presetClass="entr" presetSubtype="8" fill="hold" grpId="0" nodeType="clickEffect">
                                  <p:stCondLst>
                                    <p:cond delay="0"/>
                                  </p:stCondLst>
                                  <p:childTnLst>
                                    <p:set>
                                      <p:cBhvr>
                                        <p:cTn id="19" dur="1" fill="hold">
                                          <p:stCondLst>
                                            <p:cond delay="0"/>
                                          </p:stCondLst>
                                        </p:cTn>
                                        <p:tgtEl>
                                          <p:spTgt spid="15366">
                                            <p:txEl>
                                              <p:pRg st="1" end="1"/>
                                            </p:txEl>
                                          </p:spTgt>
                                        </p:tgtEl>
                                        <p:attrNameLst>
                                          <p:attrName>style.visibility</p:attrName>
                                        </p:attrNameLst>
                                      </p:cBhvr>
                                      <p:to>
                                        <p:strVal val="visible"/>
                                      </p:to>
                                    </p:set>
                                    <p:anim calcmode="lin" valueType="num">
                                      <p:cBhvr>
                                        <p:cTn id="20" dur="500" fill="hold"/>
                                        <p:tgtEl>
                                          <p:spTgt spid="15366">
                                            <p:txEl>
                                              <p:pRg st="1" end="1"/>
                                            </p:txEl>
                                          </p:spTgt>
                                        </p:tgtEl>
                                        <p:attrNameLst>
                                          <p:attrName>ppt_x</p:attrName>
                                        </p:attrNameLst>
                                      </p:cBhvr>
                                      <p:tavLst>
                                        <p:tav tm="0">
                                          <p:val>
                                            <p:strVal val="#ppt_x-#ppt_w/2"/>
                                          </p:val>
                                        </p:tav>
                                        <p:tav tm="100000">
                                          <p:val>
                                            <p:strVal val="#ppt_x"/>
                                          </p:val>
                                        </p:tav>
                                      </p:tavLst>
                                    </p:anim>
                                    <p:anim calcmode="lin" valueType="num">
                                      <p:cBhvr>
                                        <p:cTn id="21" dur="500" fill="hold"/>
                                        <p:tgtEl>
                                          <p:spTgt spid="15366">
                                            <p:txEl>
                                              <p:pRg st="1" end="1"/>
                                            </p:txEl>
                                          </p:spTgt>
                                        </p:tgtEl>
                                        <p:attrNameLst>
                                          <p:attrName>ppt_y</p:attrName>
                                        </p:attrNameLst>
                                      </p:cBhvr>
                                      <p:tavLst>
                                        <p:tav tm="0">
                                          <p:val>
                                            <p:strVal val="#ppt_y"/>
                                          </p:val>
                                        </p:tav>
                                        <p:tav tm="100000">
                                          <p:val>
                                            <p:strVal val="#ppt_y"/>
                                          </p:val>
                                        </p:tav>
                                      </p:tavLst>
                                    </p:anim>
                                    <p:anim calcmode="lin" valueType="num">
                                      <p:cBhvr>
                                        <p:cTn id="22" dur="500" fill="hold"/>
                                        <p:tgtEl>
                                          <p:spTgt spid="15366">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15366">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17" presetClass="entr" presetSubtype="8" fill="hold" grpId="0" nodeType="clickEffect">
                                  <p:stCondLst>
                                    <p:cond delay="0"/>
                                  </p:stCondLst>
                                  <p:childTnLst>
                                    <p:set>
                                      <p:cBhvr>
                                        <p:cTn id="27" dur="1" fill="hold">
                                          <p:stCondLst>
                                            <p:cond delay="0"/>
                                          </p:stCondLst>
                                        </p:cTn>
                                        <p:tgtEl>
                                          <p:spTgt spid="15366">
                                            <p:txEl>
                                              <p:pRg st="2" end="2"/>
                                            </p:txEl>
                                          </p:spTgt>
                                        </p:tgtEl>
                                        <p:attrNameLst>
                                          <p:attrName>style.visibility</p:attrName>
                                        </p:attrNameLst>
                                      </p:cBhvr>
                                      <p:to>
                                        <p:strVal val="visible"/>
                                      </p:to>
                                    </p:set>
                                    <p:anim calcmode="lin" valueType="num">
                                      <p:cBhvr>
                                        <p:cTn id="28" dur="500" fill="hold"/>
                                        <p:tgtEl>
                                          <p:spTgt spid="15366">
                                            <p:txEl>
                                              <p:pRg st="2" end="2"/>
                                            </p:txEl>
                                          </p:spTgt>
                                        </p:tgtEl>
                                        <p:attrNameLst>
                                          <p:attrName>ppt_x</p:attrName>
                                        </p:attrNameLst>
                                      </p:cBhvr>
                                      <p:tavLst>
                                        <p:tav tm="0">
                                          <p:val>
                                            <p:strVal val="#ppt_x-#ppt_w/2"/>
                                          </p:val>
                                        </p:tav>
                                        <p:tav tm="100000">
                                          <p:val>
                                            <p:strVal val="#ppt_x"/>
                                          </p:val>
                                        </p:tav>
                                      </p:tavLst>
                                    </p:anim>
                                    <p:anim calcmode="lin" valueType="num">
                                      <p:cBhvr>
                                        <p:cTn id="29" dur="500" fill="hold"/>
                                        <p:tgtEl>
                                          <p:spTgt spid="15366">
                                            <p:txEl>
                                              <p:pRg st="2" end="2"/>
                                            </p:txEl>
                                          </p:spTgt>
                                        </p:tgtEl>
                                        <p:attrNameLst>
                                          <p:attrName>ppt_y</p:attrName>
                                        </p:attrNameLst>
                                      </p:cBhvr>
                                      <p:tavLst>
                                        <p:tav tm="0">
                                          <p:val>
                                            <p:strVal val="#ppt_y"/>
                                          </p:val>
                                        </p:tav>
                                        <p:tav tm="100000">
                                          <p:val>
                                            <p:strVal val="#ppt_y"/>
                                          </p:val>
                                        </p:tav>
                                      </p:tavLst>
                                    </p:anim>
                                    <p:anim calcmode="lin" valueType="num">
                                      <p:cBhvr>
                                        <p:cTn id="30" dur="500" fill="hold"/>
                                        <p:tgtEl>
                                          <p:spTgt spid="15366">
                                            <p:txEl>
                                              <p:pRg st="2" end="2"/>
                                            </p:txEl>
                                          </p:spTgt>
                                        </p:tgtEl>
                                        <p:attrNameLst>
                                          <p:attrName>ppt_w</p:attrName>
                                        </p:attrNameLst>
                                      </p:cBhvr>
                                      <p:tavLst>
                                        <p:tav tm="0">
                                          <p:val>
                                            <p:fltVal val="0"/>
                                          </p:val>
                                        </p:tav>
                                        <p:tav tm="100000">
                                          <p:val>
                                            <p:strVal val="#ppt_w"/>
                                          </p:val>
                                        </p:tav>
                                      </p:tavLst>
                                    </p:anim>
                                    <p:anim calcmode="lin" valueType="num">
                                      <p:cBhvr>
                                        <p:cTn id="31" dur="500" fill="hold"/>
                                        <p:tgtEl>
                                          <p:spTgt spid="15366">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17" presetClass="entr" presetSubtype="8" fill="hold" grpId="0" nodeType="clickEffect">
                                  <p:stCondLst>
                                    <p:cond delay="0"/>
                                  </p:stCondLst>
                                  <p:childTnLst>
                                    <p:set>
                                      <p:cBhvr>
                                        <p:cTn id="35" dur="1" fill="hold">
                                          <p:stCondLst>
                                            <p:cond delay="0"/>
                                          </p:stCondLst>
                                        </p:cTn>
                                        <p:tgtEl>
                                          <p:spTgt spid="15366">
                                            <p:txEl>
                                              <p:pRg st="3" end="3"/>
                                            </p:txEl>
                                          </p:spTgt>
                                        </p:tgtEl>
                                        <p:attrNameLst>
                                          <p:attrName>style.visibility</p:attrName>
                                        </p:attrNameLst>
                                      </p:cBhvr>
                                      <p:to>
                                        <p:strVal val="visible"/>
                                      </p:to>
                                    </p:set>
                                    <p:anim calcmode="lin" valueType="num">
                                      <p:cBhvr>
                                        <p:cTn id="36" dur="500" fill="hold"/>
                                        <p:tgtEl>
                                          <p:spTgt spid="15366">
                                            <p:txEl>
                                              <p:pRg st="3" end="3"/>
                                            </p:txEl>
                                          </p:spTgt>
                                        </p:tgtEl>
                                        <p:attrNameLst>
                                          <p:attrName>ppt_x</p:attrName>
                                        </p:attrNameLst>
                                      </p:cBhvr>
                                      <p:tavLst>
                                        <p:tav tm="0">
                                          <p:val>
                                            <p:strVal val="#ppt_x-#ppt_w/2"/>
                                          </p:val>
                                        </p:tav>
                                        <p:tav tm="100000">
                                          <p:val>
                                            <p:strVal val="#ppt_x"/>
                                          </p:val>
                                        </p:tav>
                                      </p:tavLst>
                                    </p:anim>
                                    <p:anim calcmode="lin" valueType="num">
                                      <p:cBhvr>
                                        <p:cTn id="37" dur="500" fill="hold"/>
                                        <p:tgtEl>
                                          <p:spTgt spid="15366">
                                            <p:txEl>
                                              <p:pRg st="3" end="3"/>
                                            </p:txEl>
                                          </p:spTgt>
                                        </p:tgtEl>
                                        <p:attrNameLst>
                                          <p:attrName>ppt_y</p:attrName>
                                        </p:attrNameLst>
                                      </p:cBhvr>
                                      <p:tavLst>
                                        <p:tav tm="0">
                                          <p:val>
                                            <p:strVal val="#ppt_y"/>
                                          </p:val>
                                        </p:tav>
                                        <p:tav tm="100000">
                                          <p:val>
                                            <p:strVal val="#ppt_y"/>
                                          </p:val>
                                        </p:tav>
                                      </p:tavLst>
                                    </p:anim>
                                    <p:anim calcmode="lin" valueType="num">
                                      <p:cBhvr>
                                        <p:cTn id="38" dur="500" fill="hold"/>
                                        <p:tgtEl>
                                          <p:spTgt spid="15366">
                                            <p:txEl>
                                              <p:pRg st="3" end="3"/>
                                            </p:txEl>
                                          </p:spTgt>
                                        </p:tgtEl>
                                        <p:attrNameLst>
                                          <p:attrName>ppt_w</p:attrName>
                                        </p:attrNameLst>
                                      </p:cBhvr>
                                      <p:tavLst>
                                        <p:tav tm="0">
                                          <p:val>
                                            <p:fltVal val="0"/>
                                          </p:val>
                                        </p:tav>
                                        <p:tav tm="100000">
                                          <p:val>
                                            <p:strVal val="#ppt_w"/>
                                          </p:val>
                                        </p:tav>
                                      </p:tavLst>
                                    </p:anim>
                                    <p:anim calcmode="lin" valueType="num">
                                      <p:cBhvr>
                                        <p:cTn id="39" dur="500" fill="hold"/>
                                        <p:tgtEl>
                                          <p:spTgt spid="15366">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17" presetClass="entr" presetSubtype="8" fill="hold" grpId="0" nodeType="clickEffect">
                                  <p:stCondLst>
                                    <p:cond delay="0"/>
                                  </p:stCondLst>
                                  <p:childTnLst>
                                    <p:set>
                                      <p:cBhvr>
                                        <p:cTn id="43" dur="1" fill="hold">
                                          <p:stCondLst>
                                            <p:cond delay="0"/>
                                          </p:stCondLst>
                                        </p:cTn>
                                        <p:tgtEl>
                                          <p:spTgt spid="15366">
                                            <p:txEl>
                                              <p:pRg st="4" end="4"/>
                                            </p:txEl>
                                          </p:spTgt>
                                        </p:tgtEl>
                                        <p:attrNameLst>
                                          <p:attrName>style.visibility</p:attrName>
                                        </p:attrNameLst>
                                      </p:cBhvr>
                                      <p:to>
                                        <p:strVal val="visible"/>
                                      </p:to>
                                    </p:set>
                                    <p:anim calcmode="lin" valueType="num">
                                      <p:cBhvr>
                                        <p:cTn id="44" dur="500" fill="hold"/>
                                        <p:tgtEl>
                                          <p:spTgt spid="15366">
                                            <p:txEl>
                                              <p:pRg st="4" end="4"/>
                                            </p:txEl>
                                          </p:spTgt>
                                        </p:tgtEl>
                                        <p:attrNameLst>
                                          <p:attrName>ppt_x</p:attrName>
                                        </p:attrNameLst>
                                      </p:cBhvr>
                                      <p:tavLst>
                                        <p:tav tm="0">
                                          <p:val>
                                            <p:strVal val="#ppt_x-#ppt_w/2"/>
                                          </p:val>
                                        </p:tav>
                                        <p:tav tm="100000">
                                          <p:val>
                                            <p:strVal val="#ppt_x"/>
                                          </p:val>
                                        </p:tav>
                                      </p:tavLst>
                                    </p:anim>
                                    <p:anim calcmode="lin" valueType="num">
                                      <p:cBhvr>
                                        <p:cTn id="45" dur="500" fill="hold"/>
                                        <p:tgtEl>
                                          <p:spTgt spid="15366">
                                            <p:txEl>
                                              <p:pRg st="4" end="4"/>
                                            </p:txEl>
                                          </p:spTgt>
                                        </p:tgtEl>
                                        <p:attrNameLst>
                                          <p:attrName>ppt_y</p:attrName>
                                        </p:attrNameLst>
                                      </p:cBhvr>
                                      <p:tavLst>
                                        <p:tav tm="0">
                                          <p:val>
                                            <p:strVal val="#ppt_y"/>
                                          </p:val>
                                        </p:tav>
                                        <p:tav tm="100000">
                                          <p:val>
                                            <p:strVal val="#ppt_y"/>
                                          </p:val>
                                        </p:tav>
                                      </p:tavLst>
                                    </p:anim>
                                    <p:anim calcmode="lin" valueType="num">
                                      <p:cBhvr>
                                        <p:cTn id="46" dur="500" fill="hold"/>
                                        <p:tgtEl>
                                          <p:spTgt spid="15366">
                                            <p:txEl>
                                              <p:pRg st="4" end="4"/>
                                            </p:txEl>
                                          </p:spTgt>
                                        </p:tgtEl>
                                        <p:attrNameLst>
                                          <p:attrName>ppt_w</p:attrName>
                                        </p:attrNameLst>
                                      </p:cBhvr>
                                      <p:tavLst>
                                        <p:tav tm="0">
                                          <p:val>
                                            <p:fltVal val="0"/>
                                          </p:val>
                                        </p:tav>
                                        <p:tav tm="100000">
                                          <p:val>
                                            <p:strVal val="#ppt_w"/>
                                          </p:val>
                                        </p:tav>
                                      </p:tavLst>
                                    </p:anim>
                                    <p:anim calcmode="lin" valueType="num">
                                      <p:cBhvr>
                                        <p:cTn id="47" dur="500" fill="hold"/>
                                        <p:tgtEl>
                                          <p:spTgt spid="15366">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17" presetClass="entr" presetSubtype="2" fill="hold" grpId="0" nodeType="clickEffect">
                                  <p:stCondLst>
                                    <p:cond delay="0"/>
                                  </p:stCondLst>
                                  <p:childTnLst>
                                    <p:set>
                                      <p:cBhvr>
                                        <p:cTn id="51" dur="1" fill="hold">
                                          <p:stCondLst>
                                            <p:cond delay="0"/>
                                          </p:stCondLst>
                                        </p:cTn>
                                        <p:tgtEl>
                                          <p:spTgt spid="15367"/>
                                        </p:tgtEl>
                                        <p:attrNameLst>
                                          <p:attrName>style.visibility</p:attrName>
                                        </p:attrNameLst>
                                      </p:cBhvr>
                                      <p:to>
                                        <p:strVal val="visible"/>
                                      </p:to>
                                    </p:set>
                                    <p:anim calcmode="lin" valueType="num">
                                      <p:cBhvr>
                                        <p:cTn id="52" dur="500" fill="hold"/>
                                        <p:tgtEl>
                                          <p:spTgt spid="15367"/>
                                        </p:tgtEl>
                                        <p:attrNameLst>
                                          <p:attrName>ppt_x</p:attrName>
                                        </p:attrNameLst>
                                      </p:cBhvr>
                                      <p:tavLst>
                                        <p:tav tm="0">
                                          <p:val>
                                            <p:strVal val="#ppt_x+#ppt_w/2"/>
                                          </p:val>
                                        </p:tav>
                                        <p:tav tm="100000">
                                          <p:val>
                                            <p:strVal val="#ppt_x"/>
                                          </p:val>
                                        </p:tav>
                                      </p:tavLst>
                                    </p:anim>
                                    <p:anim calcmode="lin" valueType="num">
                                      <p:cBhvr>
                                        <p:cTn id="53" dur="500" fill="hold"/>
                                        <p:tgtEl>
                                          <p:spTgt spid="15367"/>
                                        </p:tgtEl>
                                        <p:attrNameLst>
                                          <p:attrName>ppt_y</p:attrName>
                                        </p:attrNameLst>
                                      </p:cBhvr>
                                      <p:tavLst>
                                        <p:tav tm="0">
                                          <p:val>
                                            <p:strVal val="#ppt_y"/>
                                          </p:val>
                                        </p:tav>
                                        <p:tav tm="100000">
                                          <p:val>
                                            <p:strVal val="#ppt_y"/>
                                          </p:val>
                                        </p:tav>
                                      </p:tavLst>
                                    </p:anim>
                                    <p:anim calcmode="lin" valueType="num">
                                      <p:cBhvr>
                                        <p:cTn id="54" dur="500" fill="hold"/>
                                        <p:tgtEl>
                                          <p:spTgt spid="15367"/>
                                        </p:tgtEl>
                                        <p:attrNameLst>
                                          <p:attrName>ppt_w</p:attrName>
                                        </p:attrNameLst>
                                      </p:cBhvr>
                                      <p:tavLst>
                                        <p:tav tm="0">
                                          <p:val>
                                            <p:fltVal val="0"/>
                                          </p:val>
                                        </p:tav>
                                        <p:tav tm="100000">
                                          <p:val>
                                            <p:strVal val="#ppt_w"/>
                                          </p:val>
                                        </p:tav>
                                      </p:tavLst>
                                    </p:anim>
                                    <p:anim calcmode="lin" valueType="num">
                                      <p:cBhvr>
                                        <p:cTn id="55" dur="500" fill="hold"/>
                                        <p:tgtEl>
                                          <p:spTgt spid="1536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5" grpId="0"/>
      <p:bldP spid="15366" grpId="0" build="p"/>
      <p:bldP spid="15367"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1478844" y="533401"/>
            <a:ext cx="9618134"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FontTx/>
              <a:buNone/>
            </a:pPr>
            <a:r>
              <a:rPr lang="en-US" altLang="en-US" sz="2800" b="1" dirty="0">
                <a:solidFill>
                  <a:srgbClr val="FFFFFF"/>
                </a:solidFill>
              </a:rPr>
              <a:t>CONSIDER SOME “WEIGHTER” MATTERS FOR CHRISTIANS TODAY</a:t>
            </a:r>
          </a:p>
        </p:txBody>
      </p:sp>
      <p:sp>
        <p:nvSpPr>
          <p:cNvPr id="20483" name="Text Box 3"/>
          <p:cNvSpPr txBox="1">
            <a:spLocks noChangeArrowheads="1"/>
          </p:cNvSpPr>
          <p:nvPr/>
        </p:nvSpPr>
        <p:spPr bwMode="auto">
          <a:xfrm>
            <a:off x="1377244" y="1676400"/>
            <a:ext cx="994551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FontTx/>
              <a:buNone/>
            </a:pPr>
            <a:r>
              <a:rPr lang="en-US" altLang="en-US" sz="2800" b="1" i="1" dirty="0">
                <a:solidFill>
                  <a:srgbClr val="FFFF00"/>
                </a:solidFill>
              </a:rPr>
              <a:t>PREACHING THE GOSPEL</a:t>
            </a:r>
          </a:p>
        </p:txBody>
      </p:sp>
      <p:sp>
        <p:nvSpPr>
          <p:cNvPr id="20484" name="Text Box 4"/>
          <p:cNvSpPr txBox="1">
            <a:spLocks noChangeArrowheads="1"/>
          </p:cNvSpPr>
          <p:nvPr/>
        </p:nvSpPr>
        <p:spPr bwMode="auto">
          <a:xfrm>
            <a:off x="6629400" y="1676400"/>
            <a:ext cx="4191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sz="2800" b="1" dirty="0" smtClean="0">
                <a:solidFill>
                  <a:srgbClr val="66FFFF"/>
                </a:solidFill>
              </a:rPr>
              <a:t>     What </a:t>
            </a:r>
            <a:r>
              <a:rPr lang="en-US" altLang="en-US" sz="2800" b="1" dirty="0">
                <a:solidFill>
                  <a:srgbClr val="66FFFF"/>
                </a:solidFill>
              </a:rPr>
              <a:t>is weightier?</a:t>
            </a:r>
          </a:p>
        </p:txBody>
      </p:sp>
      <p:sp>
        <p:nvSpPr>
          <p:cNvPr id="97285" name="Text Box 5"/>
          <p:cNvSpPr txBox="1">
            <a:spLocks noChangeArrowheads="1"/>
          </p:cNvSpPr>
          <p:nvPr/>
        </p:nvSpPr>
        <p:spPr bwMode="auto">
          <a:xfrm>
            <a:off x="1377244" y="2362200"/>
            <a:ext cx="532835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FontTx/>
              <a:buNone/>
            </a:pPr>
            <a:r>
              <a:rPr lang="en-US" altLang="en-US" sz="2800" b="1" i="1" dirty="0">
                <a:solidFill>
                  <a:srgbClr val="FFFF00"/>
                </a:solidFill>
              </a:rPr>
              <a:t>GOD’S COMMANMENTS</a:t>
            </a:r>
          </a:p>
        </p:txBody>
      </p:sp>
      <p:sp>
        <p:nvSpPr>
          <p:cNvPr id="97286" name="Text Box 6"/>
          <p:cNvSpPr txBox="1">
            <a:spLocks noChangeArrowheads="1"/>
          </p:cNvSpPr>
          <p:nvPr/>
        </p:nvSpPr>
        <p:spPr bwMode="auto">
          <a:xfrm>
            <a:off x="6553199" y="2362200"/>
            <a:ext cx="465666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FontTx/>
              <a:buNone/>
            </a:pPr>
            <a:r>
              <a:rPr lang="en-US" altLang="en-US" sz="2400" b="1" dirty="0">
                <a:solidFill>
                  <a:srgbClr val="66FFFF"/>
                </a:solidFill>
              </a:rPr>
              <a:t> </a:t>
            </a:r>
            <a:r>
              <a:rPr lang="en-US" altLang="en-US" sz="2400" b="1" dirty="0" smtClean="0">
                <a:solidFill>
                  <a:srgbClr val="66FFFF"/>
                </a:solidFill>
              </a:rPr>
              <a:t>      </a:t>
            </a:r>
            <a:r>
              <a:rPr lang="en-US" altLang="en-US" sz="2800" b="1" dirty="0" smtClean="0">
                <a:solidFill>
                  <a:srgbClr val="66FFFF"/>
                </a:solidFill>
              </a:rPr>
              <a:t>What </a:t>
            </a:r>
            <a:r>
              <a:rPr lang="en-US" altLang="en-US" sz="2800" b="1" dirty="0">
                <a:solidFill>
                  <a:srgbClr val="66FFFF"/>
                </a:solidFill>
              </a:rPr>
              <a:t>is weightier?</a:t>
            </a:r>
          </a:p>
        </p:txBody>
      </p:sp>
    </p:spTree>
    <p:extLst>
      <p:ext uri="{BB962C8B-B14F-4D97-AF65-F5344CB8AC3E}">
        <p14:creationId xmlns:p14="http://schemas.microsoft.com/office/powerpoint/2010/main" val="4562719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28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7" presetClass="entr" presetSubtype="2" fill="hold" grpId="0" nodeType="clickEffect">
                                  <p:stCondLst>
                                    <p:cond delay="0"/>
                                  </p:stCondLst>
                                  <p:childTnLst>
                                    <p:set>
                                      <p:cBhvr>
                                        <p:cTn id="10" dur="1" fill="hold">
                                          <p:stCondLst>
                                            <p:cond delay="0"/>
                                          </p:stCondLst>
                                        </p:cTn>
                                        <p:tgtEl>
                                          <p:spTgt spid="97286"/>
                                        </p:tgtEl>
                                        <p:attrNameLst>
                                          <p:attrName>style.visibility</p:attrName>
                                        </p:attrNameLst>
                                      </p:cBhvr>
                                      <p:to>
                                        <p:strVal val="visible"/>
                                      </p:to>
                                    </p:set>
                                    <p:anim calcmode="lin" valueType="num">
                                      <p:cBhvr>
                                        <p:cTn id="11" dur="500" fill="hold"/>
                                        <p:tgtEl>
                                          <p:spTgt spid="97286"/>
                                        </p:tgtEl>
                                        <p:attrNameLst>
                                          <p:attrName>ppt_x</p:attrName>
                                        </p:attrNameLst>
                                      </p:cBhvr>
                                      <p:tavLst>
                                        <p:tav tm="0">
                                          <p:val>
                                            <p:strVal val="#ppt_x+#ppt_w/2"/>
                                          </p:val>
                                        </p:tav>
                                        <p:tav tm="100000">
                                          <p:val>
                                            <p:strVal val="#ppt_x"/>
                                          </p:val>
                                        </p:tav>
                                      </p:tavLst>
                                    </p:anim>
                                    <p:anim calcmode="lin" valueType="num">
                                      <p:cBhvr>
                                        <p:cTn id="12" dur="500" fill="hold"/>
                                        <p:tgtEl>
                                          <p:spTgt spid="97286"/>
                                        </p:tgtEl>
                                        <p:attrNameLst>
                                          <p:attrName>ppt_y</p:attrName>
                                        </p:attrNameLst>
                                      </p:cBhvr>
                                      <p:tavLst>
                                        <p:tav tm="0">
                                          <p:val>
                                            <p:strVal val="#ppt_y"/>
                                          </p:val>
                                        </p:tav>
                                        <p:tav tm="100000">
                                          <p:val>
                                            <p:strVal val="#ppt_y"/>
                                          </p:val>
                                        </p:tav>
                                      </p:tavLst>
                                    </p:anim>
                                    <p:anim calcmode="lin" valueType="num">
                                      <p:cBhvr>
                                        <p:cTn id="13" dur="500" fill="hold"/>
                                        <p:tgtEl>
                                          <p:spTgt spid="97286"/>
                                        </p:tgtEl>
                                        <p:attrNameLst>
                                          <p:attrName>ppt_w</p:attrName>
                                        </p:attrNameLst>
                                      </p:cBhvr>
                                      <p:tavLst>
                                        <p:tav tm="0">
                                          <p:val>
                                            <p:fltVal val="0"/>
                                          </p:val>
                                        </p:tav>
                                        <p:tav tm="100000">
                                          <p:val>
                                            <p:strVal val="#ppt_w"/>
                                          </p:val>
                                        </p:tav>
                                      </p:tavLst>
                                    </p:anim>
                                    <p:anim calcmode="lin" valueType="num">
                                      <p:cBhvr>
                                        <p:cTn id="14" dur="500" fill="hold"/>
                                        <p:tgtEl>
                                          <p:spTgt spid="9728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5" grpId="0"/>
      <p:bldP spid="97286"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4"/>
          <p:cNvSpPr txBox="1">
            <a:spLocks noChangeArrowheads="1"/>
          </p:cNvSpPr>
          <p:nvPr/>
        </p:nvSpPr>
        <p:spPr bwMode="auto">
          <a:xfrm>
            <a:off x="1524000" y="609600"/>
            <a:ext cx="9731022"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sz="2800" b="1" dirty="0">
                <a:solidFill>
                  <a:srgbClr val="FFFFFF"/>
                </a:solidFill>
              </a:rPr>
              <a:t>Matt 22:36-40 "Teacher, which is the greatest commandment in the Law?" </a:t>
            </a:r>
          </a:p>
          <a:p>
            <a:pPr fontAlgn="base">
              <a:spcBef>
                <a:spcPct val="0"/>
              </a:spcBef>
              <a:spcAft>
                <a:spcPct val="0"/>
              </a:spcAft>
              <a:buFontTx/>
              <a:buNone/>
            </a:pPr>
            <a:endParaRPr lang="en-US" altLang="en-US" sz="2800" b="1" dirty="0">
              <a:solidFill>
                <a:srgbClr val="FFFFFF"/>
              </a:solidFill>
            </a:endParaRPr>
          </a:p>
          <a:p>
            <a:pPr fontAlgn="base">
              <a:spcBef>
                <a:spcPct val="0"/>
              </a:spcBef>
              <a:spcAft>
                <a:spcPct val="0"/>
              </a:spcAft>
              <a:buFontTx/>
              <a:buNone/>
            </a:pPr>
            <a:r>
              <a:rPr lang="en-US" altLang="en-US" sz="2800" b="1" dirty="0">
                <a:solidFill>
                  <a:srgbClr val="FFFFFF"/>
                </a:solidFill>
              </a:rPr>
              <a:t>37 Jesus replied: "'Love the Lord your God with all your heart and with all your soul and with all your mind.'   38 This is the first and greatest commandment. 39 And the second is like it: 'Love your neighbor as yourself.'   40 All the Law and the Prophets hang on these two commandments."  </a:t>
            </a:r>
          </a:p>
          <a:p>
            <a:pPr fontAlgn="base">
              <a:spcBef>
                <a:spcPct val="50000"/>
              </a:spcBef>
              <a:spcAft>
                <a:spcPct val="0"/>
              </a:spcAft>
              <a:buFontTx/>
              <a:buNone/>
            </a:pPr>
            <a:endParaRPr lang="en-US" altLang="en-US" sz="2400" b="1" dirty="0">
              <a:solidFill>
                <a:srgbClr val="FFFFFF"/>
              </a:solidFill>
            </a:endParaRPr>
          </a:p>
        </p:txBody>
      </p:sp>
      <p:sp>
        <p:nvSpPr>
          <p:cNvPr id="16389" name="Text Box 5"/>
          <p:cNvSpPr txBox="1">
            <a:spLocks noChangeArrowheads="1"/>
          </p:cNvSpPr>
          <p:nvPr/>
        </p:nvSpPr>
        <p:spPr bwMode="auto">
          <a:xfrm>
            <a:off x="1704622" y="4626083"/>
            <a:ext cx="9223022"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FontTx/>
              <a:buNone/>
            </a:pPr>
            <a:r>
              <a:rPr lang="en-US" altLang="en-US" sz="2800" b="1" dirty="0">
                <a:solidFill>
                  <a:srgbClr val="FFFF00"/>
                </a:solidFill>
              </a:rPr>
              <a:t>Jesus did not say all commandments were equal</a:t>
            </a:r>
          </a:p>
          <a:p>
            <a:pPr algn="ctr" fontAlgn="base">
              <a:spcBef>
                <a:spcPct val="50000"/>
              </a:spcBef>
              <a:spcAft>
                <a:spcPct val="0"/>
              </a:spcAft>
              <a:buFontTx/>
              <a:buNone/>
            </a:pPr>
            <a:r>
              <a:rPr lang="en-US" altLang="en-US" sz="2800" b="1" dirty="0">
                <a:solidFill>
                  <a:srgbClr val="FFFF00"/>
                </a:solidFill>
              </a:rPr>
              <a:t>He told what the “greatest commandment” was</a:t>
            </a:r>
          </a:p>
        </p:txBody>
      </p:sp>
    </p:spTree>
    <p:extLst>
      <p:ext uri="{BB962C8B-B14F-4D97-AF65-F5344CB8AC3E}">
        <p14:creationId xmlns:p14="http://schemas.microsoft.com/office/powerpoint/2010/main" val="14870193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389">
                                            <p:txEl>
                                              <p:pRg st="0" end="0"/>
                                            </p:txEl>
                                          </p:spTgt>
                                        </p:tgtEl>
                                        <p:attrNameLst>
                                          <p:attrName>style.visibility</p:attrName>
                                        </p:attrNameLst>
                                      </p:cBhvr>
                                      <p:to>
                                        <p:strVal val="visible"/>
                                      </p:to>
                                    </p:set>
                                    <p:animEffect transition="in" filter="dissolve">
                                      <p:cBhvr>
                                        <p:cTn id="7" dur="500"/>
                                        <p:tgtEl>
                                          <p:spTgt spid="1638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6389">
                                            <p:txEl>
                                              <p:pRg st="1" end="1"/>
                                            </p:txEl>
                                          </p:spTgt>
                                        </p:tgtEl>
                                        <p:attrNameLst>
                                          <p:attrName>style.visibility</p:attrName>
                                        </p:attrNameLst>
                                      </p:cBhvr>
                                      <p:to>
                                        <p:strVal val="visible"/>
                                      </p:to>
                                    </p:set>
                                    <p:animEffect transition="in" filter="dissolve">
                                      <p:cBhvr>
                                        <p:cTn id="12" dur="500"/>
                                        <p:tgtEl>
                                          <p:spTgt spid="1638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9"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695 - Savior, Grant Me Rest And Peace - 1.2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t>End of Verse 1</a:t>
            </a:r>
          </a:p>
        </p:txBody>
      </p:sp>
    </p:spTree>
    <p:extLst>
      <p:ext uri="{BB962C8B-B14F-4D97-AF65-F5344CB8AC3E}">
        <p14:creationId xmlns:p14="http://schemas.microsoft.com/office/powerpoint/2010/main" val="2701509203"/>
      </p:ext>
    </p:extLst>
  </p:cSld>
  <p:clrMapOvr>
    <a:masterClrMapping/>
  </p:clrMapOvr>
  <p:transition>
    <p:wipe dir="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Text Box 4"/>
          <p:cNvSpPr txBox="1">
            <a:spLocks noChangeArrowheads="1"/>
          </p:cNvSpPr>
          <p:nvPr/>
        </p:nvSpPr>
        <p:spPr bwMode="auto">
          <a:xfrm>
            <a:off x="1749778" y="609600"/>
            <a:ext cx="9076266" cy="289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sz="2800" b="1" dirty="0">
                <a:solidFill>
                  <a:srgbClr val="FFFFFF"/>
                </a:solidFill>
              </a:rPr>
              <a:t>1 Tim 1:5-6  The goal of this command is love, which comes from a pure heart and a good conscience and a sincere faith. </a:t>
            </a:r>
          </a:p>
          <a:p>
            <a:pPr fontAlgn="base">
              <a:spcBef>
                <a:spcPct val="50000"/>
              </a:spcBef>
              <a:spcAft>
                <a:spcPct val="0"/>
              </a:spcAft>
              <a:buFontTx/>
              <a:buNone/>
            </a:pPr>
            <a:r>
              <a:rPr lang="en-US" altLang="en-US" sz="2800" b="1" dirty="0">
                <a:solidFill>
                  <a:srgbClr val="FFFFFF"/>
                </a:solidFill>
              </a:rPr>
              <a:t>The aim of our charge is love that issues from a pure heart and good conscience and a sincere faith   ESV</a:t>
            </a:r>
          </a:p>
        </p:txBody>
      </p:sp>
    </p:spTree>
    <p:extLst>
      <p:ext uri="{BB962C8B-B14F-4D97-AF65-F5344CB8AC3E}">
        <p14:creationId xmlns:p14="http://schemas.microsoft.com/office/powerpoint/2010/main" val="16107618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1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41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2" grpId="0" build="p"/>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1286933" y="533401"/>
            <a:ext cx="97536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FontTx/>
              <a:buNone/>
            </a:pPr>
            <a:r>
              <a:rPr lang="en-US" altLang="en-US" sz="2800" b="1" dirty="0">
                <a:solidFill>
                  <a:srgbClr val="FFFFFF"/>
                </a:solidFill>
              </a:rPr>
              <a:t>CONSIDER SOME “WEIGHTER” MATTERS FOR CHRISTIANS TODAY</a:t>
            </a:r>
          </a:p>
        </p:txBody>
      </p:sp>
      <p:sp>
        <p:nvSpPr>
          <p:cNvPr id="23555" name="Text Box 3"/>
          <p:cNvSpPr txBox="1">
            <a:spLocks noChangeArrowheads="1"/>
          </p:cNvSpPr>
          <p:nvPr/>
        </p:nvSpPr>
        <p:spPr bwMode="auto">
          <a:xfrm>
            <a:off x="1196621" y="1676400"/>
            <a:ext cx="1009226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FontTx/>
              <a:buNone/>
            </a:pPr>
            <a:r>
              <a:rPr lang="en-US" altLang="en-US" sz="2800" b="1" i="1" dirty="0">
                <a:solidFill>
                  <a:srgbClr val="FFFF00"/>
                </a:solidFill>
              </a:rPr>
              <a:t>PREACHING THE GOSPEL</a:t>
            </a:r>
          </a:p>
        </p:txBody>
      </p:sp>
      <p:sp>
        <p:nvSpPr>
          <p:cNvPr id="23556" name="Text Box 4"/>
          <p:cNvSpPr txBox="1">
            <a:spLocks noChangeArrowheads="1"/>
          </p:cNvSpPr>
          <p:nvPr/>
        </p:nvSpPr>
        <p:spPr bwMode="auto">
          <a:xfrm>
            <a:off x="6629400" y="1676400"/>
            <a:ext cx="46594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sz="2800" b="1" dirty="0" smtClean="0">
                <a:solidFill>
                  <a:srgbClr val="66FFFF"/>
                </a:solidFill>
              </a:rPr>
              <a:t>         What </a:t>
            </a:r>
            <a:r>
              <a:rPr lang="en-US" altLang="en-US" sz="2800" b="1" dirty="0">
                <a:solidFill>
                  <a:srgbClr val="66FFFF"/>
                </a:solidFill>
              </a:rPr>
              <a:t>is weightier?</a:t>
            </a:r>
          </a:p>
        </p:txBody>
      </p:sp>
      <p:sp>
        <p:nvSpPr>
          <p:cNvPr id="23557" name="Text Box 5"/>
          <p:cNvSpPr txBox="1">
            <a:spLocks noChangeArrowheads="1"/>
          </p:cNvSpPr>
          <p:nvPr/>
        </p:nvSpPr>
        <p:spPr bwMode="auto">
          <a:xfrm>
            <a:off x="1196621" y="2362200"/>
            <a:ext cx="550897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FontTx/>
              <a:buNone/>
            </a:pPr>
            <a:r>
              <a:rPr lang="en-US" altLang="en-US" sz="2800" b="1" i="1" dirty="0">
                <a:solidFill>
                  <a:srgbClr val="FFFF00"/>
                </a:solidFill>
              </a:rPr>
              <a:t>GOD’S COMMANMENTS</a:t>
            </a:r>
          </a:p>
        </p:txBody>
      </p:sp>
      <p:sp>
        <p:nvSpPr>
          <p:cNvPr id="23558" name="Text Box 6"/>
          <p:cNvSpPr txBox="1">
            <a:spLocks noChangeArrowheads="1"/>
          </p:cNvSpPr>
          <p:nvPr/>
        </p:nvSpPr>
        <p:spPr bwMode="auto">
          <a:xfrm>
            <a:off x="6553200" y="2362200"/>
            <a:ext cx="488244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FontTx/>
              <a:buNone/>
            </a:pPr>
            <a:r>
              <a:rPr lang="en-US" altLang="en-US" sz="2800" b="1" dirty="0">
                <a:solidFill>
                  <a:srgbClr val="66FFFF"/>
                </a:solidFill>
              </a:rPr>
              <a:t> </a:t>
            </a:r>
            <a:r>
              <a:rPr lang="en-US" altLang="en-US" sz="2800" b="1" dirty="0" smtClean="0">
                <a:solidFill>
                  <a:srgbClr val="66FFFF"/>
                </a:solidFill>
              </a:rPr>
              <a:t>         What </a:t>
            </a:r>
            <a:r>
              <a:rPr lang="en-US" altLang="en-US" sz="2800" b="1" dirty="0">
                <a:solidFill>
                  <a:srgbClr val="66FFFF"/>
                </a:solidFill>
              </a:rPr>
              <a:t>is weightier?</a:t>
            </a:r>
          </a:p>
        </p:txBody>
      </p:sp>
      <p:sp>
        <p:nvSpPr>
          <p:cNvPr id="18439" name="Text Box 7"/>
          <p:cNvSpPr txBox="1">
            <a:spLocks noChangeArrowheads="1"/>
          </p:cNvSpPr>
          <p:nvPr/>
        </p:nvSpPr>
        <p:spPr bwMode="auto">
          <a:xfrm>
            <a:off x="1196620" y="3048000"/>
            <a:ext cx="520417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FontTx/>
              <a:buNone/>
            </a:pPr>
            <a:r>
              <a:rPr lang="en-US" altLang="en-US" sz="2800" b="1" i="1" dirty="0">
                <a:solidFill>
                  <a:srgbClr val="FFFF00"/>
                </a:solidFill>
              </a:rPr>
              <a:t>RESPONSE TO GOD</a:t>
            </a:r>
          </a:p>
        </p:txBody>
      </p:sp>
      <p:sp>
        <p:nvSpPr>
          <p:cNvPr id="18440" name="Text Box 8"/>
          <p:cNvSpPr txBox="1">
            <a:spLocks noChangeArrowheads="1"/>
          </p:cNvSpPr>
          <p:nvPr/>
        </p:nvSpPr>
        <p:spPr bwMode="auto">
          <a:xfrm>
            <a:off x="6629399" y="3048000"/>
            <a:ext cx="524651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FontTx/>
              <a:buNone/>
            </a:pPr>
            <a:r>
              <a:rPr lang="en-US" altLang="en-US" sz="2800" b="1" dirty="0" smtClean="0">
                <a:solidFill>
                  <a:srgbClr val="66FFFF"/>
                </a:solidFill>
              </a:rPr>
              <a:t>         What </a:t>
            </a:r>
            <a:r>
              <a:rPr lang="en-US" altLang="en-US" sz="2800" b="1" dirty="0">
                <a:solidFill>
                  <a:srgbClr val="66FFFF"/>
                </a:solidFill>
              </a:rPr>
              <a:t>is weightier?</a:t>
            </a:r>
          </a:p>
        </p:txBody>
      </p:sp>
    </p:spTree>
    <p:extLst>
      <p:ext uri="{BB962C8B-B14F-4D97-AF65-F5344CB8AC3E}">
        <p14:creationId xmlns:p14="http://schemas.microsoft.com/office/powerpoint/2010/main" val="37869650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43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7" presetClass="entr" presetSubtype="2" fill="hold" grpId="0" nodeType="clickEffect">
                                  <p:stCondLst>
                                    <p:cond delay="0"/>
                                  </p:stCondLst>
                                  <p:childTnLst>
                                    <p:set>
                                      <p:cBhvr>
                                        <p:cTn id="10" dur="1" fill="hold">
                                          <p:stCondLst>
                                            <p:cond delay="0"/>
                                          </p:stCondLst>
                                        </p:cTn>
                                        <p:tgtEl>
                                          <p:spTgt spid="18440"/>
                                        </p:tgtEl>
                                        <p:attrNameLst>
                                          <p:attrName>style.visibility</p:attrName>
                                        </p:attrNameLst>
                                      </p:cBhvr>
                                      <p:to>
                                        <p:strVal val="visible"/>
                                      </p:to>
                                    </p:set>
                                    <p:anim calcmode="lin" valueType="num">
                                      <p:cBhvr>
                                        <p:cTn id="11" dur="500" fill="hold"/>
                                        <p:tgtEl>
                                          <p:spTgt spid="18440"/>
                                        </p:tgtEl>
                                        <p:attrNameLst>
                                          <p:attrName>ppt_x</p:attrName>
                                        </p:attrNameLst>
                                      </p:cBhvr>
                                      <p:tavLst>
                                        <p:tav tm="0">
                                          <p:val>
                                            <p:strVal val="#ppt_x+#ppt_w/2"/>
                                          </p:val>
                                        </p:tav>
                                        <p:tav tm="100000">
                                          <p:val>
                                            <p:strVal val="#ppt_x"/>
                                          </p:val>
                                        </p:tav>
                                      </p:tavLst>
                                    </p:anim>
                                    <p:anim calcmode="lin" valueType="num">
                                      <p:cBhvr>
                                        <p:cTn id="12" dur="500" fill="hold"/>
                                        <p:tgtEl>
                                          <p:spTgt spid="18440"/>
                                        </p:tgtEl>
                                        <p:attrNameLst>
                                          <p:attrName>ppt_y</p:attrName>
                                        </p:attrNameLst>
                                      </p:cBhvr>
                                      <p:tavLst>
                                        <p:tav tm="0">
                                          <p:val>
                                            <p:strVal val="#ppt_y"/>
                                          </p:val>
                                        </p:tav>
                                        <p:tav tm="100000">
                                          <p:val>
                                            <p:strVal val="#ppt_y"/>
                                          </p:val>
                                        </p:tav>
                                      </p:tavLst>
                                    </p:anim>
                                    <p:anim calcmode="lin" valueType="num">
                                      <p:cBhvr>
                                        <p:cTn id="13" dur="500" fill="hold"/>
                                        <p:tgtEl>
                                          <p:spTgt spid="18440"/>
                                        </p:tgtEl>
                                        <p:attrNameLst>
                                          <p:attrName>ppt_w</p:attrName>
                                        </p:attrNameLst>
                                      </p:cBhvr>
                                      <p:tavLst>
                                        <p:tav tm="0">
                                          <p:val>
                                            <p:fltVal val="0"/>
                                          </p:val>
                                        </p:tav>
                                        <p:tav tm="100000">
                                          <p:val>
                                            <p:strVal val="#ppt_w"/>
                                          </p:val>
                                        </p:tav>
                                      </p:tavLst>
                                    </p:anim>
                                    <p:anim calcmode="lin" valueType="num">
                                      <p:cBhvr>
                                        <p:cTn id="14" dur="500" fill="hold"/>
                                        <p:tgtEl>
                                          <p:spTgt spid="1844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9" grpId="0"/>
      <p:bldP spid="18440"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4"/>
          <p:cNvSpPr txBox="1">
            <a:spLocks noChangeArrowheads="1"/>
          </p:cNvSpPr>
          <p:nvPr/>
        </p:nvSpPr>
        <p:spPr bwMode="auto">
          <a:xfrm>
            <a:off x="2514600" y="457200"/>
            <a:ext cx="7162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en-US" altLang="en-US" sz="2400" b="1">
              <a:solidFill>
                <a:srgbClr val="FFFFFF"/>
              </a:solidFill>
            </a:endParaRPr>
          </a:p>
        </p:txBody>
      </p:sp>
      <p:sp>
        <p:nvSpPr>
          <p:cNvPr id="24579" name="Text Box 5"/>
          <p:cNvSpPr txBox="1">
            <a:spLocks noChangeArrowheads="1"/>
          </p:cNvSpPr>
          <p:nvPr/>
        </p:nvSpPr>
        <p:spPr bwMode="auto">
          <a:xfrm>
            <a:off x="880533" y="609601"/>
            <a:ext cx="10521245" cy="526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sz="2800" b="1" dirty="0">
                <a:solidFill>
                  <a:srgbClr val="FFFFFF"/>
                </a:solidFill>
              </a:rPr>
              <a:t>Mark 7:1-23 The Pharisees and some of the teachers of the law who had come from Jerusalem gathered around Jesus and 2 saw some of his disciples eating food with hands that were "unclean," that is, unwashed. 3(The Pharisees and all the Jews do not eat unless they give their hands a ceremonial washing, holding to the tradition of the elders. 4 When they come from the marketplace they do not eat unless they wash. And they observe many other traditions, such as the washing of cups, pitchers and kettles.) 5 So the Pharisees and teachers of the law asked Jesus, "Why don't your disciples live according to the tradition of the elders instead of eating their food with 'unclean' hands?"</a:t>
            </a:r>
          </a:p>
        </p:txBody>
      </p:sp>
    </p:spTree>
    <p:extLst>
      <p:ext uri="{BB962C8B-B14F-4D97-AF65-F5344CB8AC3E}">
        <p14:creationId xmlns:p14="http://schemas.microsoft.com/office/powerpoint/2010/main" val="3465379460"/>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p:cNvSpPr txBox="1">
            <a:spLocks noChangeArrowheads="1"/>
          </p:cNvSpPr>
          <p:nvPr/>
        </p:nvSpPr>
        <p:spPr bwMode="auto">
          <a:xfrm>
            <a:off x="2514600" y="457200"/>
            <a:ext cx="7162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en-US" altLang="en-US" sz="2400" b="1">
              <a:solidFill>
                <a:srgbClr val="FFFFFF"/>
              </a:solidFill>
            </a:endParaRPr>
          </a:p>
        </p:txBody>
      </p:sp>
      <p:sp>
        <p:nvSpPr>
          <p:cNvPr id="25603" name="Text Box 3"/>
          <p:cNvSpPr txBox="1">
            <a:spLocks noChangeArrowheads="1"/>
          </p:cNvSpPr>
          <p:nvPr/>
        </p:nvSpPr>
        <p:spPr bwMode="auto">
          <a:xfrm>
            <a:off x="1072444" y="609601"/>
            <a:ext cx="10453512" cy="5693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sz="2800" b="1" dirty="0">
                <a:solidFill>
                  <a:srgbClr val="FFFFFF"/>
                </a:solidFill>
              </a:rPr>
              <a:t>6 He replied, "Isaiah was right when he prophesied about you hypocrites; as it is written: </a:t>
            </a:r>
            <a:r>
              <a:rPr lang="en-US" altLang="en-US" sz="2800" b="1" dirty="0" smtClean="0">
                <a:solidFill>
                  <a:srgbClr val="FFFFFF"/>
                </a:solidFill>
              </a:rPr>
              <a:t>"</a:t>
            </a:r>
            <a:r>
              <a:rPr lang="en-US" altLang="en-US" sz="2800" b="1" dirty="0">
                <a:solidFill>
                  <a:srgbClr val="FFFFFF"/>
                </a:solidFill>
              </a:rPr>
              <a:t>'These people honor me with their lips, but their hearts are far from me. 7 They worship me in vain; their teachings are but rules taught by men.'   </a:t>
            </a:r>
            <a:r>
              <a:rPr lang="en-US" altLang="en-US" sz="2800" b="1" dirty="0" smtClean="0">
                <a:solidFill>
                  <a:srgbClr val="FFFFFF"/>
                </a:solidFill>
              </a:rPr>
              <a:t> 8 </a:t>
            </a:r>
            <a:r>
              <a:rPr lang="en-US" altLang="en-US" sz="2800" b="1" dirty="0">
                <a:solidFill>
                  <a:srgbClr val="FFFFFF"/>
                </a:solidFill>
              </a:rPr>
              <a:t>You have let go of the commands of God and are holding on to the traditions of men."  9 And he said to them: "You have a fine way of setting aside the commands of God in order to observe your own traditions! 10 For Moses said, 'Honor your father and your mother,' and, 'Anyone who curses his father or mother must be put to death.'   11 But you say that if a man says to his father or mother: 'Whatever help you might otherwise have received from me is Corban' (that is, a gift devoted to God), </a:t>
            </a:r>
          </a:p>
        </p:txBody>
      </p:sp>
    </p:spTree>
    <p:extLst>
      <p:ext uri="{BB962C8B-B14F-4D97-AF65-F5344CB8AC3E}">
        <p14:creationId xmlns:p14="http://schemas.microsoft.com/office/powerpoint/2010/main" val="195360422"/>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2"/>
          <p:cNvSpPr txBox="1">
            <a:spLocks noChangeArrowheads="1"/>
          </p:cNvSpPr>
          <p:nvPr/>
        </p:nvSpPr>
        <p:spPr bwMode="auto">
          <a:xfrm>
            <a:off x="2514600" y="457200"/>
            <a:ext cx="7162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en-US" altLang="en-US" sz="2400" b="1">
              <a:solidFill>
                <a:srgbClr val="FFFFFF"/>
              </a:solidFill>
            </a:endParaRPr>
          </a:p>
        </p:txBody>
      </p:sp>
      <p:sp>
        <p:nvSpPr>
          <p:cNvPr id="26627" name="Text Box 3"/>
          <p:cNvSpPr txBox="1">
            <a:spLocks noChangeArrowheads="1"/>
          </p:cNvSpPr>
          <p:nvPr/>
        </p:nvSpPr>
        <p:spPr bwMode="auto">
          <a:xfrm>
            <a:off x="925689" y="575734"/>
            <a:ext cx="10416822" cy="5693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sz="2800" b="1" dirty="0">
                <a:solidFill>
                  <a:srgbClr val="FFFFFF"/>
                </a:solidFill>
              </a:rPr>
              <a:t>12 then you no longer let him do anything for his father or mother. 13 Thus you nullify the word of God by your tradition that you have handed down. And you do many things like that."  14 Again Jesus called the crowd to him and said, "Listen to me, everyone, and understand this. 15 Nothing outside a man can make him 'unclean' by going into him. Rather, it is what comes out of a man that makes him 'unclean.'"  17 After he had left the crowd and entered the house, his disciples asked him about this parable. 18 "Are you so dull?" he asked. "Don't you see that nothing that enters a man from the outside can make him 'unclean'? 19 For it doesn't go into his heart but into his stomach, and then out of his body."</a:t>
            </a:r>
          </a:p>
        </p:txBody>
      </p:sp>
    </p:spTree>
    <p:extLst>
      <p:ext uri="{BB962C8B-B14F-4D97-AF65-F5344CB8AC3E}">
        <p14:creationId xmlns:p14="http://schemas.microsoft.com/office/powerpoint/2010/main" val="2201733903"/>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2514600" y="457200"/>
            <a:ext cx="7162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en-US" altLang="en-US" sz="2400" b="1">
              <a:solidFill>
                <a:srgbClr val="FFFFFF"/>
              </a:solidFill>
            </a:endParaRPr>
          </a:p>
        </p:txBody>
      </p:sp>
      <p:sp>
        <p:nvSpPr>
          <p:cNvPr id="27651" name="Text Box 3"/>
          <p:cNvSpPr txBox="1">
            <a:spLocks noChangeArrowheads="1"/>
          </p:cNvSpPr>
          <p:nvPr/>
        </p:nvSpPr>
        <p:spPr bwMode="auto">
          <a:xfrm>
            <a:off x="1320800" y="609600"/>
            <a:ext cx="10058400" cy="3108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sz="2800" b="1" dirty="0">
                <a:solidFill>
                  <a:srgbClr val="FFFFFF"/>
                </a:solidFill>
              </a:rPr>
              <a:t>(In saying this, Jesus declared all foods "clean.") </a:t>
            </a:r>
          </a:p>
          <a:p>
            <a:pPr fontAlgn="base">
              <a:spcBef>
                <a:spcPct val="0"/>
              </a:spcBef>
              <a:spcAft>
                <a:spcPct val="0"/>
              </a:spcAft>
              <a:buFontTx/>
              <a:buNone/>
            </a:pPr>
            <a:r>
              <a:rPr lang="en-US" altLang="en-US" sz="2800" b="1" dirty="0">
                <a:solidFill>
                  <a:srgbClr val="FFFFFF"/>
                </a:solidFill>
              </a:rPr>
              <a:t>20 He went on: "What comes out of a man is what makes him 'unclean.' 21 For from within, out of men's hearts, come evil thoughts, sexual </a:t>
            </a:r>
          </a:p>
          <a:p>
            <a:pPr fontAlgn="base">
              <a:spcBef>
                <a:spcPct val="0"/>
              </a:spcBef>
              <a:spcAft>
                <a:spcPct val="0"/>
              </a:spcAft>
              <a:buFontTx/>
              <a:buNone/>
            </a:pPr>
            <a:r>
              <a:rPr lang="en-US" altLang="en-US" sz="2800" b="1" dirty="0">
                <a:solidFill>
                  <a:srgbClr val="FFFFFF"/>
                </a:solidFill>
              </a:rPr>
              <a:t>immorality, theft, murder, adultery, 22 greed, malice, deceit, lewdness, envy, slander, arrogance and folly. 23 All these evils come from inside and make a man 'unclean.'"  </a:t>
            </a:r>
          </a:p>
        </p:txBody>
      </p:sp>
      <p:sp>
        <p:nvSpPr>
          <p:cNvPr id="24580" name="Text Box 4"/>
          <p:cNvSpPr txBox="1">
            <a:spLocks noChangeArrowheads="1"/>
          </p:cNvSpPr>
          <p:nvPr/>
        </p:nvSpPr>
        <p:spPr bwMode="auto">
          <a:xfrm>
            <a:off x="1422400" y="3810000"/>
            <a:ext cx="995680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FontTx/>
              <a:buNone/>
            </a:pPr>
            <a:r>
              <a:rPr lang="en-US" altLang="en-US" sz="2800" b="1" dirty="0">
                <a:solidFill>
                  <a:srgbClr val="FFFF00"/>
                </a:solidFill>
              </a:rPr>
              <a:t>The external things did not matter as much as the heart</a:t>
            </a:r>
          </a:p>
          <a:p>
            <a:pPr algn="ctr" fontAlgn="base">
              <a:spcBef>
                <a:spcPct val="50000"/>
              </a:spcBef>
              <a:spcAft>
                <a:spcPct val="0"/>
              </a:spcAft>
              <a:buFontTx/>
              <a:buNone/>
            </a:pPr>
            <a:r>
              <a:rPr lang="en-US" altLang="en-US" sz="2800" b="1" dirty="0">
                <a:solidFill>
                  <a:srgbClr val="FFFF00"/>
                </a:solidFill>
              </a:rPr>
              <a:t>What was weightier?</a:t>
            </a:r>
          </a:p>
          <a:p>
            <a:pPr algn="ctr" fontAlgn="base">
              <a:spcBef>
                <a:spcPct val="50000"/>
              </a:spcBef>
              <a:spcAft>
                <a:spcPct val="0"/>
              </a:spcAft>
              <a:buFontTx/>
              <a:buNone/>
            </a:pPr>
            <a:r>
              <a:rPr lang="en-US" altLang="en-US" sz="2800" b="1" dirty="0">
                <a:solidFill>
                  <a:srgbClr val="FFFF00"/>
                </a:solidFill>
              </a:rPr>
              <a:t>The response of the heart—not the mouth</a:t>
            </a:r>
          </a:p>
        </p:txBody>
      </p:sp>
    </p:spTree>
    <p:extLst>
      <p:ext uri="{BB962C8B-B14F-4D97-AF65-F5344CB8AC3E}">
        <p14:creationId xmlns:p14="http://schemas.microsoft.com/office/powerpoint/2010/main" val="18529364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58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580">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58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build="p"/>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2514600" y="457200"/>
            <a:ext cx="7162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en-US" altLang="en-US" sz="2400" b="1">
              <a:solidFill>
                <a:srgbClr val="FFFFFF"/>
              </a:solidFill>
            </a:endParaRPr>
          </a:p>
        </p:txBody>
      </p:sp>
      <p:sp>
        <p:nvSpPr>
          <p:cNvPr id="28675" name="Text Box 3"/>
          <p:cNvSpPr txBox="1">
            <a:spLocks noChangeArrowheads="1"/>
          </p:cNvSpPr>
          <p:nvPr/>
        </p:nvSpPr>
        <p:spPr bwMode="auto">
          <a:xfrm>
            <a:off x="1275644" y="609601"/>
            <a:ext cx="9945512"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FontTx/>
              <a:buNone/>
            </a:pPr>
            <a:r>
              <a:rPr lang="en-US" altLang="en-US" sz="2800" b="1" dirty="0">
                <a:solidFill>
                  <a:srgbClr val="FFFFFF"/>
                </a:solidFill>
              </a:rPr>
              <a:t>STRAINING OUT GNATS WON’T MAKE UP FOR SWALLOWING CAMELS</a:t>
            </a:r>
          </a:p>
        </p:txBody>
      </p:sp>
      <p:sp>
        <p:nvSpPr>
          <p:cNvPr id="20484" name="Text Box 4"/>
          <p:cNvSpPr txBox="1">
            <a:spLocks noChangeArrowheads="1"/>
          </p:cNvSpPr>
          <p:nvPr/>
        </p:nvSpPr>
        <p:spPr bwMode="auto">
          <a:xfrm>
            <a:off x="1569156" y="1600201"/>
            <a:ext cx="96520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FontTx/>
              <a:buNone/>
            </a:pPr>
            <a:r>
              <a:rPr lang="en-US" altLang="en-US" sz="2800" b="1" dirty="0" smtClean="0">
                <a:solidFill>
                  <a:srgbClr val="FFFF00"/>
                </a:solidFill>
              </a:rPr>
              <a:t>Jesus demonstrates </a:t>
            </a:r>
            <a:r>
              <a:rPr lang="en-US" altLang="en-US" sz="2800" b="1" dirty="0">
                <a:solidFill>
                  <a:srgbClr val="FFFF00"/>
                </a:solidFill>
              </a:rPr>
              <a:t>how the Pharisees were doing this in Matthew </a:t>
            </a:r>
            <a:r>
              <a:rPr lang="en-US" altLang="en-US" sz="2800" b="1" dirty="0" smtClean="0">
                <a:solidFill>
                  <a:srgbClr val="FFFF00"/>
                </a:solidFill>
              </a:rPr>
              <a:t>23</a:t>
            </a:r>
            <a:endParaRPr lang="en-US" altLang="en-US" sz="2800" b="1" dirty="0">
              <a:solidFill>
                <a:srgbClr val="FFFF00"/>
              </a:solidFill>
            </a:endParaRPr>
          </a:p>
        </p:txBody>
      </p:sp>
      <p:sp>
        <p:nvSpPr>
          <p:cNvPr id="20486" name="Text Box 6"/>
          <p:cNvSpPr txBox="1">
            <a:spLocks noChangeArrowheads="1"/>
          </p:cNvSpPr>
          <p:nvPr/>
        </p:nvSpPr>
        <p:spPr bwMode="auto">
          <a:xfrm>
            <a:off x="1467555" y="2590800"/>
            <a:ext cx="9900355"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FontTx/>
              <a:buNone/>
            </a:pPr>
            <a:r>
              <a:rPr lang="en-US" altLang="en-US" sz="2800" b="1" i="1" dirty="0">
                <a:solidFill>
                  <a:srgbClr val="66FFFF"/>
                </a:solidFill>
              </a:rPr>
              <a:t>They neglected justice – 23:14</a:t>
            </a:r>
          </a:p>
          <a:p>
            <a:pPr algn="ctr" fontAlgn="base">
              <a:spcBef>
                <a:spcPct val="50000"/>
              </a:spcBef>
              <a:spcAft>
                <a:spcPct val="0"/>
              </a:spcAft>
              <a:buFontTx/>
              <a:buNone/>
            </a:pPr>
            <a:r>
              <a:rPr lang="en-US" altLang="en-US" sz="2800" b="1" i="1" dirty="0">
                <a:solidFill>
                  <a:srgbClr val="66FFFF"/>
                </a:solidFill>
              </a:rPr>
              <a:t>They neglected mercy – 23:4</a:t>
            </a:r>
          </a:p>
          <a:p>
            <a:pPr algn="ctr" fontAlgn="base">
              <a:spcBef>
                <a:spcPct val="50000"/>
              </a:spcBef>
              <a:spcAft>
                <a:spcPct val="0"/>
              </a:spcAft>
              <a:buFontTx/>
              <a:buNone/>
            </a:pPr>
            <a:r>
              <a:rPr lang="en-US" altLang="en-US" sz="2800" b="1" i="1" dirty="0">
                <a:solidFill>
                  <a:srgbClr val="66FFFF"/>
                </a:solidFill>
              </a:rPr>
              <a:t>They neglected faithfulness – 23:16-19</a:t>
            </a:r>
          </a:p>
        </p:txBody>
      </p:sp>
      <p:sp>
        <p:nvSpPr>
          <p:cNvPr id="20487" name="Text Box 7"/>
          <p:cNvSpPr txBox="1">
            <a:spLocks noChangeArrowheads="1"/>
          </p:cNvSpPr>
          <p:nvPr/>
        </p:nvSpPr>
        <p:spPr bwMode="auto">
          <a:xfrm>
            <a:off x="1467555" y="4572000"/>
            <a:ext cx="1004711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FontTx/>
              <a:buNone/>
            </a:pPr>
            <a:r>
              <a:rPr lang="en-US" altLang="en-US" sz="2800" b="1" dirty="0">
                <a:solidFill>
                  <a:srgbClr val="FFFFFF"/>
                </a:solidFill>
              </a:rPr>
              <a:t>But they were meticulous in their tithing</a:t>
            </a:r>
          </a:p>
        </p:txBody>
      </p:sp>
    </p:spTree>
    <p:extLst>
      <p:ext uri="{BB962C8B-B14F-4D97-AF65-F5344CB8AC3E}">
        <p14:creationId xmlns:p14="http://schemas.microsoft.com/office/powerpoint/2010/main" val="27295932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48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7" presetClass="entr" presetSubtype="8" fill="hold" grpId="0" nodeType="clickEffect">
                                  <p:stCondLst>
                                    <p:cond delay="0"/>
                                  </p:stCondLst>
                                  <p:childTnLst>
                                    <p:set>
                                      <p:cBhvr>
                                        <p:cTn id="10" dur="1" fill="hold">
                                          <p:stCondLst>
                                            <p:cond delay="0"/>
                                          </p:stCondLst>
                                        </p:cTn>
                                        <p:tgtEl>
                                          <p:spTgt spid="20486">
                                            <p:txEl>
                                              <p:pRg st="0" end="0"/>
                                            </p:txEl>
                                          </p:spTgt>
                                        </p:tgtEl>
                                        <p:attrNameLst>
                                          <p:attrName>style.visibility</p:attrName>
                                        </p:attrNameLst>
                                      </p:cBhvr>
                                      <p:to>
                                        <p:strVal val="visible"/>
                                      </p:to>
                                    </p:set>
                                    <p:anim calcmode="lin" valueType="num">
                                      <p:cBhvr>
                                        <p:cTn id="11" dur="500" fill="hold"/>
                                        <p:tgtEl>
                                          <p:spTgt spid="20486">
                                            <p:txEl>
                                              <p:pRg st="0" end="0"/>
                                            </p:txEl>
                                          </p:spTgt>
                                        </p:tgtEl>
                                        <p:attrNameLst>
                                          <p:attrName>ppt_x</p:attrName>
                                        </p:attrNameLst>
                                      </p:cBhvr>
                                      <p:tavLst>
                                        <p:tav tm="0">
                                          <p:val>
                                            <p:strVal val="#ppt_x-#ppt_w/2"/>
                                          </p:val>
                                        </p:tav>
                                        <p:tav tm="100000">
                                          <p:val>
                                            <p:strVal val="#ppt_x"/>
                                          </p:val>
                                        </p:tav>
                                      </p:tavLst>
                                    </p:anim>
                                    <p:anim calcmode="lin" valueType="num">
                                      <p:cBhvr>
                                        <p:cTn id="12" dur="500" fill="hold"/>
                                        <p:tgtEl>
                                          <p:spTgt spid="20486">
                                            <p:txEl>
                                              <p:pRg st="0" end="0"/>
                                            </p:txEl>
                                          </p:spTgt>
                                        </p:tgtEl>
                                        <p:attrNameLst>
                                          <p:attrName>ppt_y</p:attrName>
                                        </p:attrNameLst>
                                      </p:cBhvr>
                                      <p:tavLst>
                                        <p:tav tm="0">
                                          <p:val>
                                            <p:strVal val="#ppt_y"/>
                                          </p:val>
                                        </p:tav>
                                        <p:tav tm="100000">
                                          <p:val>
                                            <p:strVal val="#ppt_y"/>
                                          </p:val>
                                        </p:tav>
                                      </p:tavLst>
                                    </p:anim>
                                    <p:anim calcmode="lin" valueType="num">
                                      <p:cBhvr>
                                        <p:cTn id="13" dur="500" fill="hold"/>
                                        <p:tgtEl>
                                          <p:spTgt spid="20486">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20486">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8" fill="hold" grpId="0" nodeType="clickEffect">
                                  <p:stCondLst>
                                    <p:cond delay="0"/>
                                  </p:stCondLst>
                                  <p:childTnLst>
                                    <p:set>
                                      <p:cBhvr>
                                        <p:cTn id="18" dur="1" fill="hold">
                                          <p:stCondLst>
                                            <p:cond delay="0"/>
                                          </p:stCondLst>
                                        </p:cTn>
                                        <p:tgtEl>
                                          <p:spTgt spid="20486">
                                            <p:txEl>
                                              <p:pRg st="1" end="1"/>
                                            </p:txEl>
                                          </p:spTgt>
                                        </p:tgtEl>
                                        <p:attrNameLst>
                                          <p:attrName>style.visibility</p:attrName>
                                        </p:attrNameLst>
                                      </p:cBhvr>
                                      <p:to>
                                        <p:strVal val="visible"/>
                                      </p:to>
                                    </p:set>
                                    <p:anim calcmode="lin" valueType="num">
                                      <p:cBhvr>
                                        <p:cTn id="19" dur="500" fill="hold"/>
                                        <p:tgtEl>
                                          <p:spTgt spid="20486">
                                            <p:txEl>
                                              <p:pRg st="1" end="1"/>
                                            </p:txEl>
                                          </p:spTgt>
                                        </p:tgtEl>
                                        <p:attrNameLst>
                                          <p:attrName>ppt_x</p:attrName>
                                        </p:attrNameLst>
                                      </p:cBhvr>
                                      <p:tavLst>
                                        <p:tav tm="0">
                                          <p:val>
                                            <p:strVal val="#ppt_x-#ppt_w/2"/>
                                          </p:val>
                                        </p:tav>
                                        <p:tav tm="100000">
                                          <p:val>
                                            <p:strVal val="#ppt_x"/>
                                          </p:val>
                                        </p:tav>
                                      </p:tavLst>
                                    </p:anim>
                                    <p:anim calcmode="lin" valueType="num">
                                      <p:cBhvr>
                                        <p:cTn id="20" dur="500" fill="hold"/>
                                        <p:tgtEl>
                                          <p:spTgt spid="20486">
                                            <p:txEl>
                                              <p:pRg st="1" end="1"/>
                                            </p:txEl>
                                          </p:spTgt>
                                        </p:tgtEl>
                                        <p:attrNameLst>
                                          <p:attrName>ppt_y</p:attrName>
                                        </p:attrNameLst>
                                      </p:cBhvr>
                                      <p:tavLst>
                                        <p:tav tm="0">
                                          <p:val>
                                            <p:strVal val="#ppt_y"/>
                                          </p:val>
                                        </p:tav>
                                        <p:tav tm="100000">
                                          <p:val>
                                            <p:strVal val="#ppt_y"/>
                                          </p:val>
                                        </p:tav>
                                      </p:tavLst>
                                    </p:anim>
                                    <p:anim calcmode="lin" valueType="num">
                                      <p:cBhvr>
                                        <p:cTn id="21" dur="500" fill="hold"/>
                                        <p:tgtEl>
                                          <p:spTgt spid="20486">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20486">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7" presetClass="entr" presetSubtype="8" fill="hold" grpId="0" nodeType="clickEffect">
                                  <p:stCondLst>
                                    <p:cond delay="0"/>
                                  </p:stCondLst>
                                  <p:childTnLst>
                                    <p:set>
                                      <p:cBhvr>
                                        <p:cTn id="26" dur="1" fill="hold">
                                          <p:stCondLst>
                                            <p:cond delay="0"/>
                                          </p:stCondLst>
                                        </p:cTn>
                                        <p:tgtEl>
                                          <p:spTgt spid="20486">
                                            <p:txEl>
                                              <p:pRg st="2" end="2"/>
                                            </p:txEl>
                                          </p:spTgt>
                                        </p:tgtEl>
                                        <p:attrNameLst>
                                          <p:attrName>style.visibility</p:attrName>
                                        </p:attrNameLst>
                                      </p:cBhvr>
                                      <p:to>
                                        <p:strVal val="visible"/>
                                      </p:to>
                                    </p:set>
                                    <p:anim calcmode="lin" valueType="num">
                                      <p:cBhvr>
                                        <p:cTn id="27" dur="500" fill="hold"/>
                                        <p:tgtEl>
                                          <p:spTgt spid="20486">
                                            <p:txEl>
                                              <p:pRg st="2" end="2"/>
                                            </p:txEl>
                                          </p:spTgt>
                                        </p:tgtEl>
                                        <p:attrNameLst>
                                          <p:attrName>ppt_x</p:attrName>
                                        </p:attrNameLst>
                                      </p:cBhvr>
                                      <p:tavLst>
                                        <p:tav tm="0">
                                          <p:val>
                                            <p:strVal val="#ppt_x-#ppt_w/2"/>
                                          </p:val>
                                        </p:tav>
                                        <p:tav tm="100000">
                                          <p:val>
                                            <p:strVal val="#ppt_x"/>
                                          </p:val>
                                        </p:tav>
                                      </p:tavLst>
                                    </p:anim>
                                    <p:anim calcmode="lin" valueType="num">
                                      <p:cBhvr>
                                        <p:cTn id="28" dur="500" fill="hold"/>
                                        <p:tgtEl>
                                          <p:spTgt spid="20486">
                                            <p:txEl>
                                              <p:pRg st="2" end="2"/>
                                            </p:txEl>
                                          </p:spTgt>
                                        </p:tgtEl>
                                        <p:attrNameLst>
                                          <p:attrName>ppt_y</p:attrName>
                                        </p:attrNameLst>
                                      </p:cBhvr>
                                      <p:tavLst>
                                        <p:tav tm="0">
                                          <p:val>
                                            <p:strVal val="#ppt_y"/>
                                          </p:val>
                                        </p:tav>
                                        <p:tav tm="100000">
                                          <p:val>
                                            <p:strVal val="#ppt_y"/>
                                          </p:val>
                                        </p:tav>
                                      </p:tavLst>
                                    </p:anim>
                                    <p:anim calcmode="lin" valueType="num">
                                      <p:cBhvr>
                                        <p:cTn id="29" dur="500" fill="hold"/>
                                        <p:tgtEl>
                                          <p:spTgt spid="20486">
                                            <p:txEl>
                                              <p:pRg st="2" end="2"/>
                                            </p:txEl>
                                          </p:spTgt>
                                        </p:tgtEl>
                                        <p:attrNameLst>
                                          <p:attrName>ppt_w</p:attrName>
                                        </p:attrNameLst>
                                      </p:cBhvr>
                                      <p:tavLst>
                                        <p:tav tm="0">
                                          <p:val>
                                            <p:fltVal val="0"/>
                                          </p:val>
                                        </p:tav>
                                        <p:tav tm="100000">
                                          <p:val>
                                            <p:strVal val="#ppt_w"/>
                                          </p:val>
                                        </p:tav>
                                      </p:tavLst>
                                    </p:anim>
                                    <p:anim calcmode="lin" valueType="num">
                                      <p:cBhvr>
                                        <p:cTn id="30" dur="500" fill="hold"/>
                                        <p:tgtEl>
                                          <p:spTgt spid="20486">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20487"/>
                                        </p:tgtEl>
                                        <p:attrNameLst>
                                          <p:attrName>style.visibility</p:attrName>
                                        </p:attrNameLst>
                                      </p:cBhvr>
                                      <p:to>
                                        <p:strVal val="visible"/>
                                      </p:to>
                                    </p:set>
                                    <p:animEffect transition="in" filter="dissolve">
                                      <p:cBhvr>
                                        <p:cTn id="35" dur="500"/>
                                        <p:tgtEl>
                                          <p:spTgt spid="204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p:bldP spid="20486" grpId="0" build="p"/>
      <p:bldP spid="20487"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4"/>
          <p:cNvSpPr txBox="1">
            <a:spLocks noChangeArrowheads="1"/>
          </p:cNvSpPr>
          <p:nvPr/>
        </p:nvSpPr>
        <p:spPr bwMode="auto">
          <a:xfrm>
            <a:off x="1185333" y="381000"/>
            <a:ext cx="1009226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FontTx/>
              <a:buNone/>
            </a:pPr>
            <a:r>
              <a:rPr lang="en-US" altLang="en-US" sz="2800" b="1" dirty="0">
                <a:solidFill>
                  <a:srgbClr val="FFFFFF"/>
                </a:solidFill>
              </a:rPr>
              <a:t>CAN WE DO THE SAME THING?</a:t>
            </a:r>
          </a:p>
        </p:txBody>
      </p:sp>
      <p:sp>
        <p:nvSpPr>
          <p:cNvPr id="25605" name="Text Box 5"/>
          <p:cNvSpPr txBox="1">
            <a:spLocks noChangeArrowheads="1"/>
          </p:cNvSpPr>
          <p:nvPr/>
        </p:nvSpPr>
        <p:spPr bwMode="auto">
          <a:xfrm>
            <a:off x="1264356" y="1036864"/>
            <a:ext cx="1001324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FontTx/>
              <a:buNone/>
            </a:pPr>
            <a:r>
              <a:rPr lang="en-US" altLang="en-US" sz="2800" b="1" dirty="0">
                <a:solidFill>
                  <a:srgbClr val="66FFFF"/>
                </a:solidFill>
              </a:rPr>
              <a:t>Debate the finer details of the work of the church</a:t>
            </a:r>
          </a:p>
        </p:txBody>
      </p:sp>
      <p:sp>
        <p:nvSpPr>
          <p:cNvPr id="25606" name="Text Box 6"/>
          <p:cNvSpPr txBox="1">
            <a:spLocks noChangeArrowheads="1"/>
          </p:cNvSpPr>
          <p:nvPr/>
        </p:nvSpPr>
        <p:spPr bwMode="auto">
          <a:xfrm>
            <a:off x="1998132" y="1600200"/>
            <a:ext cx="915528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FontTx/>
              <a:buNone/>
            </a:pPr>
            <a:r>
              <a:rPr lang="en-US" altLang="en-US" sz="2800" b="1" dirty="0">
                <a:solidFill>
                  <a:srgbClr val="FFFF00"/>
                </a:solidFill>
              </a:rPr>
              <a:t>Ignore brotherly love, kindness &amp; compassion</a:t>
            </a:r>
          </a:p>
        </p:txBody>
      </p:sp>
      <p:sp>
        <p:nvSpPr>
          <p:cNvPr id="25607" name="Text Box 7"/>
          <p:cNvSpPr txBox="1">
            <a:spLocks noChangeArrowheads="1"/>
          </p:cNvSpPr>
          <p:nvPr/>
        </p:nvSpPr>
        <p:spPr bwMode="auto">
          <a:xfrm>
            <a:off x="1727200" y="2209800"/>
            <a:ext cx="9550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FontTx/>
              <a:buNone/>
            </a:pPr>
            <a:r>
              <a:rPr lang="en-US" altLang="en-US" sz="2800" b="1" dirty="0">
                <a:solidFill>
                  <a:srgbClr val="66FFFF"/>
                </a:solidFill>
              </a:rPr>
              <a:t>Argue for attending all of the assemblies</a:t>
            </a:r>
          </a:p>
        </p:txBody>
      </p:sp>
      <p:sp>
        <p:nvSpPr>
          <p:cNvPr id="25608" name="Text Box 8"/>
          <p:cNvSpPr txBox="1">
            <a:spLocks noChangeArrowheads="1"/>
          </p:cNvSpPr>
          <p:nvPr/>
        </p:nvSpPr>
        <p:spPr bwMode="auto">
          <a:xfrm>
            <a:off x="1806222" y="2743200"/>
            <a:ext cx="947137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FontTx/>
              <a:buNone/>
            </a:pPr>
            <a:r>
              <a:rPr lang="en-US" altLang="en-US" sz="2800" b="1" dirty="0">
                <a:solidFill>
                  <a:srgbClr val="FFFF00"/>
                </a:solidFill>
              </a:rPr>
              <a:t>Ignore need for prayer &amp; Bible study</a:t>
            </a:r>
          </a:p>
        </p:txBody>
      </p:sp>
      <p:sp>
        <p:nvSpPr>
          <p:cNvPr id="25609" name="Text Box 9"/>
          <p:cNvSpPr txBox="1">
            <a:spLocks noChangeArrowheads="1"/>
          </p:cNvSpPr>
          <p:nvPr/>
        </p:nvSpPr>
        <p:spPr bwMode="auto">
          <a:xfrm>
            <a:off x="2156178" y="3352800"/>
            <a:ext cx="889564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FontTx/>
              <a:buNone/>
            </a:pPr>
            <a:r>
              <a:rPr lang="en-US" altLang="en-US" sz="2800" b="1" dirty="0">
                <a:solidFill>
                  <a:srgbClr val="66FFFF"/>
                </a:solidFill>
              </a:rPr>
              <a:t>Emphasize pattern for local church</a:t>
            </a:r>
          </a:p>
        </p:txBody>
      </p:sp>
      <p:sp>
        <p:nvSpPr>
          <p:cNvPr id="25610" name="Text Box 10"/>
          <p:cNvSpPr txBox="1">
            <a:spLocks noChangeArrowheads="1"/>
          </p:cNvSpPr>
          <p:nvPr/>
        </p:nvSpPr>
        <p:spPr bwMode="auto">
          <a:xfrm>
            <a:off x="2156177" y="3886200"/>
            <a:ext cx="852311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FontTx/>
              <a:buNone/>
            </a:pPr>
            <a:r>
              <a:rPr lang="en-US" altLang="en-US" sz="2400" b="1" dirty="0">
                <a:solidFill>
                  <a:srgbClr val="FFFF00"/>
                </a:solidFill>
              </a:rPr>
              <a:t> </a:t>
            </a:r>
            <a:r>
              <a:rPr lang="en-US" altLang="en-US" sz="2800" b="1" dirty="0">
                <a:solidFill>
                  <a:srgbClr val="FFFF00"/>
                </a:solidFill>
              </a:rPr>
              <a:t>De-emphasize the individual’s work</a:t>
            </a:r>
          </a:p>
        </p:txBody>
      </p:sp>
      <p:sp>
        <p:nvSpPr>
          <p:cNvPr id="25611" name="Text Box 11"/>
          <p:cNvSpPr txBox="1">
            <a:spLocks noChangeArrowheads="1"/>
          </p:cNvSpPr>
          <p:nvPr/>
        </p:nvSpPr>
        <p:spPr bwMode="auto">
          <a:xfrm>
            <a:off x="1433689" y="4495800"/>
            <a:ext cx="9719732"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sz="2800" b="1" dirty="0">
                <a:solidFill>
                  <a:srgbClr val="FFFFFF"/>
                </a:solidFill>
              </a:rPr>
              <a:t>Titus 2:14 who gave himself for us to redeem us from all wickedness and to purify for himself a people that are his very own, eager to do what is good. </a:t>
            </a:r>
          </a:p>
        </p:txBody>
      </p:sp>
    </p:spTree>
    <p:extLst>
      <p:ext uri="{BB962C8B-B14F-4D97-AF65-F5344CB8AC3E}">
        <p14:creationId xmlns:p14="http://schemas.microsoft.com/office/powerpoint/2010/main" val="39294660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60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7" presetClass="entr" presetSubtype="4" fill="hold" grpId="0" nodeType="clickEffect">
                                  <p:stCondLst>
                                    <p:cond delay="0"/>
                                  </p:stCondLst>
                                  <p:childTnLst>
                                    <p:set>
                                      <p:cBhvr>
                                        <p:cTn id="10" dur="1" fill="hold">
                                          <p:stCondLst>
                                            <p:cond delay="0"/>
                                          </p:stCondLst>
                                        </p:cTn>
                                        <p:tgtEl>
                                          <p:spTgt spid="25606"/>
                                        </p:tgtEl>
                                        <p:attrNameLst>
                                          <p:attrName>style.visibility</p:attrName>
                                        </p:attrNameLst>
                                      </p:cBhvr>
                                      <p:to>
                                        <p:strVal val="visible"/>
                                      </p:to>
                                    </p:set>
                                    <p:anim calcmode="lin" valueType="num">
                                      <p:cBhvr>
                                        <p:cTn id="11" dur="500" fill="hold"/>
                                        <p:tgtEl>
                                          <p:spTgt spid="25606"/>
                                        </p:tgtEl>
                                        <p:attrNameLst>
                                          <p:attrName>ppt_x</p:attrName>
                                        </p:attrNameLst>
                                      </p:cBhvr>
                                      <p:tavLst>
                                        <p:tav tm="0">
                                          <p:val>
                                            <p:strVal val="#ppt_x"/>
                                          </p:val>
                                        </p:tav>
                                        <p:tav tm="100000">
                                          <p:val>
                                            <p:strVal val="#ppt_x"/>
                                          </p:val>
                                        </p:tav>
                                      </p:tavLst>
                                    </p:anim>
                                    <p:anim calcmode="lin" valueType="num">
                                      <p:cBhvr>
                                        <p:cTn id="12" dur="500" fill="hold"/>
                                        <p:tgtEl>
                                          <p:spTgt spid="25606"/>
                                        </p:tgtEl>
                                        <p:attrNameLst>
                                          <p:attrName>ppt_y</p:attrName>
                                        </p:attrNameLst>
                                      </p:cBhvr>
                                      <p:tavLst>
                                        <p:tav tm="0">
                                          <p:val>
                                            <p:strVal val="#ppt_y+#ppt_h/2"/>
                                          </p:val>
                                        </p:tav>
                                        <p:tav tm="100000">
                                          <p:val>
                                            <p:strVal val="#ppt_y"/>
                                          </p:val>
                                        </p:tav>
                                      </p:tavLst>
                                    </p:anim>
                                    <p:anim calcmode="lin" valueType="num">
                                      <p:cBhvr>
                                        <p:cTn id="13" dur="500" fill="hold"/>
                                        <p:tgtEl>
                                          <p:spTgt spid="25606"/>
                                        </p:tgtEl>
                                        <p:attrNameLst>
                                          <p:attrName>ppt_w</p:attrName>
                                        </p:attrNameLst>
                                      </p:cBhvr>
                                      <p:tavLst>
                                        <p:tav tm="0">
                                          <p:val>
                                            <p:strVal val="#ppt_w"/>
                                          </p:val>
                                        </p:tav>
                                        <p:tav tm="100000">
                                          <p:val>
                                            <p:strVal val="#ppt_w"/>
                                          </p:val>
                                        </p:tav>
                                      </p:tavLst>
                                    </p:anim>
                                    <p:anim calcmode="lin" valueType="num">
                                      <p:cBhvr>
                                        <p:cTn id="14" dur="500" fill="hold"/>
                                        <p:tgtEl>
                                          <p:spTgt spid="25606"/>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60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4" fill="hold" grpId="0" nodeType="clickEffect">
                                  <p:stCondLst>
                                    <p:cond delay="0"/>
                                  </p:stCondLst>
                                  <p:childTnLst>
                                    <p:set>
                                      <p:cBhvr>
                                        <p:cTn id="22" dur="1" fill="hold">
                                          <p:stCondLst>
                                            <p:cond delay="0"/>
                                          </p:stCondLst>
                                        </p:cTn>
                                        <p:tgtEl>
                                          <p:spTgt spid="25608"/>
                                        </p:tgtEl>
                                        <p:attrNameLst>
                                          <p:attrName>style.visibility</p:attrName>
                                        </p:attrNameLst>
                                      </p:cBhvr>
                                      <p:to>
                                        <p:strVal val="visible"/>
                                      </p:to>
                                    </p:set>
                                    <p:anim calcmode="lin" valueType="num">
                                      <p:cBhvr>
                                        <p:cTn id="23" dur="500" fill="hold"/>
                                        <p:tgtEl>
                                          <p:spTgt spid="25608"/>
                                        </p:tgtEl>
                                        <p:attrNameLst>
                                          <p:attrName>ppt_x</p:attrName>
                                        </p:attrNameLst>
                                      </p:cBhvr>
                                      <p:tavLst>
                                        <p:tav tm="0">
                                          <p:val>
                                            <p:strVal val="#ppt_x"/>
                                          </p:val>
                                        </p:tav>
                                        <p:tav tm="100000">
                                          <p:val>
                                            <p:strVal val="#ppt_x"/>
                                          </p:val>
                                        </p:tav>
                                      </p:tavLst>
                                    </p:anim>
                                    <p:anim calcmode="lin" valueType="num">
                                      <p:cBhvr>
                                        <p:cTn id="24" dur="500" fill="hold"/>
                                        <p:tgtEl>
                                          <p:spTgt spid="25608"/>
                                        </p:tgtEl>
                                        <p:attrNameLst>
                                          <p:attrName>ppt_y</p:attrName>
                                        </p:attrNameLst>
                                      </p:cBhvr>
                                      <p:tavLst>
                                        <p:tav tm="0">
                                          <p:val>
                                            <p:strVal val="#ppt_y+#ppt_h/2"/>
                                          </p:val>
                                        </p:tav>
                                        <p:tav tm="100000">
                                          <p:val>
                                            <p:strVal val="#ppt_y"/>
                                          </p:val>
                                        </p:tav>
                                      </p:tavLst>
                                    </p:anim>
                                    <p:anim calcmode="lin" valueType="num">
                                      <p:cBhvr>
                                        <p:cTn id="25" dur="500" fill="hold"/>
                                        <p:tgtEl>
                                          <p:spTgt spid="25608"/>
                                        </p:tgtEl>
                                        <p:attrNameLst>
                                          <p:attrName>ppt_w</p:attrName>
                                        </p:attrNameLst>
                                      </p:cBhvr>
                                      <p:tavLst>
                                        <p:tav tm="0">
                                          <p:val>
                                            <p:strVal val="#ppt_w"/>
                                          </p:val>
                                        </p:tav>
                                        <p:tav tm="100000">
                                          <p:val>
                                            <p:strVal val="#ppt_w"/>
                                          </p:val>
                                        </p:tav>
                                      </p:tavLst>
                                    </p:anim>
                                    <p:anim calcmode="lin" valueType="num">
                                      <p:cBhvr>
                                        <p:cTn id="26" dur="500" fill="hold"/>
                                        <p:tgtEl>
                                          <p:spTgt spid="25608"/>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609"/>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7" presetClass="entr" presetSubtype="4" fill="hold" grpId="0" nodeType="clickEffect">
                                  <p:stCondLst>
                                    <p:cond delay="0"/>
                                  </p:stCondLst>
                                  <p:childTnLst>
                                    <p:set>
                                      <p:cBhvr>
                                        <p:cTn id="34" dur="1" fill="hold">
                                          <p:stCondLst>
                                            <p:cond delay="0"/>
                                          </p:stCondLst>
                                        </p:cTn>
                                        <p:tgtEl>
                                          <p:spTgt spid="25610"/>
                                        </p:tgtEl>
                                        <p:attrNameLst>
                                          <p:attrName>style.visibility</p:attrName>
                                        </p:attrNameLst>
                                      </p:cBhvr>
                                      <p:to>
                                        <p:strVal val="visible"/>
                                      </p:to>
                                    </p:set>
                                    <p:anim calcmode="lin" valueType="num">
                                      <p:cBhvr>
                                        <p:cTn id="35" dur="500" fill="hold"/>
                                        <p:tgtEl>
                                          <p:spTgt spid="25610"/>
                                        </p:tgtEl>
                                        <p:attrNameLst>
                                          <p:attrName>ppt_x</p:attrName>
                                        </p:attrNameLst>
                                      </p:cBhvr>
                                      <p:tavLst>
                                        <p:tav tm="0">
                                          <p:val>
                                            <p:strVal val="#ppt_x"/>
                                          </p:val>
                                        </p:tav>
                                        <p:tav tm="100000">
                                          <p:val>
                                            <p:strVal val="#ppt_x"/>
                                          </p:val>
                                        </p:tav>
                                      </p:tavLst>
                                    </p:anim>
                                    <p:anim calcmode="lin" valueType="num">
                                      <p:cBhvr>
                                        <p:cTn id="36" dur="500" fill="hold"/>
                                        <p:tgtEl>
                                          <p:spTgt spid="25610"/>
                                        </p:tgtEl>
                                        <p:attrNameLst>
                                          <p:attrName>ppt_y</p:attrName>
                                        </p:attrNameLst>
                                      </p:cBhvr>
                                      <p:tavLst>
                                        <p:tav tm="0">
                                          <p:val>
                                            <p:strVal val="#ppt_y+#ppt_h/2"/>
                                          </p:val>
                                        </p:tav>
                                        <p:tav tm="100000">
                                          <p:val>
                                            <p:strVal val="#ppt_y"/>
                                          </p:val>
                                        </p:tav>
                                      </p:tavLst>
                                    </p:anim>
                                    <p:anim calcmode="lin" valueType="num">
                                      <p:cBhvr>
                                        <p:cTn id="37" dur="500" fill="hold"/>
                                        <p:tgtEl>
                                          <p:spTgt spid="25610"/>
                                        </p:tgtEl>
                                        <p:attrNameLst>
                                          <p:attrName>ppt_w</p:attrName>
                                        </p:attrNameLst>
                                      </p:cBhvr>
                                      <p:tavLst>
                                        <p:tav tm="0">
                                          <p:val>
                                            <p:strVal val="#ppt_w"/>
                                          </p:val>
                                        </p:tav>
                                        <p:tav tm="100000">
                                          <p:val>
                                            <p:strVal val="#ppt_w"/>
                                          </p:val>
                                        </p:tav>
                                      </p:tavLst>
                                    </p:anim>
                                    <p:anim calcmode="lin" valueType="num">
                                      <p:cBhvr>
                                        <p:cTn id="38" dur="500" fill="hold"/>
                                        <p:tgtEl>
                                          <p:spTgt spid="25610"/>
                                        </p:tgtEl>
                                        <p:attrNameLst>
                                          <p:attrName>ppt_h</p:attrName>
                                        </p:attrNameLst>
                                      </p:cBhvr>
                                      <p:tavLst>
                                        <p:tav tm="0">
                                          <p:val>
                                            <p:fltVal val="0"/>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6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5" grpId="0"/>
      <p:bldP spid="25606" grpId="0"/>
      <p:bldP spid="25607" grpId="0"/>
      <p:bldP spid="25608" grpId="0"/>
      <p:bldP spid="25609" grpId="0"/>
      <p:bldP spid="25610" grpId="0"/>
      <p:bldP spid="25611"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2514600" y="457200"/>
            <a:ext cx="7162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en-US" altLang="en-US" sz="2400" b="1">
              <a:solidFill>
                <a:srgbClr val="FFFFFF"/>
              </a:solidFill>
            </a:endParaRPr>
          </a:p>
        </p:txBody>
      </p:sp>
      <p:sp>
        <p:nvSpPr>
          <p:cNvPr id="30723" name="Text Box 3"/>
          <p:cNvSpPr txBox="1">
            <a:spLocks noChangeArrowheads="1"/>
          </p:cNvSpPr>
          <p:nvPr/>
        </p:nvSpPr>
        <p:spPr bwMode="auto">
          <a:xfrm>
            <a:off x="1603022" y="533400"/>
            <a:ext cx="9324622"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sz="2800" b="1" dirty="0">
                <a:solidFill>
                  <a:srgbClr val="FFFFFF"/>
                </a:solidFill>
              </a:rPr>
              <a:t>Gal 6:10 Therefore, as we have opportunity, let us do good to all people, especially to those who belong to the family of believers. </a:t>
            </a:r>
          </a:p>
          <a:p>
            <a:pPr fontAlgn="base">
              <a:spcBef>
                <a:spcPct val="50000"/>
              </a:spcBef>
              <a:spcAft>
                <a:spcPct val="0"/>
              </a:spcAft>
              <a:buFontTx/>
              <a:buNone/>
            </a:pPr>
            <a:endParaRPr lang="en-US" altLang="en-US" sz="2400" b="1" dirty="0">
              <a:solidFill>
                <a:srgbClr val="FFFFFF"/>
              </a:solidFill>
            </a:endParaRPr>
          </a:p>
        </p:txBody>
      </p:sp>
      <p:sp>
        <p:nvSpPr>
          <p:cNvPr id="21508" name="Text Box 4"/>
          <p:cNvSpPr txBox="1">
            <a:spLocks noChangeArrowheads="1"/>
          </p:cNvSpPr>
          <p:nvPr/>
        </p:nvSpPr>
        <p:spPr bwMode="auto">
          <a:xfrm>
            <a:off x="1603022" y="1981201"/>
            <a:ext cx="9324622" cy="160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FontTx/>
              <a:buNone/>
            </a:pPr>
            <a:r>
              <a:rPr lang="en-US" altLang="en-US" sz="2800" b="1" dirty="0">
                <a:solidFill>
                  <a:srgbClr val="FFFF00"/>
                </a:solidFill>
              </a:rPr>
              <a:t>We may make the right application of this verse</a:t>
            </a:r>
          </a:p>
          <a:p>
            <a:pPr algn="ctr" fontAlgn="base">
              <a:spcBef>
                <a:spcPct val="50000"/>
              </a:spcBef>
              <a:spcAft>
                <a:spcPct val="0"/>
              </a:spcAft>
              <a:buFontTx/>
              <a:buNone/>
            </a:pPr>
            <a:r>
              <a:rPr lang="en-US" altLang="en-US" sz="2800" b="1" dirty="0">
                <a:solidFill>
                  <a:srgbClr val="FFFF00"/>
                </a:solidFill>
              </a:rPr>
              <a:t>We may get the pattern of the work of the local church right</a:t>
            </a:r>
          </a:p>
        </p:txBody>
      </p:sp>
      <p:sp>
        <p:nvSpPr>
          <p:cNvPr id="21509" name="Text Box 5"/>
          <p:cNvSpPr txBox="1">
            <a:spLocks noChangeArrowheads="1"/>
          </p:cNvSpPr>
          <p:nvPr/>
        </p:nvSpPr>
        <p:spPr bwMode="auto">
          <a:xfrm>
            <a:off x="1603022" y="3657600"/>
            <a:ext cx="9324622" cy="160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FontTx/>
              <a:buNone/>
            </a:pPr>
            <a:r>
              <a:rPr lang="en-US" altLang="en-US" sz="2800" b="1" dirty="0">
                <a:solidFill>
                  <a:srgbClr val="66FFFF"/>
                </a:solidFill>
              </a:rPr>
              <a:t>If we are not doing what we have been set apart to do—if we are not doing what Gal 6:10 says</a:t>
            </a:r>
          </a:p>
          <a:p>
            <a:pPr algn="ctr" fontAlgn="base">
              <a:spcBef>
                <a:spcPct val="50000"/>
              </a:spcBef>
              <a:spcAft>
                <a:spcPct val="0"/>
              </a:spcAft>
              <a:buFontTx/>
              <a:buNone/>
            </a:pPr>
            <a:r>
              <a:rPr lang="en-US" altLang="en-US" sz="2800" b="1" dirty="0">
                <a:solidFill>
                  <a:srgbClr val="66FFFF"/>
                </a:solidFill>
              </a:rPr>
              <a:t>Then we are straining out gnats &amp; swallowing camels</a:t>
            </a:r>
          </a:p>
        </p:txBody>
      </p:sp>
    </p:spTree>
    <p:extLst>
      <p:ext uri="{BB962C8B-B14F-4D97-AF65-F5344CB8AC3E}">
        <p14:creationId xmlns:p14="http://schemas.microsoft.com/office/powerpoint/2010/main" val="35226532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50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50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4" fill="hold" grpId="0" nodeType="clickEffect">
                                  <p:stCondLst>
                                    <p:cond delay="0"/>
                                  </p:stCondLst>
                                  <p:childTnLst>
                                    <p:set>
                                      <p:cBhvr>
                                        <p:cTn id="14" dur="1" fill="hold">
                                          <p:stCondLst>
                                            <p:cond delay="0"/>
                                          </p:stCondLst>
                                        </p:cTn>
                                        <p:tgtEl>
                                          <p:spTgt spid="21509">
                                            <p:txEl>
                                              <p:pRg st="0" end="0"/>
                                            </p:txEl>
                                          </p:spTgt>
                                        </p:tgtEl>
                                        <p:attrNameLst>
                                          <p:attrName>style.visibility</p:attrName>
                                        </p:attrNameLst>
                                      </p:cBhvr>
                                      <p:to>
                                        <p:strVal val="visible"/>
                                      </p:to>
                                    </p:set>
                                    <p:anim calcmode="lin" valueType="num">
                                      <p:cBhvr>
                                        <p:cTn id="15" dur="500" fill="hold"/>
                                        <p:tgtEl>
                                          <p:spTgt spid="21509">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21509">
                                            <p:txEl>
                                              <p:pRg st="0" end="0"/>
                                            </p:txEl>
                                          </p:spTgt>
                                        </p:tgtEl>
                                        <p:attrNameLst>
                                          <p:attrName>ppt_y</p:attrName>
                                        </p:attrNameLst>
                                      </p:cBhvr>
                                      <p:tavLst>
                                        <p:tav tm="0">
                                          <p:val>
                                            <p:strVal val="#ppt_y+#ppt_h/2"/>
                                          </p:val>
                                        </p:tav>
                                        <p:tav tm="100000">
                                          <p:val>
                                            <p:strVal val="#ppt_y"/>
                                          </p:val>
                                        </p:tav>
                                      </p:tavLst>
                                    </p:anim>
                                    <p:anim calcmode="lin" valueType="num">
                                      <p:cBhvr>
                                        <p:cTn id="17" dur="500" fill="hold"/>
                                        <p:tgtEl>
                                          <p:spTgt spid="21509">
                                            <p:txEl>
                                              <p:pRg st="0" end="0"/>
                                            </p:txEl>
                                          </p:spTgt>
                                        </p:tgtEl>
                                        <p:attrNameLst>
                                          <p:attrName>ppt_w</p:attrName>
                                        </p:attrNameLst>
                                      </p:cBhvr>
                                      <p:tavLst>
                                        <p:tav tm="0">
                                          <p:val>
                                            <p:strVal val="#ppt_w"/>
                                          </p:val>
                                        </p:tav>
                                        <p:tav tm="100000">
                                          <p:val>
                                            <p:strVal val="#ppt_w"/>
                                          </p:val>
                                        </p:tav>
                                      </p:tavLst>
                                    </p:anim>
                                    <p:anim calcmode="lin" valueType="num">
                                      <p:cBhvr>
                                        <p:cTn id="18" dur="500" fill="hold"/>
                                        <p:tgtEl>
                                          <p:spTgt spid="2150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4" fill="hold" grpId="0" nodeType="clickEffect">
                                  <p:stCondLst>
                                    <p:cond delay="0"/>
                                  </p:stCondLst>
                                  <p:childTnLst>
                                    <p:set>
                                      <p:cBhvr>
                                        <p:cTn id="22" dur="1" fill="hold">
                                          <p:stCondLst>
                                            <p:cond delay="0"/>
                                          </p:stCondLst>
                                        </p:cTn>
                                        <p:tgtEl>
                                          <p:spTgt spid="21509">
                                            <p:txEl>
                                              <p:pRg st="1" end="1"/>
                                            </p:txEl>
                                          </p:spTgt>
                                        </p:tgtEl>
                                        <p:attrNameLst>
                                          <p:attrName>style.visibility</p:attrName>
                                        </p:attrNameLst>
                                      </p:cBhvr>
                                      <p:to>
                                        <p:strVal val="visible"/>
                                      </p:to>
                                    </p:set>
                                    <p:anim calcmode="lin" valueType="num">
                                      <p:cBhvr>
                                        <p:cTn id="23" dur="500" fill="hold"/>
                                        <p:tgtEl>
                                          <p:spTgt spid="21509">
                                            <p:txEl>
                                              <p:pRg st="1" end="1"/>
                                            </p:txEl>
                                          </p:spTgt>
                                        </p:tgtEl>
                                        <p:attrNameLst>
                                          <p:attrName>ppt_x</p:attrName>
                                        </p:attrNameLst>
                                      </p:cBhvr>
                                      <p:tavLst>
                                        <p:tav tm="0">
                                          <p:val>
                                            <p:strVal val="#ppt_x"/>
                                          </p:val>
                                        </p:tav>
                                        <p:tav tm="100000">
                                          <p:val>
                                            <p:strVal val="#ppt_x"/>
                                          </p:val>
                                        </p:tav>
                                      </p:tavLst>
                                    </p:anim>
                                    <p:anim calcmode="lin" valueType="num">
                                      <p:cBhvr>
                                        <p:cTn id="24" dur="500" fill="hold"/>
                                        <p:tgtEl>
                                          <p:spTgt spid="21509">
                                            <p:txEl>
                                              <p:pRg st="1" end="1"/>
                                            </p:txEl>
                                          </p:spTgt>
                                        </p:tgtEl>
                                        <p:attrNameLst>
                                          <p:attrName>ppt_y</p:attrName>
                                        </p:attrNameLst>
                                      </p:cBhvr>
                                      <p:tavLst>
                                        <p:tav tm="0">
                                          <p:val>
                                            <p:strVal val="#ppt_y+#ppt_h/2"/>
                                          </p:val>
                                        </p:tav>
                                        <p:tav tm="100000">
                                          <p:val>
                                            <p:strVal val="#ppt_y"/>
                                          </p:val>
                                        </p:tav>
                                      </p:tavLst>
                                    </p:anim>
                                    <p:anim calcmode="lin" valueType="num">
                                      <p:cBhvr>
                                        <p:cTn id="25" dur="500" fill="hold"/>
                                        <p:tgtEl>
                                          <p:spTgt spid="21509">
                                            <p:txEl>
                                              <p:pRg st="1" end="1"/>
                                            </p:txEl>
                                          </p:spTgt>
                                        </p:tgtEl>
                                        <p:attrNameLst>
                                          <p:attrName>ppt_w</p:attrName>
                                        </p:attrNameLst>
                                      </p:cBhvr>
                                      <p:tavLst>
                                        <p:tav tm="0">
                                          <p:val>
                                            <p:strVal val="#ppt_w"/>
                                          </p:val>
                                        </p:tav>
                                        <p:tav tm="100000">
                                          <p:val>
                                            <p:strVal val="#ppt_w"/>
                                          </p:val>
                                        </p:tav>
                                      </p:tavLst>
                                    </p:anim>
                                    <p:anim calcmode="lin" valueType="num">
                                      <p:cBhvr>
                                        <p:cTn id="26" dur="500" fill="hold"/>
                                        <p:tgtEl>
                                          <p:spTgt spid="21509">
                                            <p:txEl>
                                              <p:pRg st="1" end="1"/>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8" grpId="0" build="p"/>
      <p:bldP spid="21509" grpId="0" build="p"/>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4"/>
          <p:cNvSpPr txBox="1">
            <a:spLocks noChangeArrowheads="1"/>
          </p:cNvSpPr>
          <p:nvPr/>
        </p:nvSpPr>
        <p:spPr bwMode="auto">
          <a:xfrm>
            <a:off x="1162756" y="533401"/>
            <a:ext cx="101600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FontTx/>
              <a:buNone/>
            </a:pPr>
            <a:r>
              <a:rPr lang="en-US" altLang="en-US" sz="2800" b="1" dirty="0">
                <a:solidFill>
                  <a:srgbClr val="FFFFFF"/>
                </a:solidFill>
              </a:rPr>
              <a:t>STRAINING OUT GNATS IS EASY BECAUSE IT CAN BE EASILY IDENTIFIED</a:t>
            </a:r>
          </a:p>
        </p:txBody>
      </p:sp>
      <p:sp>
        <p:nvSpPr>
          <p:cNvPr id="26629" name="Text Box 5"/>
          <p:cNvSpPr txBox="1">
            <a:spLocks noChangeArrowheads="1"/>
          </p:cNvSpPr>
          <p:nvPr/>
        </p:nvSpPr>
        <p:spPr bwMode="auto">
          <a:xfrm>
            <a:off x="1411111" y="1447801"/>
            <a:ext cx="9911645"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FontTx/>
              <a:buNone/>
            </a:pPr>
            <a:r>
              <a:rPr lang="en-US" altLang="en-US" sz="2800" b="1" dirty="0">
                <a:solidFill>
                  <a:srgbClr val="FFFF00"/>
                </a:solidFill>
              </a:rPr>
              <a:t>The Pharisees could easily tell when they had tithed enough—all they had to do was count to 10</a:t>
            </a:r>
          </a:p>
        </p:txBody>
      </p:sp>
      <p:sp>
        <p:nvSpPr>
          <p:cNvPr id="26630" name="Text Box 6"/>
          <p:cNvSpPr txBox="1">
            <a:spLocks noChangeArrowheads="1"/>
          </p:cNvSpPr>
          <p:nvPr/>
        </p:nvSpPr>
        <p:spPr bwMode="auto">
          <a:xfrm>
            <a:off x="1411110" y="2401908"/>
            <a:ext cx="9911645"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FontTx/>
              <a:buNone/>
            </a:pPr>
            <a:r>
              <a:rPr lang="en-US" altLang="en-US" sz="2800" b="1" dirty="0">
                <a:solidFill>
                  <a:srgbClr val="66FFFF"/>
                </a:solidFill>
              </a:rPr>
              <a:t>But when had they practiced enough justice-mercy-faithfulness?</a:t>
            </a:r>
          </a:p>
        </p:txBody>
      </p:sp>
      <p:sp>
        <p:nvSpPr>
          <p:cNvPr id="26631" name="Text Box 7"/>
          <p:cNvSpPr txBox="1">
            <a:spLocks noChangeArrowheads="1"/>
          </p:cNvSpPr>
          <p:nvPr/>
        </p:nvSpPr>
        <p:spPr bwMode="auto">
          <a:xfrm>
            <a:off x="1298222" y="3429000"/>
            <a:ext cx="10160000"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FontTx/>
              <a:buNone/>
            </a:pPr>
            <a:r>
              <a:rPr lang="en-US" altLang="en-US" sz="2800" b="1" dirty="0">
                <a:solidFill>
                  <a:srgbClr val="FFFFFF"/>
                </a:solidFill>
              </a:rPr>
              <a:t>How do we measure the appropriate response to God?</a:t>
            </a:r>
          </a:p>
          <a:p>
            <a:pPr algn="ctr" fontAlgn="base">
              <a:spcBef>
                <a:spcPct val="50000"/>
              </a:spcBef>
              <a:spcAft>
                <a:spcPct val="0"/>
              </a:spcAft>
              <a:buFontTx/>
              <a:buNone/>
            </a:pPr>
            <a:r>
              <a:rPr lang="en-US" altLang="en-US" sz="2800" b="1" dirty="0">
                <a:solidFill>
                  <a:srgbClr val="FFFFFF"/>
                </a:solidFill>
              </a:rPr>
              <a:t>How do we measure the right amount of love for God?</a:t>
            </a:r>
          </a:p>
          <a:p>
            <a:pPr algn="ctr" fontAlgn="base">
              <a:spcBef>
                <a:spcPct val="50000"/>
              </a:spcBef>
              <a:spcAft>
                <a:spcPct val="0"/>
              </a:spcAft>
              <a:buFontTx/>
              <a:buNone/>
            </a:pPr>
            <a:r>
              <a:rPr lang="en-US" altLang="en-US" sz="2800" b="1" dirty="0">
                <a:solidFill>
                  <a:srgbClr val="FFFFFF"/>
                </a:solidFill>
              </a:rPr>
              <a:t>Straining out camels is hard—because the things that matter most to God are hard to measure</a:t>
            </a:r>
          </a:p>
        </p:txBody>
      </p:sp>
    </p:spTree>
    <p:extLst>
      <p:ext uri="{BB962C8B-B14F-4D97-AF65-F5344CB8AC3E}">
        <p14:creationId xmlns:p14="http://schemas.microsoft.com/office/powerpoint/2010/main" val="16758086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62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7" presetClass="entr" presetSubtype="4" fill="hold" grpId="0" nodeType="clickEffect">
                                  <p:stCondLst>
                                    <p:cond delay="0"/>
                                  </p:stCondLst>
                                  <p:childTnLst>
                                    <p:set>
                                      <p:cBhvr>
                                        <p:cTn id="10" dur="1" fill="hold">
                                          <p:stCondLst>
                                            <p:cond delay="0"/>
                                          </p:stCondLst>
                                        </p:cTn>
                                        <p:tgtEl>
                                          <p:spTgt spid="26630"/>
                                        </p:tgtEl>
                                        <p:attrNameLst>
                                          <p:attrName>style.visibility</p:attrName>
                                        </p:attrNameLst>
                                      </p:cBhvr>
                                      <p:to>
                                        <p:strVal val="visible"/>
                                      </p:to>
                                    </p:set>
                                    <p:anim calcmode="lin" valueType="num">
                                      <p:cBhvr>
                                        <p:cTn id="11" dur="500" fill="hold"/>
                                        <p:tgtEl>
                                          <p:spTgt spid="26630"/>
                                        </p:tgtEl>
                                        <p:attrNameLst>
                                          <p:attrName>ppt_x</p:attrName>
                                        </p:attrNameLst>
                                      </p:cBhvr>
                                      <p:tavLst>
                                        <p:tav tm="0">
                                          <p:val>
                                            <p:strVal val="#ppt_x"/>
                                          </p:val>
                                        </p:tav>
                                        <p:tav tm="100000">
                                          <p:val>
                                            <p:strVal val="#ppt_x"/>
                                          </p:val>
                                        </p:tav>
                                      </p:tavLst>
                                    </p:anim>
                                    <p:anim calcmode="lin" valueType="num">
                                      <p:cBhvr>
                                        <p:cTn id="12" dur="500" fill="hold"/>
                                        <p:tgtEl>
                                          <p:spTgt spid="26630"/>
                                        </p:tgtEl>
                                        <p:attrNameLst>
                                          <p:attrName>ppt_y</p:attrName>
                                        </p:attrNameLst>
                                      </p:cBhvr>
                                      <p:tavLst>
                                        <p:tav tm="0">
                                          <p:val>
                                            <p:strVal val="#ppt_y+#ppt_h/2"/>
                                          </p:val>
                                        </p:tav>
                                        <p:tav tm="100000">
                                          <p:val>
                                            <p:strVal val="#ppt_y"/>
                                          </p:val>
                                        </p:tav>
                                      </p:tavLst>
                                    </p:anim>
                                    <p:anim calcmode="lin" valueType="num">
                                      <p:cBhvr>
                                        <p:cTn id="13" dur="500" fill="hold"/>
                                        <p:tgtEl>
                                          <p:spTgt spid="26630"/>
                                        </p:tgtEl>
                                        <p:attrNameLst>
                                          <p:attrName>ppt_w</p:attrName>
                                        </p:attrNameLst>
                                      </p:cBhvr>
                                      <p:tavLst>
                                        <p:tav tm="0">
                                          <p:val>
                                            <p:strVal val="#ppt_w"/>
                                          </p:val>
                                        </p:tav>
                                        <p:tav tm="100000">
                                          <p:val>
                                            <p:strVal val="#ppt_w"/>
                                          </p:val>
                                        </p:tav>
                                      </p:tavLst>
                                    </p:anim>
                                    <p:anim calcmode="lin" valueType="num">
                                      <p:cBhvr>
                                        <p:cTn id="14" dur="500" fill="hold"/>
                                        <p:tgtEl>
                                          <p:spTgt spid="26630"/>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631">
                                            <p:txEl>
                                              <p:pRg st="0" end="0"/>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631">
                                            <p:txEl>
                                              <p:pRg st="1" end="1"/>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63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9" grpId="0"/>
      <p:bldP spid="26630" grpId="0"/>
      <p:bldP spid="26631"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695 - Savior, Grant Me Rest And Peace - 2.1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371615884"/>
      </p:ext>
    </p:extLst>
  </p:cSld>
  <p:clrMapOvr>
    <a:masterClrMapping/>
  </p:clrMapOvr>
  <p:transition>
    <p:wipe dir="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4"/>
          <p:cNvSpPr txBox="1">
            <a:spLocks noChangeArrowheads="1"/>
          </p:cNvSpPr>
          <p:nvPr/>
        </p:nvSpPr>
        <p:spPr bwMode="auto">
          <a:xfrm>
            <a:off x="1343377" y="609601"/>
            <a:ext cx="9945511"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FontTx/>
              <a:buNone/>
            </a:pPr>
            <a:r>
              <a:rPr lang="en-US" altLang="en-US" sz="2800" b="1" dirty="0">
                <a:solidFill>
                  <a:srgbClr val="FFFFFF"/>
                </a:solidFill>
              </a:rPr>
              <a:t>WE SYSTEMIZE THINGS BECAUSE IT MAKES US FEEL BETTER</a:t>
            </a:r>
          </a:p>
        </p:txBody>
      </p:sp>
      <p:sp>
        <p:nvSpPr>
          <p:cNvPr id="27653" name="Text Box 5"/>
          <p:cNvSpPr txBox="1">
            <a:spLocks noChangeArrowheads="1"/>
          </p:cNvSpPr>
          <p:nvPr/>
        </p:nvSpPr>
        <p:spPr bwMode="auto">
          <a:xfrm>
            <a:off x="1467556" y="1600200"/>
            <a:ext cx="6533444"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FontTx/>
              <a:buNone/>
            </a:pPr>
            <a:r>
              <a:rPr lang="en-US" altLang="en-US" sz="2800" b="1" dirty="0">
                <a:solidFill>
                  <a:srgbClr val="FFFF00"/>
                </a:solidFill>
              </a:rPr>
              <a:t>5 STEPS TO SALVATION</a:t>
            </a:r>
          </a:p>
          <a:p>
            <a:pPr fontAlgn="base">
              <a:spcBef>
                <a:spcPct val="50000"/>
              </a:spcBef>
              <a:spcAft>
                <a:spcPct val="0"/>
              </a:spcAft>
              <a:buFontTx/>
              <a:buNone/>
            </a:pPr>
            <a:r>
              <a:rPr lang="en-US" altLang="en-US" sz="2800" b="1" dirty="0">
                <a:solidFill>
                  <a:srgbClr val="FFFF00"/>
                </a:solidFill>
              </a:rPr>
              <a:t>3 WORKS OF THE CHURCH</a:t>
            </a:r>
          </a:p>
          <a:p>
            <a:pPr fontAlgn="base">
              <a:spcBef>
                <a:spcPct val="50000"/>
              </a:spcBef>
              <a:spcAft>
                <a:spcPct val="0"/>
              </a:spcAft>
              <a:buFontTx/>
              <a:buNone/>
            </a:pPr>
            <a:r>
              <a:rPr lang="en-US" altLang="en-US" sz="2800" b="1" dirty="0">
                <a:solidFill>
                  <a:srgbClr val="FFFF00"/>
                </a:solidFill>
              </a:rPr>
              <a:t>5 ITEMS OF WORSHIP</a:t>
            </a:r>
          </a:p>
        </p:txBody>
      </p:sp>
      <p:sp>
        <p:nvSpPr>
          <p:cNvPr id="27654" name="AutoShape 6"/>
          <p:cNvSpPr>
            <a:spLocks noChangeArrowheads="1"/>
          </p:cNvSpPr>
          <p:nvPr/>
        </p:nvSpPr>
        <p:spPr bwMode="auto">
          <a:xfrm>
            <a:off x="6553199" y="1467556"/>
            <a:ext cx="3776133" cy="2161824"/>
          </a:xfrm>
          <a:prstGeom prst="leftArrowCallout">
            <a:avLst>
              <a:gd name="adj1" fmla="val 25000"/>
              <a:gd name="adj2" fmla="val 25000"/>
              <a:gd name="adj3" fmla="val 35965"/>
              <a:gd name="adj4" fmla="val 66667"/>
            </a:avLst>
          </a:prstGeom>
          <a:solidFill>
            <a:srgbClr val="CC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r>
              <a:rPr lang="en-US" altLang="en-US" sz="2800" b="1" dirty="0">
                <a:solidFill>
                  <a:srgbClr val="FFFFFF"/>
                </a:solidFill>
              </a:rPr>
              <a:t>THIS MAKES</a:t>
            </a:r>
          </a:p>
          <a:p>
            <a:pPr algn="ctr" fontAlgn="base">
              <a:spcBef>
                <a:spcPct val="0"/>
              </a:spcBef>
              <a:spcAft>
                <a:spcPct val="0"/>
              </a:spcAft>
              <a:buFontTx/>
              <a:buNone/>
            </a:pPr>
            <a:r>
              <a:rPr lang="en-US" altLang="en-US" sz="2800" b="1" dirty="0">
                <a:solidFill>
                  <a:srgbClr val="FFFFFF"/>
                </a:solidFill>
              </a:rPr>
              <a:t>THINGS </a:t>
            </a:r>
          </a:p>
          <a:p>
            <a:pPr algn="ctr" fontAlgn="base">
              <a:spcBef>
                <a:spcPct val="0"/>
              </a:spcBef>
              <a:spcAft>
                <a:spcPct val="0"/>
              </a:spcAft>
              <a:buFontTx/>
              <a:buNone/>
            </a:pPr>
            <a:r>
              <a:rPr lang="en-US" altLang="en-US" sz="2800" b="1" dirty="0">
                <a:solidFill>
                  <a:srgbClr val="FFFFFF"/>
                </a:solidFill>
              </a:rPr>
              <a:t>EASIER</a:t>
            </a:r>
          </a:p>
        </p:txBody>
      </p:sp>
      <p:sp>
        <p:nvSpPr>
          <p:cNvPr id="27655" name="Text Box 7"/>
          <p:cNvSpPr txBox="1">
            <a:spLocks noChangeArrowheads="1"/>
          </p:cNvSpPr>
          <p:nvPr/>
        </p:nvSpPr>
        <p:spPr bwMode="auto">
          <a:xfrm>
            <a:off x="1467556" y="3723108"/>
            <a:ext cx="78994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FontTx/>
              <a:buNone/>
            </a:pPr>
            <a:r>
              <a:rPr lang="en-US" altLang="en-US" sz="2400" b="1" dirty="0">
                <a:solidFill>
                  <a:srgbClr val="66FFFF"/>
                </a:solidFill>
              </a:rPr>
              <a:t>WHERE DOES THE BIBLE SAY THERE ARE 5 ACTS OF WORSHIP?</a:t>
            </a:r>
          </a:p>
        </p:txBody>
      </p:sp>
      <p:sp>
        <p:nvSpPr>
          <p:cNvPr id="27656" name="Text Box 8"/>
          <p:cNvSpPr txBox="1">
            <a:spLocks noChangeArrowheads="1"/>
          </p:cNvSpPr>
          <p:nvPr/>
        </p:nvSpPr>
        <p:spPr bwMode="auto">
          <a:xfrm>
            <a:off x="4023076" y="4030885"/>
            <a:ext cx="579825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FontTx/>
              <a:buNone/>
            </a:pPr>
            <a:r>
              <a:rPr lang="en-US" altLang="en-US" sz="2800" b="1" dirty="0">
                <a:solidFill>
                  <a:srgbClr val="FFFF00"/>
                </a:solidFill>
              </a:rPr>
              <a:t>What is the weightier matter?</a:t>
            </a:r>
          </a:p>
        </p:txBody>
      </p:sp>
      <p:sp>
        <p:nvSpPr>
          <p:cNvPr id="27657" name="Text Box 9"/>
          <p:cNvSpPr txBox="1">
            <a:spLocks noChangeArrowheads="1"/>
          </p:cNvSpPr>
          <p:nvPr/>
        </p:nvSpPr>
        <p:spPr bwMode="auto">
          <a:xfrm>
            <a:off x="1546578" y="4861131"/>
            <a:ext cx="9324622" cy="160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sz="2800" b="1" dirty="0">
                <a:solidFill>
                  <a:srgbClr val="FFFFFF"/>
                </a:solidFill>
              </a:rPr>
              <a:t>John 4:24 God is spirit, and his worshipers must worship in spirit and in truth."  </a:t>
            </a:r>
          </a:p>
          <a:p>
            <a:pPr fontAlgn="base">
              <a:spcBef>
                <a:spcPct val="50000"/>
              </a:spcBef>
              <a:spcAft>
                <a:spcPct val="0"/>
              </a:spcAft>
              <a:buFontTx/>
              <a:buNone/>
            </a:pPr>
            <a:endParaRPr lang="en-US" altLang="en-US" sz="2800" b="1" dirty="0">
              <a:solidFill>
                <a:srgbClr val="FFFFFF"/>
              </a:solidFill>
            </a:endParaRPr>
          </a:p>
        </p:txBody>
      </p:sp>
    </p:spTree>
    <p:extLst>
      <p:ext uri="{BB962C8B-B14F-4D97-AF65-F5344CB8AC3E}">
        <p14:creationId xmlns:p14="http://schemas.microsoft.com/office/powerpoint/2010/main" val="33750488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27653">
                                            <p:txEl>
                                              <p:pRg st="0" end="0"/>
                                            </p:txEl>
                                          </p:spTgt>
                                        </p:tgtEl>
                                        <p:attrNameLst>
                                          <p:attrName>style.visibility</p:attrName>
                                        </p:attrNameLst>
                                      </p:cBhvr>
                                      <p:to>
                                        <p:strVal val="visible"/>
                                      </p:to>
                                    </p:set>
                                    <p:anim calcmode="lin" valueType="num">
                                      <p:cBhvr>
                                        <p:cTn id="7" dur="500" fill="hold"/>
                                        <p:tgtEl>
                                          <p:spTgt spid="27653">
                                            <p:txEl>
                                              <p:pRg st="0" end="0"/>
                                            </p:txEl>
                                          </p:spTgt>
                                        </p:tgtEl>
                                        <p:attrNameLst>
                                          <p:attrName>ppt_x</p:attrName>
                                        </p:attrNameLst>
                                      </p:cBhvr>
                                      <p:tavLst>
                                        <p:tav tm="0">
                                          <p:val>
                                            <p:strVal val="#ppt_x-#ppt_w/2"/>
                                          </p:val>
                                        </p:tav>
                                        <p:tav tm="100000">
                                          <p:val>
                                            <p:strVal val="#ppt_x"/>
                                          </p:val>
                                        </p:tav>
                                      </p:tavLst>
                                    </p:anim>
                                    <p:anim calcmode="lin" valueType="num">
                                      <p:cBhvr>
                                        <p:cTn id="8" dur="500" fill="hold"/>
                                        <p:tgtEl>
                                          <p:spTgt spid="27653">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7653">
                                            <p:txEl>
                                              <p:pRg st="0" end="0"/>
                                            </p:txEl>
                                          </p:spTgt>
                                        </p:tgtEl>
                                        <p:attrNameLst>
                                          <p:attrName>ppt_w</p:attrName>
                                        </p:attrNameLst>
                                      </p:cBhvr>
                                      <p:tavLst>
                                        <p:tav tm="0">
                                          <p:val>
                                            <p:fltVal val="0"/>
                                          </p:val>
                                        </p:tav>
                                        <p:tav tm="100000">
                                          <p:val>
                                            <p:strVal val="#ppt_w"/>
                                          </p:val>
                                        </p:tav>
                                      </p:tavLst>
                                    </p:anim>
                                    <p:anim calcmode="lin" valueType="num">
                                      <p:cBhvr>
                                        <p:cTn id="10" dur="500" fill="hold"/>
                                        <p:tgtEl>
                                          <p:spTgt spid="2765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grpId="0" nodeType="clickEffect">
                                  <p:stCondLst>
                                    <p:cond delay="0"/>
                                  </p:stCondLst>
                                  <p:childTnLst>
                                    <p:set>
                                      <p:cBhvr>
                                        <p:cTn id="14" dur="1" fill="hold">
                                          <p:stCondLst>
                                            <p:cond delay="0"/>
                                          </p:stCondLst>
                                        </p:cTn>
                                        <p:tgtEl>
                                          <p:spTgt spid="27653">
                                            <p:txEl>
                                              <p:pRg st="1" end="1"/>
                                            </p:txEl>
                                          </p:spTgt>
                                        </p:tgtEl>
                                        <p:attrNameLst>
                                          <p:attrName>style.visibility</p:attrName>
                                        </p:attrNameLst>
                                      </p:cBhvr>
                                      <p:to>
                                        <p:strVal val="visible"/>
                                      </p:to>
                                    </p:set>
                                    <p:anim calcmode="lin" valueType="num">
                                      <p:cBhvr>
                                        <p:cTn id="15" dur="500" fill="hold"/>
                                        <p:tgtEl>
                                          <p:spTgt spid="27653">
                                            <p:txEl>
                                              <p:pRg st="1" end="1"/>
                                            </p:txEl>
                                          </p:spTgt>
                                        </p:tgtEl>
                                        <p:attrNameLst>
                                          <p:attrName>ppt_x</p:attrName>
                                        </p:attrNameLst>
                                      </p:cBhvr>
                                      <p:tavLst>
                                        <p:tav tm="0">
                                          <p:val>
                                            <p:strVal val="#ppt_x-#ppt_w/2"/>
                                          </p:val>
                                        </p:tav>
                                        <p:tav tm="100000">
                                          <p:val>
                                            <p:strVal val="#ppt_x"/>
                                          </p:val>
                                        </p:tav>
                                      </p:tavLst>
                                    </p:anim>
                                    <p:anim calcmode="lin" valueType="num">
                                      <p:cBhvr>
                                        <p:cTn id="16" dur="500" fill="hold"/>
                                        <p:tgtEl>
                                          <p:spTgt spid="27653">
                                            <p:txEl>
                                              <p:pRg st="1" end="1"/>
                                            </p:txEl>
                                          </p:spTgt>
                                        </p:tgtEl>
                                        <p:attrNameLst>
                                          <p:attrName>ppt_y</p:attrName>
                                        </p:attrNameLst>
                                      </p:cBhvr>
                                      <p:tavLst>
                                        <p:tav tm="0">
                                          <p:val>
                                            <p:strVal val="#ppt_y"/>
                                          </p:val>
                                        </p:tav>
                                        <p:tav tm="100000">
                                          <p:val>
                                            <p:strVal val="#ppt_y"/>
                                          </p:val>
                                        </p:tav>
                                      </p:tavLst>
                                    </p:anim>
                                    <p:anim calcmode="lin" valueType="num">
                                      <p:cBhvr>
                                        <p:cTn id="17" dur="500" fill="hold"/>
                                        <p:tgtEl>
                                          <p:spTgt spid="27653">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2765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8" fill="hold" grpId="0" nodeType="clickEffect">
                                  <p:stCondLst>
                                    <p:cond delay="0"/>
                                  </p:stCondLst>
                                  <p:childTnLst>
                                    <p:set>
                                      <p:cBhvr>
                                        <p:cTn id="22" dur="1" fill="hold">
                                          <p:stCondLst>
                                            <p:cond delay="0"/>
                                          </p:stCondLst>
                                        </p:cTn>
                                        <p:tgtEl>
                                          <p:spTgt spid="27653">
                                            <p:txEl>
                                              <p:pRg st="2" end="2"/>
                                            </p:txEl>
                                          </p:spTgt>
                                        </p:tgtEl>
                                        <p:attrNameLst>
                                          <p:attrName>style.visibility</p:attrName>
                                        </p:attrNameLst>
                                      </p:cBhvr>
                                      <p:to>
                                        <p:strVal val="visible"/>
                                      </p:to>
                                    </p:set>
                                    <p:anim calcmode="lin" valueType="num">
                                      <p:cBhvr>
                                        <p:cTn id="23" dur="500" fill="hold"/>
                                        <p:tgtEl>
                                          <p:spTgt spid="27653">
                                            <p:txEl>
                                              <p:pRg st="2" end="2"/>
                                            </p:txEl>
                                          </p:spTgt>
                                        </p:tgtEl>
                                        <p:attrNameLst>
                                          <p:attrName>ppt_x</p:attrName>
                                        </p:attrNameLst>
                                      </p:cBhvr>
                                      <p:tavLst>
                                        <p:tav tm="0">
                                          <p:val>
                                            <p:strVal val="#ppt_x-#ppt_w/2"/>
                                          </p:val>
                                        </p:tav>
                                        <p:tav tm="100000">
                                          <p:val>
                                            <p:strVal val="#ppt_x"/>
                                          </p:val>
                                        </p:tav>
                                      </p:tavLst>
                                    </p:anim>
                                    <p:anim calcmode="lin" valueType="num">
                                      <p:cBhvr>
                                        <p:cTn id="24" dur="500" fill="hold"/>
                                        <p:tgtEl>
                                          <p:spTgt spid="27653">
                                            <p:txEl>
                                              <p:pRg st="2" end="2"/>
                                            </p:txEl>
                                          </p:spTgt>
                                        </p:tgtEl>
                                        <p:attrNameLst>
                                          <p:attrName>ppt_y</p:attrName>
                                        </p:attrNameLst>
                                      </p:cBhvr>
                                      <p:tavLst>
                                        <p:tav tm="0">
                                          <p:val>
                                            <p:strVal val="#ppt_y"/>
                                          </p:val>
                                        </p:tav>
                                        <p:tav tm="100000">
                                          <p:val>
                                            <p:strVal val="#ppt_y"/>
                                          </p:val>
                                        </p:tav>
                                      </p:tavLst>
                                    </p:anim>
                                    <p:anim calcmode="lin" valueType="num">
                                      <p:cBhvr>
                                        <p:cTn id="25" dur="500" fill="hold"/>
                                        <p:tgtEl>
                                          <p:spTgt spid="27653">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27653">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2" fill="hold" grpId="0" nodeType="clickEffect">
                                  <p:stCondLst>
                                    <p:cond delay="0"/>
                                  </p:stCondLst>
                                  <p:childTnLst>
                                    <p:set>
                                      <p:cBhvr>
                                        <p:cTn id="30" dur="1" fill="hold">
                                          <p:stCondLst>
                                            <p:cond delay="0"/>
                                          </p:stCondLst>
                                        </p:cTn>
                                        <p:tgtEl>
                                          <p:spTgt spid="27654"/>
                                        </p:tgtEl>
                                        <p:attrNameLst>
                                          <p:attrName>style.visibility</p:attrName>
                                        </p:attrNameLst>
                                      </p:cBhvr>
                                      <p:to>
                                        <p:strVal val="visible"/>
                                      </p:to>
                                    </p:set>
                                    <p:anim calcmode="lin" valueType="num">
                                      <p:cBhvr>
                                        <p:cTn id="31" dur="500" fill="hold"/>
                                        <p:tgtEl>
                                          <p:spTgt spid="27654"/>
                                        </p:tgtEl>
                                        <p:attrNameLst>
                                          <p:attrName>ppt_x</p:attrName>
                                        </p:attrNameLst>
                                      </p:cBhvr>
                                      <p:tavLst>
                                        <p:tav tm="0">
                                          <p:val>
                                            <p:strVal val="#ppt_x+#ppt_w/2"/>
                                          </p:val>
                                        </p:tav>
                                        <p:tav tm="100000">
                                          <p:val>
                                            <p:strVal val="#ppt_x"/>
                                          </p:val>
                                        </p:tav>
                                      </p:tavLst>
                                    </p:anim>
                                    <p:anim calcmode="lin" valueType="num">
                                      <p:cBhvr>
                                        <p:cTn id="32" dur="500" fill="hold"/>
                                        <p:tgtEl>
                                          <p:spTgt spid="27654"/>
                                        </p:tgtEl>
                                        <p:attrNameLst>
                                          <p:attrName>ppt_y</p:attrName>
                                        </p:attrNameLst>
                                      </p:cBhvr>
                                      <p:tavLst>
                                        <p:tav tm="0">
                                          <p:val>
                                            <p:strVal val="#ppt_y"/>
                                          </p:val>
                                        </p:tav>
                                        <p:tav tm="100000">
                                          <p:val>
                                            <p:strVal val="#ppt_y"/>
                                          </p:val>
                                        </p:tav>
                                      </p:tavLst>
                                    </p:anim>
                                    <p:anim calcmode="lin" valueType="num">
                                      <p:cBhvr>
                                        <p:cTn id="33" dur="500" fill="hold"/>
                                        <p:tgtEl>
                                          <p:spTgt spid="27654"/>
                                        </p:tgtEl>
                                        <p:attrNameLst>
                                          <p:attrName>ppt_w</p:attrName>
                                        </p:attrNameLst>
                                      </p:cBhvr>
                                      <p:tavLst>
                                        <p:tav tm="0">
                                          <p:val>
                                            <p:fltVal val="0"/>
                                          </p:val>
                                        </p:tav>
                                        <p:tav tm="100000">
                                          <p:val>
                                            <p:strVal val="#ppt_w"/>
                                          </p:val>
                                        </p:tav>
                                      </p:tavLst>
                                    </p:anim>
                                    <p:anim calcmode="lin" valueType="num">
                                      <p:cBhvr>
                                        <p:cTn id="34" dur="500" fill="hold"/>
                                        <p:tgtEl>
                                          <p:spTgt spid="27654"/>
                                        </p:tgtEl>
                                        <p:attrNameLst>
                                          <p:attrName>ppt_h</p:attrName>
                                        </p:attrNameLst>
                                      </p:cBhvr>
                                      <p:tavLst>
                                        <p:tav tm="0">
                                          <p:val>
                                            <p:strVal val="#ppt_h"/>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655"/>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7" presetClass="entr" presetSubtype="2" fill="hold" grpId="0" nodeType="clickEffect">
                                  <p:stCondLst>
                                    <p:cond delay="0"/>
                                  </p:stCondLst>
                                  <p:childTnLst>
                                    <p:set>
                                      <p:cBhvr>
                                        <p:cTn id="42" dur="1" fill="hold">
                                          <p:stCondLst>
                                            <p:cond delay="0"/>
                                          </p:stCondLst>
                                        </p:cTn>
                                        <p:tgtEl>
                                          <p:spTgt spid="27656"/>
                                        </p:tgtEl>
                                        <p:attrNameLst>
                                          <p:attrName>style.visibility</p:attrName>
                                        </p:attrNameLst>
                                      </p:cBhvr>
                                      <p:to>
                                        <p:strVal val="visible"/>
                                      </p:to>
                                    </p:set>
                                    <p:anim calcmode="lin" valueType="num">
                                      <p:cBhvr>
                                        <p:cTn id="43" dur="500" fill="hold"/>
                                        <p:tgtEl>
                                          <p:spTgt spid="27656"/>
                                        </p:tgtEl>
                                        <p:attrNameLst>
                                          <p:attrName>ppt_x</p:attrName>
                                        </p:attrNameLst>
                                      </p:cBhvr>
                                      <p:tavLst>
                                        <p:tav tm="0">
                                          <p:val>
                                            <p:strVal val="#ppt_x+#ppt_w/2"/>
                                          </p:val>
                                        </p:tav>
                                        <p:tav tm="100000">
                                          <p:val>
                                            <p:strVal val="#ppt_x"/>
                                          </p:val>
                                        </p:tav>
                                      </p:tavLst>
                                    </p:anim>
                                    <p:anim calcmode="lin" valueType="num">
                                      <p:cBhvr>
                                        <p:cTn id="44" dur="500" fill="hold"/>
                                        <p:tgtEl>
                                          <p:spTgt spid="27656"/>
                                        </p:tgtEl>
                                        <p:attrNameLst>
                                          <p:attrName>ppt_y</p:attrName>
                                        </p:attrNameLst>
                                      </p:cBhvr>
                                      <p:tavLst>
                                        <p:tav tm="0">
                                          <p:val>
                                            <p:strVal val="#ppt_y"/>
                                          </p:val>
                                        </p:tav>
                                        <p:tav tm="100000">
                                          <p:val>
                                            <p:strVal val="#ppt_y"/>
                                          </p:val>
                                        </p:tav>
                                      </p:tavLst>
                                    </p:anim>
                                    <p:anim calcmode="lin" valueType="num">
                                      <p:cBhvr>
                                        <p:cTn id="45" dur="500" fill="hold"/>
                                        <p:tgtEl>
                                          <p:spTgt spid="27656"/>
                                        </p:tgtEl>
                                        <p:attrNameLst>
                                          <p:attrName>ppt_w</p:attrName>
                                        </p:attrNameLst>
                                      </p:cBhvr>
                                      <p:tavLst>
                                        <p:tav tm="0">
                                          <p:val>
                                            <p:fltVal val="0"/>
                                          </p:val>
                                        </p:tav>
                                        <p:tav tm="100000">
                                          <p:val>
                                            <p:strVal val="#ppt_w"/>
                                          </p:val>
                                        </p:tav>
                                      </p:tavLst>
                                    </p:anim>
                                    <p:anim calcmode="lin" valueType="num">
                                      <p:cBhvr>
                                        <p:cTn id="46" dur="500" fill="hold"/>
                                        <p:tgtEl>
                                          <p:spTgt spid="27656"/>
                                        </p:tgtEl>
                                        <p:attrNameLst>
                                          <p:attrName>ppt_h</p:attrName>
                                        </p:attrNameLst>
                                      </p:cBhvr>
                                      <p:tavLst>
                                        <p:tav tm="0">
                                          <p:val>
                                            <p:strVal val="#ppt_h"/>
                                          </p:val>
                                        </p:tav>
                                        <p:tav tm="100000">
                                          <p:val>
                                            <p:strVal val="#ppt_h"/>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76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3" grpId="0" build="p"/>
      <p:bldP spid="27654" grpId="0" animBg="1"/>
      <p:bldP spid="27655" grpId="0"/>
      <p:bldP spid="27656" grpId="0"/>
      <p:bldP spid="27657"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4"/>
          <p:cNvSpPr txBox="1">
            <a:spLocks noChangeArrowheads="1"/>
          </p:cNvSpPr>
          <p:nvPr/>
        </p:nvSpPr>
        <p:spPr bwMode="auto">
          <a:xfrm>
            <a:off x="1275644" y="533401"/>
            <a:ext cx="101600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FontTx/>
              <a:buNone/>
            </a:pPr>
            <a:r>
              <a:rPr lang="en-US" altLang="en-US" sz="2800" b="1" dirty="0">
                <a:solidFill>
                  <a:srgbClr val="FFFFFF"/>
                </a:solidFill>
              </a:rPr>
              <a:t>WE KNOW WHEN WE HAVE DONE ONE OF THE 5 ACTS OF WORSHIP</a:t>
            </a:r>
          </a:p>
        </p:txBody>
      </p:sp>
      <p:sp>
        <p:nvSpPr>
          <p:cNvPr id="28677" name="Text Box 5"/>
          <p:cNvSpPr txBox="1">
            <a:spLocks noChangeArrowheads="1"/>
          </p:cNvSpPr>
          <p:nvPr/>
        </p:nvSpPr>
        <p:spPr bwMode="auto">
          <a:xfrm>
            <a:off x="1083733" y="1447800"/>
            <a:ext cx="10351911"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FontTx/>
              <a:buNone/>
            </a:pPr>
            <a:r>
              <a:rPr lang="en-US" altLang="en-US" sz="2800" b="1" i="1" dirty="0">
                <a:solidFill>
                  <a:srgbClr val="FFFF00"/>
                </a:solidFill>
              </a:rPr>
              <a:t>When do we know when we have worshipped in spirit and truth?</a:t>
            </a:r>
          </a:p>
          <a:p>
            <a:pPr algn="ctr" fontAlgn="base">
              <a:spcBef>
                <a:spcPct val="50000"/>
              </a:spcBef>
              <a:spcAft>
                <a:spcPct val="0"/>
              </a:spcAft>
              <a:buFontTx/>
              <a:buNone/>
            </a:pPr>
            <a:r>
              <a:rPr lang="en-US" altLang="en-US" sz="2800" b="1" i="1" dirty="0">
                <a:solidFill>
                  <a:srgbClr val="FFFF00"/>
                </a:solidFill>
              </a:rPr>
              <a:t>We can check – off these 5 acts without ever worshipping in spirit and truth</a:t>
            </a:r>
          </a:p>
          <a:p>
            <a:pPr algn="ctr" fontAlgn="base">
              <a:spcBef>
                <a:spcPct val="50000"/>
              </a:spcBef>
              <a:spcAft>
                <a:spcPct val="0"/>
              </a:spcAft>
              <a:buFontTx/>
              <a:buNone/>
            </a:pPr>
            <a:r>
              <a:rPr lang="en-US" altLang="en-US" sz="2800" b="1" i="1" dirty="0">
                <a:solidFill>
                  <a:srgbClr val="FFFF00"/>
                </a:solidFill>
              </a:rPr>
              <a:t>Churches can have knock-down drag-out fights with name-calling, backbiting over how to handle the announcements because they are not one of the “5” items of worship</a:t>
            </a:r>
          </a:p>
        </p:txBody>
      </p:sp>
      <p:sp>
        <p:nvSpPr>
          <p:cNvPr id="28678" name="Text Box 6"/>
          <p:cNvSpPr txBox="1">
            <a:spLocks noChangeArrowheads="1"/>
          </p:cNvSpPr>
          <p:nvPr/>
        </p:nvSpPr>
        <p:spPr bwMode="auto">
          <a:xfrm>
            <a:off x="1275644" y="4932015"/>
            <a:ext cx="10160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FontTx/>
              <a:buNone/>
            </a:pPr>
            <a:r>
              <a:rPr lang="en-US" altLang="en-US" sz="2800" b="1" dirty="0">
                <a:solidFill>
                  <a:srgbClr val="FFFFFF"/>
                </a:solidFill>
              </a:rPr>
              <a:t>They argue to defend these “gnats” of the 5 acts</a:t>
            </a:r>
          </a:p>
        </p:txBody>
      </p:sp>
      <p:sp>
        <p:nvSpPr>
          <p:cNvPr id="28679" name="Text Box 7"/>
          <p:cNvSpPr txBox="1">
            <a:spLocks noChangeArrowheads="1"/>
          </p:cNvSpPr>
          <p:nvPr/>
        </p:nvSpPr>
        <p:spPr bwMode="auto">
          <a:xfrm>
            <a:off x="1275644" y="5486130"/>
            <a:ext cx="101600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FontTx/>
              <a:buNone/>
            </a:pPr>
            <a:r>
              <a:rPr lang="en-US" altLang="en-US" sz="2800" b="1" dirty="0">
                <a:solidFill>
                  <a:srgbClr val="66FFFF"/>
                </a:solidFill>
              </a:rPr>
              <a:t>They ignore God’s plea for unity, love, kindness, self-sacrifice and compassion</a:t>
            </a:r>
          </a:p>
        </p:txBody>
      </p:sp>
    </p:spTree>
    <p:extLst>
      <p:ext uri="{BB962C8B-B14F-4D97-AF65-F5344CB8AC3E}">
        <p14:creationId xmlns:p14="http://schemas.microsoft.com/office/powerpoint/2010/main" val="32514234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8677">
                                            <p:txEl>
                                              <p:pRg st="0" end="0"/>
                                            </p:txEl>
                                          </p:spTgt>
                                        </p:tgtEl>
                                        <p:attrNameLst>
                                          <p:attrName>style.visibility</p:attrName>
                                        </p:attrNameLst>
                                      </p:cBhvr>
                                      <p:to>
                                        <p:strVal val="visible"/>
                                      </p:to>
                                    </p:set>
                                    <p:animEffect transition="in" filter="dissolve">
                                      <p:cBhvr>
                                        <p:cTn id="7" dur="500"/>
                                        <p:tgtEl>
                                          <p:spTgt spid="2867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8677">
                                            <p:txEl>
                                              <p:pRg st="1" end="1"/>
                                            </p:txEl>
                                          </p:spTgt>
                                        </p:tgtEl>
                                        <p:attrNameLst>
                                          <p:attrName>style.visibility</p:attrName>
                                        </p:attrNameLst>
                                      </p:cBhvr>
                                      <p:to>
                                        <p:strVal val="visible"/>
                                      </p:to>
                                    </p:set>
                                    <p:animEffect transition="in" filter="dissolve">
                                      <p:cBhvr>
                                        <p:cTn id="12" dur="500"/>
                                        <p:tgtEl>
                                          <p:spTgt spid="2867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8677">
                                            <p:txEl>
                                              <p:pRg st="2" end="2"/>
                                            </p:txEl>
                                          </p:spTgt>
                                        </p:tgtEl>
                                        <p:attrNameLst>
                                          <p:attrName>style.visibility</p:attrName>
                                        </p:attrNameLst>
                                      </p:cBhvr>
                                      <p:to>
                                        <p:strVal val="visible"/>
                                      </p:to>
                                    </p:set>
                                    <p:animEffect transition="in" filter="dissolve">
                                      <p:cBhvr>
                                        <p:cTn id="17" dur="500"/>
                                        <p:tgtEl>
                                          <p:spTgt spid="2867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8678"/>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7" presetClass="entr" presetSubtype="4" fill="hold" grpId="0" nodeType="clickEffect">
                                  <p:stCondLst>
                                    <p:cond delay="0"/>
                                  </p:stCondLst>
                                  <p:childTnLst>
                                    <p:set>
                                      <p:cBhvr>
                                        <p:cTn id="25" dur="1" fill="hold">
                                          <p:stCondLst>
                                            <p:cond delay="0"/>
                                          </p:stCondLst>
                                        </p:cTn>
                                        <p:tgtEl>
                                          <p:spTgt spid="28679"/>
                                        </p:tgtEl>
                                        <p:attrNameLst>
                                          <p:attrName>style.visibility</p:attrName>
                                        </p:attrNameLst>
                                      </p:cBhvr>
                                      <p:to>
                                        <p:strVal val="visible"/>
                                      </p:to>
                                    </p:set>
                                    <p:anim calcmode="lin" valueType="num">
                                      <p:cBhvr>
                                        <p:cTn id="26" dur="500" fill="hold"/>
                                        <p:tgtEl>
                                          <p:spTgt spid="28679"/>
                                        </p:tgtEl>
                                        <p:attrNameLst>
                                          <p:attrName>ppt_x</p:attrName>
                                        </p:attrNameLst>
                                      </p:cBhvr>
                                      <p:tavLst>
                                        <p:tav tm="0">
                                          <p:val>
                                            <p:strVal val="#ppt_x"/>
                                          </p:val>
                                        </p:tav>
                                        <p:tav tm="100000">
                                          <p:val>
                                            <p:strVal val="#ppt_x"/>
                                          </p:val>
                                        </p:tav>
                                      </p:tavLst>
                                    </p:anim>
                                    <p:anim calcmode="lin" valueType="num">
                                      <p:cBhvr>
                                        <p:cTn id="27" dur="500" fill="hold"/>
                                        <p:tgtEl>
                                          <p:spTgt spid="28679"/>
                                        </p:tgtEl>
                                        <p:attrNameLst>
                                          <p:attrName>ppt_y</p:attrName>
                                        </p:attrNameLst>
                                      </p:cBhvr>
                                      <p:tavLst>
                                        <p:tav tm="0">
                                          <p:val>
                                            <p:strVal val="#ppt_y+#ppt_h/2"/>
                                          </p:val>
                                        </p:tav>
                                        <p:tav tm="100000">
                                          <p:val>
                                            <p:strVal val="#ppt_y"/>
                                          </p:val>
                                        </p:tav>
                                      </p:tavLst>
                                    </p:anim>
                                    <p:anim calcmode="lin" valueType="num">
                                      <p:cBhvr>
                                        <p:cTn id="28" dur="500" fill="hold"/>
                                        <p:tgtEl>
                                          <p:spTgt spid="28679"/>
                                        </p:tgtEl>
                                        <p:attrNameLst>
                                          <p:attrName>ppt_w</p:attrName>
                                        </p:attrNameLst>
                                      </p:cBhvr>
                                      <p:tavLst>
                                        <p:tav tm="0">
                                          <p:val>
                                            <p:strVal val="#ppt_w"/>
                                          </p:val>
                                        </p:tav>
                                        <p:tav tm="100000">
                                          <p:val>
                                            <p:strVal val="#ppt_w"/>
                                          </p:val>
                                        </p:tav>
                                      </p:tavLst>
                                    </p:anim>
                                    <p:anim calcmode="lin" valueType="num">
                                      <p:cBhvr>
                                        <p:cTn id="29" dur="500" fill="hold"/>
                                        <p:tgtEl>
                                          <p:spTgt spid="2867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7" grpId="0" build="p"/>
      <p:bldP spid="28678" grpId="0"/>
      <p:bldP spid="28679"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4"/>
          <p:cNvSpPr txBox="1">
            <a:spLocks noChangeArrowheads="1"/>
          </p:cNvSpPr>
          <p:nvPr/>
        </p:nvSpPr>
        <p:spPr bwMode="auto">
          <a:xfrm>
            <a:off x="1275644" y="533401"/>
            <a:ext cx="101600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FontTx/>
              <a:buNone/>
            </a:pPr>
            <a:r>
              <a:rPr lang="en-US" altLang="en-US" sz="2800" b="1" dirty="0">
                <a:solidFill>
                  <a:srgbClr val="FFFFFF"/>
                </a:solidFill>
              </a:rPr>
              <a:t>WE KNOW WHEN WE HAVE DONE ONE OF THE 5 ACTS OF WORSHIP</a:t>
            </a:r>
          </a:p>
        </p:txBody>
      </p:sp>
      <p:sp>
        <p:nvSpPr>
          <p:cNvPr id="28677" name="Text Box 5"/>
          <p:cNvSpPr txBox="1">
            <a:spLocks noChangeArrowheads="1"/>
          </p:cNvSpPr>
          <p:nvPr/>
        </p:nvSpPr>
        <p:spPr bwMode="auto">
          <a:xfrm>
            <a:off x="1083733" y="1447800"/>
            <a:ext cx="10351911"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FontTx/>
              <a:buNone/>
            </a:pPr>
            <a:r>
              <a:rPr lang="en-US" altLang="en-US" sz="2800" b="1" i="1" dirty="0">
                <a:solidFill>
                  <a:srgbClr val="FFFF00"/>
                </a:solidFill>
              </a:rPr>
              <a:t>When do we know when we have worshipped in spirit and truth</a:t>
            </a:r>
            <a:r>
              <a:rPr lang="en-US" altLang="en-US" sz="2800" b="1" i="1" dirty="0" smtClean="0">
                <a:solidFill>
                  <a:srgbClr val="FFFF00"/>
                </a:solidFill>
              </a:rPr>
              <a:t>?</a:t>
            </a:r>
            <a:endParaRPr lang="en-US" altLang="en-US" sz="2800" b="1" i="1" dirty="0">
              <a:solidFill>
                <a:srgbClr val="FFFF00"/>
              </a:solidFill>
            </a:endParaRPr>
          </a:p>
        </p:txBody>
      </p:sp>
      <p:sp>
        <p:nvSpPr>
          <p:cNvPr id="2" name="TextBox 1"/>
          <p:cNvSpPr txBox="1"/>
          <p:nvPr/>
        </p:nvSpPr>
        <p:spPr>
          <a:xfrm>
            <a:off x="1275644" y="2551289"/>
            <a:ext cx="10261600" cy="3108543"/>
          </a:xfrm>
          <a:prstGeom prst="rect">
            <a:avLst/>
          </a:prstGeom>
          <a:noFill/>
        </p:spPr>
        <p:txBody>
          <a:bodyPr wrap="square" rtlCol="0">
            <a:spAutoFit/>
          </a:bodyPr>
          <a:lstStyle/>
          <a:p>
            <a:pPr algn="ctr"/>
            <a:r>
              <a:rPr lang="en-US" sz="2800" b="1" i="1" dirty="0" smtClean="0">
                <a:solidFill>
                  <a:srgbClr val="FFFF00"/>
                </a:solidFill>
              </a:rPr>
              <a:t>We fuss and argue over the mechanics of worship and miss the true spirit of worship</a:t>
            </a:r>
          </a:p>
          <a:p>
            <a:pPr algn="ctr"/>
            <a:endParaRPr lang="en-US" sz="2800" b="1" i="1" dirty="0">
              <a:solidFill>
                <a:srgbClr val="FFFF00"/>
              </a:solidFill>
            </a:endParaRPr>
          </a:p>
          <a:p>
            <a:pPr algn="ctr"/>
            <a:r>
              <a:rPr lang="en-US" sz="2800" b="1" i="1" dirty="0" smtClean="0">
                <a:solidFill>
                  <a:srgbClr val="FFFF00"/>
                </a:solidFill>
              </a:rPr>
              <a:t>EXAMPLE:  “Rip and Sip”</a:t>
            </a:r>
          </a:p>
          <a:p>
            <a:pPr algn="ctr"/>
            <a:endParaRPr lang="en-US" sz="2800" b="1" i="1" dirty="0">
              <a:solidFill>
                <a:srgbClr val="FFFF00"/>
              </a:solidFill>
            </a:endParaRPr>
          </a:p>
          <a:p>
            <a:pPr algn="ctr"/>
            <a:r>
              <a:rPr lang="en-US" sz="2800" b="1" i="1" dirty="0" smtClean="0">
                <a:solidFill>
                  <a:srgbClr val="FFFF00"/>
                </a:solidFill>
              </a:rPr>
              <a:t>We worry about using the proper container and fail to remember what communion is all about</a:t>
            </a:r>
            <a:endParaRPr lang="en-US" sz="2800" b="1" i="1" dirty="0">
              <a:solidFill>
                <a:srgbClr val="FFFF00"/>
              </a:solidFill>
            </a:endParaRPr>
          </a:p>
        </p:txBody>
      </p:sp>
    </p:spTree>
    <p:extLst>
      <p:ext uri="{BB962C8B-B14F-4D97-AF65-F5344CB8AC3E}">
        <p14:creationId xmlns:p14="http://schemas.microsoft.com/office/powerpoint/2010/main" val="2214897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4"/>
          <p:cNvSpPr txBox="1">
            <a:spLocks noChangeArrowheads="1"/>
          </p:cNvSpPr>
          <p:nvPr/>
        </p:nvSpPr>
        <p:spPr bwMode="auto">
          <a:xfrm>
            <a:off x="1083733" y="533400"/>
            <a:ext cx="1010355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FontTx/>
              <a:buNone/>
            </a:pPr>
            <a:r>
              <a:rPr lang="en-US" altLang="en-US" sz="2800" b="1" dirty="0">
                <a:solidFill>
                  <a:srgbClr val="FFFFFF"/>
                </a:solidFill>
              </a:rPr>
              <a:t>IT’S EASY TO IDENTIFY THE 5 ACTS OF WORSHIP</a:t>
            </a:r>
          </a:p>
        </p:txBody>
      </p:sp>
      <p:sp>
        <p:nvSpPr>
          <p:cNvPr id="29701" name="Text Box 5"/>
          <p:cNvSpPr txBox="1">
            <a:spLocks noChangeArrowheads="1"/>
          </p:cNvSpPr>
          <p:nvPr/>
        </p:nvSpPr>
        <p:spPr bwMode="auto">
          <a:xfrm>
            <a:off x="1727200" y="1481668"/>
            <a:ext cx="9268178"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FontTx/>
              <a:buNone/>
            </a:pPr>
            <a:r>
              <a:rPr lang="en-US" altLang="en-US" sz="2800" b="1" dirty="0">
                <a:solidFill>
                  <a:srgbClr val="FFFF00"/>
                </a:solidFill>
              </a:rPr>
              <a:t>IT’S NOT SO EASY TO IDENTIFY LOVING A BROTHER OR SISTER WITH WHOM WE DISAGREE</a:t>
            </a:r>
          </a:p>
        </p:txBody>
      </p:sp>
    </p:spTree>
    <p:extLst>
      <p:ext uri="{BB962C8B-B14F-4D97-AF65-F5344CB8AC3E}">
        <p14:creationId xmlns:p14="http://schemas.microsoft.com/office/powerpoint/2010/main" val="31279090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9701"/>
                                        </p:tgtEl>
                                        <p:attrNameLst>
                                          <p:attrName>style.visibility</p:attrName>
                                        </p:attrNameLst>
                                      </p:cBhvr>
                                      <p:to>
                                        <p:strVal val="visible"/>
                                      </p:to>
                                    </p:set>
                                    <p:animEffect transition="in" filter="dissolve">
                                      <p:cBhvr>
                                        <p:cTn id="7" dur="500"/>
                                        <p:tgtEl>
                                          <p:spTgt spid="297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1"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4"/>
          <p:cNvSpPr txBox="1">
            <a:spLocks noChangeArrowheads="1"/>
          </p:cNvSpPr>
          <p:nvPr/>
        </p:nvSpPr>
        <p:spPr bwMode="auto">
          <a:xfrm>
            <a:off x="1049867" y="533401"/>
            <a:ext cx="10430933" cy="5693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sz="2800" b="1" dirty="0">
                <a:solidFill>
                  <a:srgbClr val="FFFFFF"/>
                </a:solidFill>
              </a:rPr>
              <a:t>Matt 12:1-8  At that time Jesus went through the </a:t>
            </a:r>
            <a:r>
              <a:rPr lang="en-US" altLang="en-US" sz="2800" b="1" dirty="0" err="1">
                <a:solidFill>
                  <a:srgbClr val="FFFFFF"/>
                </a:solidFill>
              </a:rPr>
              <a:t>grainfields</a:t>
            </a:r>
            <a:r>
              <a:rPr lang="en-US" altLang="en-US" sz="2800" b="1" dirty="0">
                <a:solidFill>
                  <a:srgbClr val="FFFFFF"/>
                </a:solidFill>
              </a:rPr>
              <a:t> on the Sabbath. His disciples were hungry and began to pick some heads of grain and eat them. 2 When the Pharisees saw this, they said to him, "Look! Your disciples are doing what is unlawful on the Sabbath."  3 He answered, "Haven't you read what David did when he and his companions were hungry? 4 He entered the house of God, and he and his companions ate the consecrated bread-which was not lawful for them to do, but only for the priests. 5 Or haven't you read in the Law that on the Sabbath the priests in the temple desecrate the day and yet are innocent? 6 I tell you that one greater than the temple is here. </a:t>
            </a:r>
          </a:p>
        </p:txBody>
      </p:sp>
    </p:spTree>
    <p:extLst>
      <p:ext uri="{BB962C8B-B14F-4D97-AF65-F5344CB8AC3E}">
        <p14:creationId xmlns:p14="http://schemas.microsoft.com/office/powerpoint/2010/main" val="1286427026"/>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2"/>
          <p:cNvSpPr txBox="1">
            <a:spLocks noChangeArrowheads="1"/>
          </p:cNvSpPr>
          <p:nvPr/>
        </p:nvSpPr>
        <p:spPr bwMode="auto">
          <a:xfrm>
            <a:off x="970844" y="533400"/>
            <a:ext cx="1046480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sz="2800" b="1" dirty="0">
                <a:solidFill>
                  <a:srgbClr val="FFFFFF"/>
                </a:solidFill>
              </a:rPr>
              <a:t>7 If you had known what these words mean, 'I desire mercy, not sacrifice,' you would not have condemned the innocent. 8 For the Son of Man is Lord of the Sabbath."  </a:t>
            </a:r>
          </a:p>
          <a:p>
            <a:pPr fontAlgn="base">
              <a:spcBef>
                <a:spcPct val="0"/>
              </a:spcBef>
              <a:spcAft>
                <a:spcPct val="0"/>
              </a:spcAft>
              <a:buFontTx/>
              <a:buNone/>
            </a:pPr>
            <a:endParaRPr lang="en-US" altLang="en-US" sz="2800" b="1" dirty="0">
              <a:solidFill>
                <a:srgbClr val="FFFFFF"/>
              </a:solidFill>
            </a:endParaRPr>
          </a:p>
        </p:txBody>
      </p:sp>
      <p:sp>
        <p:nvSpPr>
          <p:cNvPr id="31747" name="Text Box 3"/>
          <p:cNvSpPr txBox="1">
            <a:spLocks noChangeArrowheads="1"/>
          </p:cNvSpPr>
          <p:nvPr/>
        </p:nvSpPr>
        <p:spPr bwMode="auto">
          <a:xfrm>
            <a:off x="1106311" y="2286000"/>
            <a:ext cx="10329333" cy="289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FontTx/>
              <a:buNone/>
            </a:pPr>
            <a:r>
              <a:rPr lang="en-US" altLang="en-US" sz="2800" b="1" dirty="0">
                <a:solidFill>
                  <a:srgbClr val="FFFF00"/>
                </a:solidFill>
              </a:rPr>
              <a:t>How many grains could be picked before the law was broken?</a:t>
            </a:r>
          </a:p>
          <a:p>
            <a:pPr algn="ctr" fontAlgn="base">
              <a:spcBef>
                <a:spcPct val="50000"/>
              </a:spcBef>
              <a:spcAft>
                <a:spcPct val="0"/>
              </a:spcAft>
              <a:buFontTx/>
              <a:buNone/>
            </a:pPr>
            <a:r>
              <a:rPr lang="en-US" altLang="en-US" sz="2800" b="1" dirty="0">
                <a:solidFill>
                  <a:srgbClr val="FFFF00"/>
                </a:solidFill>
              </a:rPr>
              <a:t>The Sabbath was made for man—not man of the Sabbath</a:t>
            </a:r>
          </a:p>
          <a:p>
            <a:pPr algn="ctr" fontAlgn="base">
              <a:spcBef>
                <a:spcPct val="50000"/>
              </a:spcBef>
              <a:spcAft>
                <a:spcPct val="0"/>
              </a:spcAft>
              <a:buFontTx/>
              <a:buNone/>
            </a:pPr>
            <a:r>
              <a:rPr lang="en-US" altLang="en-US" sz="2800" b="1" dirty="0">
                <a:solidFill>
                  <a:srgbClr val="FFFF00"/>
                </a:solidFill>
              </a:rPr>
              <a:t>How do we identify that?</a:t>
            </a:r>
          </a:p>
          <a:p>
            <a:pPr algn="ctr" fontAlgn="base">
              <a:spcBef>
                <a:spcPct val="50000"/>
              </a:spcBef>
              <a:spcAft>
                <a:spcPct val="0"/>
              </a:spcAft>
              <a:buFontTx/>
              <a:buNone/>
            </a:pPr>
            <a:r>
              <a:rPr lang="en-US" altLang="en-US" sz="2800" b="1" dirty="0">
                <a:solidFill>
                  <a:srgbClr val="FFFF00"/>
                </a:solidFill>
              </a:rPr>
              <a:t>How do we know when we have violated the principle?</a:t>
            </a:r>
          </a:p>
        </p:txBody>
      </p:sp>
    </p:spTree>
    <p:extLst>
      <p:ext uri="{BB962C8B-B14F-4D97-AF65-F5344CB8AC3E}">
        <p14:creationId xmlns:p14="http://schemas.microsoft.com/office/powerpoint/2010/main" val="22566105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animEffect transition="in" filter="dissolve">
                                      <p:cBhvr>
                                        <p:cTn id="7" dur="500"/>
                                        <p:tgtEl>
                                          <p:spTgt spid="3174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1747">
                                            <p:txEl>
                                              <p:pRg st="1" end="1"/>
                                            </p:txEl>
                                          </p:spTgt>
                                        </p:tgtEl>
                                        <p:attrNameLst>
                                          <p:attrName>style.visibility</p:attrName>
                                        </p:attrNameLst>
                                      </p:cBhvr>
                                      <p:to>
                                        <p:strVal val="visible"/>
                                      </p:to>
                                    </p:set>
                                    <p:animEffect transition="in" filter="dissolve">
                                      <p:cBhvr>
                                        <p:cTn id="12" dur="500"/>
                                        <p:tgtEl>
                                          <p:spTgt spid="3174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1747">
                                            <p:txEl>
                                              <p:pRg st="2" end="2"/>
                                            </p:txEl>
                                          </p:spTgt>
                                        </p:tgtEl>
                                        <p:attrNameLst>
                                          <p:attrName>style.visibility</p:attrName>
                                        </p:attrNameLst>
                                      </p:cBhvr>
                                      <p:to>
                                        <p:strVal val="visible"/>
                                      </p:to>
                                    </p:set>
                                    <p:animEffect transition="in" filter="dissolve">
                                      <p:cBhvr>
                                        <p:cTn id="17" dur="500"/>
                                        <p:tgtEl>
                                          <p:spTgt spid="3174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1747">
                                            <p:txEl>
                                              <p:pRg st="3" end="3"/>
                                            </p:txEl>
                                          </p:spTgt>
                                        </p:tgtEl>
                                        <p:attrNameLst>
                                          <p:attrName>style.visibility</p:attrName>
                                        </p:attrNameLst>
                                      </p:cBhvr>
                                      <p:to>
                                        <p:strVal val="visible"/>
                                      </p:to>
                                    </p:set>
                                    <p:animEffect transition="in" filter="dissolve">
                                      <p:cBhvr>
                                        <p:cTn id="22" dur="500"/>
                                        <p:tgtEl>
                                          <p:spTgt spid="3174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4"/>
          <p:cNvSpPr txBox="1">
            <a:spLocks noChangeArrowheads="1"/>
          </p:cNvSpPr>
          <p:nvPr/>
        </p:nvSpPr>
        <p:spPr bwMode="auto">
          <a:xfrm>
            <a:off x="722489" y="533401"/>
            <a:ext cx="1053253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FontTx/>
              <a:buNone/>
            </a:pPr>
            <a:r>
              <a:rPr lang="en-US" altLang="en-US" sz="2800" b="1" dirty="0" smtClean="0">
                <a:solidFill>
                  <a:srgbClr val="FFFFFF"/>
                </a:solidFill>
              </a:rPr>
              <a:t>       IT </a:t>
            </a:r>
            <a:r>
              <a:rPr lang="en-US" altLang="en-US" sz="2800" b="1" dirty="0">
                <a:solidFill>
                  <a:srgbClr val="FFFFFF"/>
                </a:solidFill>
              </a:rPr>
              <a:t>WILL ALWAYS BE EASY TO STRAIN OUT GNATS</a:t>
            </a:r>
          </a:p>
        </p:txBody>
      </p:sp>
      <p:sp>
        <p:nvSpPr>
          <p:cNvPr id="32773" name="Text Box 5"/>
          <p:cNvSpPr txBox="1">
            <a:spLocks noChangeArrowheads="1"/>
          </p:cNvSpPr>
          <p:nvPr/>
        </p:nvSpPr>
        <p:spPr bwMode="auto">
          <a:xfrm>
            <a:off x="1873956" y="1028701"/>
            <a:ext cx="795584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FontTx/>
              <a:buNone/>
            </a:pPr>
            <a:r>
              <a:rPr lang="en-US" altLang="en-US" sz="2800" b="1" dirty="0">
                <a:solidFill>
                  <a:srgbClr val="FFFF00"/>
                </a:solidFill>
              </a:rPr>
              <a:t>Because they are identifiable</a:t>
            </a:r>
          </a:p>
        </p:txBody>
      </p:sp>
      <p:sp>
        <p:nvSpPr>
          <p:cNvPr id="32774" name="Text Box 6"/>
          <p:cNvSpPr txBox="1">
            <a:spLocks noChangeArrowheads="1"/>
          </p:cNvSpPr>
          <p:nvPr/>
        </p:nvSpPr>
        <p:spPr bwMode="auto">
          <a:xfrm>
            <a:off x="722489" y="1524001"/>
            <a:ext cx="1083733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FontTx/>
              <a:buNone/>
            </a:pPr>
            <a:r>
              <a:rPr lang="en-US" altLang="en-US" sz="2800" b="1" dirty="0" smtClean="0">
                <a:solidFill>
                  <a:srgbClr val="FFFFFF"/>
                </a:solidFill>
              </a:rPr>
              <a:t>      IT </a:t>
            </a:r>
            <a:r>
              <a:rPr lang="en-US" altLang="en-US" sz="2800" b="1" dirty="0">
                <a:solidFill>
                  <a:srgbClr val="FFFFFF"/>
                </a:solidFill>
              </a:rPr>
              <a:t>WILL ALWAYS BE EASY TO SWALLOW CAMELS</a:t>
            </a:r>
          </a:p>
        </p:txBody>
      </p:sp>
      <p:sp>
        <p:nvSpPr>
          <p:cNvPr id="32775" name="Text Box 7"/>
          <p:cNvSpPr txBox="1">
            <a:spLocks noChangeArrowheads="1"/>
          </p:cNvSpPr>
          <p:nvPr/>
        </p:nvSpPr>
        <p:spPr bwMode="auto">
          <a:xfrm>
            <a:off x="2254955" y="2019301"/>
            <a:ext cx="768208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FontTx/>
              <a:buNone/>
            </a:pPr>
            <a:r>
              <a:rPr lang="en-US" altLang="en-US" sz="2800" b="1" dirty="0" smtClean="0">
                <a:solidFill>
                  <a:srgbClr val="FFFF00"/>
                </a:solidFill>
              </a:rPr>
              <a:t>         Because </a:t>
            </a:r>
            <a:r>
              <a:rPr lang="en-US" altLang="en-US" sz="2800" b="1" dirty="0">
                <a:solidFill>
                  <a:srgbClr val="FFFF00"/>
                </a:solidFill>
              </a:rPr>
              <a:t>they are hard to identify</a:t>
            </a:r>
          </a:p>
        </p:txBody>
      </p:sp>
      <p:sp>
        <p:nvSpPr>
          <p:cNvPr id="32776" name="Text Box 8"/>
          <p:cNvSpPr txBox="1">
            <a:spLocks noChangeArrowheads="1"/>
          </p:cNvSpPr>
          <p:nvPr/>
        </p:nvSpPr>
        <p:spPr bwMode="auto">
          <a:xfrm>
            <a:off x="812799" y="2590801"/>
            <a:ext cx="10961511"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FontTx/>
              <a:buNone/>
            </a:pPr>
            <a:r>
              <a:rPr lang="en-US" altLang="en-US" sz="2800" b="1" dirty="0">
                <a:solidFill>
                  <a:srgbClr val="FFFFFF"/>
                </a:solidFill>
              </a:rPr>
              <a:t>WHEN WE STRAIN THE CAMELS – WE WILL ALSO STRAIN THE GNATS</a:t>
            </a:r>
          </a:p>
        </p:txBody>
      </p:sp>
      <p:sp>
        <p:nvSpPr>
          <p:cNvPr id="32777" name="Text Box 9"/>
          <p:cNvSpPr txBox="1">
            <a:spLocks noChangeArrowheads="1"/>
          </p:cNvSpPr>
          <p:nvPr/>
        </p:nvSpPr>
        <p:spPr bwMode="auto">
          <a:xfrm>
            <a:off x="1151466" y="3638540"/>
            <a:ext cx="10408355"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FontTx/>
              <a:buNone/>
            </a:pPr>
            <a:r>
              <a:rPr lang="en-US" altLang="en-US" sz="2800" b="1" dirty="0">
                <a:solidFill>
                  <a:srgbClr val="66FFFF"/>
                </a:solidFill>
              </a:rPr>
              <a:t>If the Pharisees had gotten faithfulness right—tithing would have been right also</a:t>
            </a:r>
          </a:p>
          <a:p>
            <a:pPr algn="ctr" fontAlgn="base">
              <a:spcBef>
                <a:spcPct val="50000"/>
              </a:spcBef>
              <a:spcAft>
                <a:spcPct val="0"/>
              </a:spcAft>
              <a:buFontTx/>
              <a:buNone/>
            </a:pPr>
            <a:r>
              <a:rPr lang="en-US" altLang="en-US" sz="2800" b="1" dirty="0">
                <a:solidFill>
                  <a:srgbClr val="66FFFF"/>
                </a:solidFill>
              </a:rPr>
              <a:t>When we get love right– (Mt 22)– we will get the rest of the commandments right</a:t>
            </a:r>
          </a:p>
          <a:p>
            <a:pPr algn="ctr" fontAlgn="base">
              <a:spcBef>
                <a:spcPct val="50000"/>
              </a:spcBef>
              <a:spcAft>
                <a:spcPct val="0"/>
              </a:spcAft>
              <a:buFontTx/>
              <a:buNone/>
            </a:pPr>
            <a:r>
              <a:rPr lang="en-US" altLang="en-US" sz="2800" b="1" dirty="0">
                <a:solidFill>
                  <a:srgbClr val="66FFFF"/>
                </a:solidFill>
              </a:rPr>
              <a:t>When we work on the heart—we will get the actions right</a:t>
            </a:r>
          </a:p>
        </p:txBody>
      </p:sp>
    </p:spTree>
    <p:extLst>
      <p:ext uri="{BB962C8B-B14F-4D97-AF65-F5344CB8AC3E}">
        <p14:creationId xmlns:p14="http://schemas.microsoft.com/office/powerpoint/2010/main" val="23071204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2" fill="hold" grpId="0" nodeType="clickEffect">
                                  <p:stCondLst>
                                    <p:cond delay="0"/>
                                  </p:stCondLst>
                                  <p:childTnLst>
                                    <p:set>
                                      <p:cBhvr>
                                        <p:cTn id="6" dur="1" fill="hold">
                                          <p:stCondLst>
                                            <p:cond delay="0"/>
                                          </p:stCondLst>
                                        </p:cTn>
                                        <p:tgtEl>
                                          <p:spTgt spid="32773"/>
                                        </p:tgtEl>
                                        <p:attrNameLst>
                                          <p:attrName>style.visibility</p:attrName>
                                        </p:attrNameLst>
                                      </p:cBhvr>
                                      <p:to>
                                        <p:strVal val="visible"/>
                                      </p:to>
                                    </p:set>
                                    <p:anim calcmode="lin" valueType="num">
                                      <p:cBhvr>
                                        <p:cTn id="7" dur="500" fill="hold"/>
                                        <p:tgtEl>
                                          <p:spTgt spid="32773"/>
                                        </p:tgtEl>
                                        <p:attrNameLst>
                                          <p:attrName>ppt_x</p:attrName>
                                        </p:attrNameLst>
                                      </p:cBhvr>
                                      <p:tavLst>
                                        <p:tav tm="0">
                                          <p:val>
                                            <p:strVal val="#ppt_x+#ppt_w/2"/>
                                          </p:val>
                                        </p:tav>
                                        <p:tav tm="100000">
                                          <p:val>
                                            <p:strVal val="#ppt_x"/>
                                          </p:val>
                                        </p:tav>
                                      </p:tavLst>
                                    </p:anim>
                                    <p:anim calcmode="lin" valueType="num">
                                      <p:cBhvr>
                                        <p:cTn id="8" dur="500" fill="hold"/>
                                        <p:tgtEl>
                                          <p:spTgt spid="32773"/>
                                        </p:tgtEl>
                                        <p:attrNameLst>
                                          <p:attrName>ppt_y</p:attrName>
                                        </p:attrNameLst>
                                      </p:cBhvr>
                                      <p:tavLst>
                                        <p:tav tm="0">
                                          <p:val>
                                            <p:strVal val="#ppt_y"/>
                                          </p:val>
                                        </p:tav>
                                        <p:tav tm="100000">
                                          <p:val>
                                            <p:strVal val="#ppt_y"/>
                                          </p:val>
                                        </p:tav>
                                      </p:tavLst>
                                    </p:anim>
                                    <p:anim calcmode="lin" valueType="num">
                                      <p:cBhvr>
                                        <p:cTn id="9" dur="500" fill="hold"/>
                                        <p:tgtEl>
                                          <p:spTgt spid="32773"/>
                                        </p:tgtEl>
                                        <p:attrNameLst>
                                          <p:attrName>ppt_w</p:attrName>
                                        </p:attrNameLst>
                                      </p:cBhvr>
                                      <p:tavLst>
                                        <p:tav tm="0">
                                          <p:val>
                                            <p:fltVal val="0"/>
                                          </p:val>
                                        </p:tav>
                                        <p:tav tm="100000">
                                          <p:val>
                                            <p:strVal val="#ppt_w"/>
                                          </p:val>
                                        </p:tav>
                                      </p:tavLst>
                                    </p:anim>
                                    <p:anim calcmode="lin" valueType="num">
                                      <p:cBhvr>
                                        <p:cTn id="10" dur="500" fill="hold"/>
                                        <p:tgtEl>
                                          <p:spTgt spid="32773"/>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77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2" fill="hold" grpId="0" nodeType="clickEffect">
                                  <p:stCondLst>
                                    <p:cond delay="0"/>
                                  </p:stCondLst>
                                  <p:childTnLst>
                                    <p:set>
                                      <p:cBhvr>
                                        <p:cTn id="18" dur="1" fill="hold">
                                          <p:stCondLst>
                                            <p:cond delay="0"/>
                                          </p:stCondLst>
                                        </p:cTn>
                                        <p:tgtEl>
                                          <p:spTgt spid="32775"/>
                                        </p:tgtEl>
                                        <p:attrNameLst>
                                          <p:attrName>style.visibility</p:attrName>
                                        </p:attrNameLst>
                                      </p:cBhvr>
                                      <p:to>
                                        <p:strVal val="visible"/>
                                      </p:to>
                                    </p:set>
                                    <p:anim calcmode="lin" valueType="num">
                                      <p:cBhvr>
                                        <p:cTn id="19" dur="500" fill="hold"/>
                                        <p:tgtEl>
                                          <p:spTgt spid="32775"/>
                                        </p:tgtEl>
                                        <p:attrNameLst>
                                          <p:attrName>ppt_x</p:attrName>
                                        </p:attrNameLst>
                                      </p:cBhvr>
                                      <p:tavLst>
                                        <p:tav tm="0">
                                          <p:val>
                                            <p:strVal val="#ppt_x+#ppt_w/2"/>
                                          </p:val>
                                        </p:tav>
                                        <p:tav tm="100000">
                                          <p:val>
                                            <p:strVal val="#ppt_x"/>
                                          </p:val>
                                        </p:tav>
                                      </p:tavLst>
                                    </p:anim>
                                    <p:anim calcmode="lin" valueType="num">
                                      <p:cBhvr>
                                        <p:cTn id="20" dur="500" fill="hold"/>
                                        <p:tgtEl>
                                          <p:spTgt spid="32775"/>
                                        </p:tgtEl>
                                        <p:attrNameLst>
                                          <p:attrName>ppt_y</p:attrName>
                                        </p:attrNameLst>
                                      </p:cBhvr>
                                      <p:tavLst>
                                        <p:tav tm="0">
                                          <p:val>
                                            <p:strVal val="#ppt_y"/>
                                          </p:val>
                                        </p:tav>
                                        <p:tav tm="100000">
                                          <p:val>
                                            <p:strVal val="#ppt_y"/>
                                          </p:val>
                                        </p:tav>
                                      </p:tavLst>
                                    </p:anim>
                                    <p:anim calcmode="lin" valueType="num">
                                      <p:cBhvr>
                                        <p:cTn id="21" dur="500" fill="hold"/>
                                        <p:tgtEl>
                                          <p:spTgt spid="32775"/>
                                        </p:tgtEl>
                                        <p:attrNameLst>
                                          <p:attrName>ppt_w</p:attrName>
                                        </p:attrNameLst>
                                      </p:cBhvr>
                                      <p:tavLst>
                                        <p:tav tm="0">
                                          <p:val>
                                            <p:fltVal val="0"/>
                                          </p:val>
                                        </p:tav>
                                        <p:tav tm="100000">
                                          <p:val>
                                            <p:strVal val="#ppt_w"/>
                                          </p:val>
                                        </p:tav>
                                      </p:tavLst>
                                    </p:anim>
                                    <p:anim calcmode="lin" valueType="num">
                                      <p:cBhvr>
                                        <p:cTn id="22" dur="500" fill="hold"/>
                                        <p:tgtEl>
                                          <p:spTgt spid="32775"/>
                                        </p:tgtEl>
                                        <p:attrNameLst>
                                          <p:attrName>ppt_h</p:attrName>
                                        </p:attrNameLst>
                                      </p:cBhvr>
                                      <p:tavLst>
                                        <p:tav tm="0">
                                          <p:val>
                                            <p:strVal val="#ppt_h"/>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77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777">
                                            <p:txEl>
                                              <p:pRg st="0" end="0"/>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777">
                                            <p:txEl>
                                              <p:pRg st="1" end="1"/>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277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3" grpId="0"/>
      <p:bldP spid="32774" grpId="0"/>
      <p:bldP spid="32775" grpId="0"/>
      <p:bldP spid="32776" grpId="0"/>
      <p:bldP spid="32777" grpId="0" build="p"/>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4"/>
          <p:cNvSpPr txBox="1">
            <a:spLocks noChangeArrowheads="1"/>
          </p:cNvSpPr>
          <p:nvPr/>
        </p:nvSpPr>
        <p:spPr bwMode="auto">
          <a:xfrm>
            <a:off x="1241777" y="609601"/>
            <a:ext cx="10374489"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FontTx/>
              <a:buNone/>
            </a:pPr>
            <a:r>
              <a:rPr lang="en-US" altLang="en-US" sz="2800" b="1" dirty="0">
                <a:solidFill>
                  <a:srgbClr val="FFFFFF"/>
                </a:solidFill>
              </a:rPr>
              <a:t>LET’S MAKE SURE WE ARE PUTTING THE PROPER EMPHASIS ON THE PROPER ISSUES AT THE PROPER TIMES</a:t>
            </a:r>
          </a:p>
        </p:txBody>
      </p:sp>
      <p:sp>
        <p:nvSpPr>
          <p:cNvPr id="33797" name="Text Box 5"/>
          <p:cNvSpPr txBox="1">
            <a:spLocks noChangeArrowheads="1"/>
          </p:cNvSpPr>
          <p:nvPr/>
        </p:nvSpPr>
        <p:spPr bwMode="auto">
          <a:xfrm>
            <a:off x="936978" y="2161823"/>
            <a:ext cx="10679287"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FontTx/>
              <a:buNone/>
            </a:pPr>
            <a:r>
              <a:rPr lang="en-US" altLang="en-US" sz="2800" b="1" dirty="0">
                <a:solidFill>
                  <a:srgbClr val="FFFFFF"/>
                </a:solidFill>
              </a:rPr>
              <a:t>ONLY THEN CAN WE BE SURE WE PRACTICING THE WHOLE COUNSEL OF GOD</a:t>
            </a:r>
          </a:p>
        </p:txBody>
      </p:sp>
    </p:spTree>
    <p:extLst>
      <p:ext uri="{BB962C8B-B14F-4D97-AF65-F5344CB8AC3E}">
        <p14:creationId xmlns:p14="http://schemas.microsoft.com/office/powerpoint/2010/main" val="29490569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3797"/>
                                        </p:tgtEl>
                                        <p:attrNameLst>
                                          <p:attrName>style.visibility</p:attrName>
                                        </p:attrNameLst>
                                      </p:cBhvr>
                                      <p:to>
                                        <p:strVal val="visible"/>
                                      </p:to>
                                    </p:set>
                                    <p:animEffect transition="in" filter="dissolve">
                                      <p:cBhvr>
                                        <p:cTn id="7" dur="500"/>
                                        <p:tgtEl>
                                          <p:spTgt spid="337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7" grpId="0"/>
    </p:bldLst>
  </p:timing>
</p:sld>
</file>

<file path=ppt/slides/slide138.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tx2"/>
            </a:gs>
            <a:gs pos="100000">
              <a:srgbClr val="00002F"/>
            </a:gs>
          </a:gsLst>
          <a:path path="shap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0680980"/>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297 - Prepare To Meet Thy God - Title</a:t>
            </a:r>
            <a:endParaRPr lang="en-US" dirty="0"/>
          </a:p>
        </p:txBody>
      </p:sp>
      <p:pic>
        <p:nvPicPr>
          <p:cNvPr id="5" name="HymnSlide" descr="HymnSlideImage.png"/>
          <p:cNvPicPr>
            <a:picLocks noChangeAspect="1"/>
          </p:cNvPicPr>
          <p:nvPr/>
        </p:nvPicPr>
        <p:blipFill>
          <a:blip r:embed="rId3"/>
          <a:stretch>
            <a:fillRect/>
          </a:stretch>
        </p:blipFill>
        <p:spPr>
          <a:xfrm>
            <a:off x="0" y="0"/>
            <a:ext cx="12192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 </a:t>
            </a:r>
          </a:p>
        </p:txBody>
      </p:sp>
    </p:spTree>
    <p:extLst>
      <p:ext uri="{BB962C8B-B14F-4D97-AF65-F5344CB8AC3E}">
        <p14:creationId xmlns:p14="http://schemas.microsoft.com/office/powerpoint/2010/main" val="3628023789"/>
      </p:ext>
    </p:extLst>
  </p:cSld>
  <p:clrMapOvr>
    <a:masterClrMapping/>
  </p:clrMapOvr>
  <p:transition>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695 - Savior, Grant Me Rest And Peace - 2.2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t>End of Verse 2</a:t>
            </a:r>
          </a:p>
        </p:txBody>
      </p:sp>
    </p:spTree>
    <p:extLst>
      <p:ext uri="{BB962C8B-B14F-4D97-AF65-F5344CB8AC3E}">
        <p14:creationId xmlns:p14="http://schemas.microsoft.com/office/powerpoint/2010/main" val="735936275"/>
      </p:ext>
    </p:extLst>
  </p:cSld>
  <p:clrMapOvr>
    <a:masterClrMapping/>
  </p:clrMapOvr>
  <p:transition>
    <p:wipe dir="r"/>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297 - Prepare To Meet Thy God - 1.1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804546466"/>
      </p:ext>
    </p:extLst>
  </p:cSld>
  <p:clrMapOvr>
    <a:masterClrMapping/>
  </p:clrMapOvr>
  <p:transition>
    <p:wipe dir="r"/>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297 - Prepare To Meet Thy God - 1.2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372288852"/>
      </p:ext>
    </p:extLst>
  </p:cSld>
  <p:clrMapOvr>
    <a:masterClrMapping/>
  </p:clrMapOvr>
  <p:transition>
    <p:wipe dir="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297 - Prepare To Meet Thy God - C.1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262999821"/>
      </p:ext>
    </p:extLst>
  </p:cSld>
  <p:clrMapOvr>
    <a:masterClrMapping/>
  </p:clrMapOvr>
  <p:transition>
    <p:wipe dir="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297 - Prepare To Meet Thy God - C.2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4100873266"/>
      </p:ext>
    </p:extLst>
  </p:cSld>
  <p:clrMapOvr>
    <a:masterClrMapping/>
  </p:clrMapOvr>
  <p:transition>
    <p:wipe dir="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297 - Prepare To Meet Thy God - C.3</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824740759"/>
      </p:ext>
    </p:extLst>
  </p:cSld>
  <p:clrMapOvr>
    <a:masterClrMapping/>
  </p:clrMapOvr>
  <p:transition>
    <p:wipe dir="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297 - Prepare To Meet Thy God - C.4</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End of Verse 1</a:t>
            </a:r>
          </a:p>
        </p:txBody>
      </p:sp>
    </p:spTree>
    <p:extLst>
      <p:ext uri="{BB962C8B-B14F-4D97-AF65-F5344CB8AC3E}">
        <p14:creationId xmlns:p14="http://schemas.microsoft.com/office/powerpoint/2010/main" val="2698287403"/>
      </p:ext>
    </p:extLst>
  </p:cSld>
  <p:clrMapOvr>
    <a:masterClrMapping/>
  </p:clrMapOvr>
  <p:transition>
    <p:wipe dir="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297 - Prepare To Meet Thy God - 2.1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698735100"/>
      </p:ext>
    </p:extLst>
  </p:cSld>
  <p:clrMapOvr>
    <a:masterClrMapping/>
  </p:clrMapOvr>
  <p:transition>
    <p:wipe dir="r"/>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297 - Prepare To Meet Thy God - 2.2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220428515"/>
      </p:ext>
    </p:extLst>
  </p:cSld>
  <p:clrMapOvr>
    <a:masterClrMapping/>
  </p:clrMapOvr>
  <p:transition>
    <p:wipe dir="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297 - Prepare To Meet Thy God - C.1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55057715"/>
      </p:ext>
    </p:extLst>
  </p:cSld>
  <p:clrMapOvr>
    <a:masterClrMapping/>
  </p:clrMapOvr>
  <p:transition>
    <p:wipe dir="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297 - Prepare To Meet Thy God - C.2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168638376"/>
      </p:ext>
    </p:extLst>
  </p:cSld>
  <p:clrMapOvr>
    <a:masterClrMapping/>
  </p:clrMapOvr>
  <p:transition>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695 - Savior, Grant Me Rest And Peace - 3.1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444385869"/>
      </p:ext>
    </p:extLst>
  </p:cSld>
  <p:clrMapOvr>
    <a:masterClrMapping/>
  </p:clrMapOvr>
  <p:transition>
    <p:wipe dir="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297 - Prepare To Meet Thy God - C.3</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588655573"/>
      </p:ext>
    </p:extLst>
  </p:cSld>
  <p:clrMapOvr>
    <a:masterClrMapping/>
  </p:clrMapOvr>
  <p:transition>
    <p:wipe dir="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297 - Prepare To Meet Thy God - C.4</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End of Verse 2</a:t>
            </a:r>
          </a:p>
        </p:txBody>
      </p:sp>
    </p:spTree>
    <p:extLst>
      <p:ext uri="{BB962C8B-B14F-4D97-AF65-F5344CB8AC3E}">
        <p14:creationId xmlns:p14="http://schemas.microsoft.com/office/powerpoint/2010/main" val="2296622705"/>
      </p:ext>
    </p:extLst>
  </p:cSld>
  <p:clrMapOvr>
    <a:masterClrMapping/>
  </p:clrMapOvr>
  <p:transition>
    <p:wipe dir="r"/>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297 - Prepare To Meet Thy God - 3.1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4084066048"/>
      </p:ext>
    </p:extLst>
  </p:cSld>
  <p:clrMapOvr>
    <a:masterClrMapping/>
  </p:clrMapOvr>
  <p:transition>
    <p:wipe dir="r"/>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297 - Prepare To Meet Thy God - 3.2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298393638"/>
      </p:ext>
    </p:extLst>
  </p:cSld>
  <p:clrMapOvr>
    <a:masterClrMapping/>
  </p:clrMapOvr>
  <p:transition>
    <p:wipe dir="r"/>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297 - Prepare To Meet Thy God - C.1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396650109"/>
      </p:ext>
    </p:extLst>
  </p:cSld>
  <p:clrMapOvr>
    <a:masterClrMapping/>
  </p:clrMapOvr>
  <p:transition>
    <p:wipe dir="r"/>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297 - Prepare To Meet Thy God - C.2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676566462"/>
      </p:ext>
    </p:extLst>
  </p:cSld>
  <p:clrMapOvr>
    <a:masterClrMapping/>
  </p:clrMapOvr>
  <p:transition>
    <p:wipe dir="r"/>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297 - Prepare To Meet Thy God - C.3</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9375764"/>
      </p:ext>
    </p:extLst>
  </p:cSld>
  <p:clrMapOvr>
    <a:masterClrMapping/>
  </p:clrMapOvr>
  <p:transition>
    <p:wipe dir="r"/>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297 - Prepare To Meet Thy God - C.4</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End of Song</a:t>
            </a:r>
          </a:p>
        </p:txBody>
      </p:sp>
    </p:spTree>
    <p:extLst>
      <p:ext uri="{BB962C8B-B14F-4D97-AF65-F5344CB8AC3E}">
        <p14:creationId xmlns:p14="http://schemas.microsoft.com/office/powerpoint/2010/main" val="1661056694"/>
      </p:ext>
    </p:extLst>
  </p:cSld>
  <p:clrMapOvr>
    <a:masterClrMapping/>
  </p:clrMapOvr>
  <p:transition>
    <p:wipe dir="r"/>
  </p:transition>
</p:sld>
</file>

<file path=ppt/slides/slide1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9147784"/>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8" name="Picture 2" descr="GENERO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11811000" cy="668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540321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695 - Savior, Grant Me Rest And Peace - 3.2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t>End of Song</a:t>
            </a:r>
          </a:p>
        </p:txBody>
      </p:sp>
    </p:spTree>
    <p:extLst>
      <p:ext uri="{BB962C8B-B14F-4D97-AF65-F5344CB8AC3E}">
        <p14:creationId xmlns:p14="http://schemas.microsoft.com/office/powerpoint/2010/main" val="90597825"/>
      </p:ext>
    </p:extLst>
  </p:cSld>
  <p:clrMapOvr>
    <a:masterClrMapping/>
  </p:clrMapOvr>
  <p:transition>
    <p:wipe dir="r"/>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5271409"/>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AutoShape 2" descr="Closing Prayer by Maureen Rotramel"/>
          <p:cNvSpPr>
            <a:spLocks noChangeAspect="1" noChangeArrowheads="1"/>
          </p:cNvSpPr>
          <p:nvPr/>
        </p:nvSpPr>
        <p:spPr bwMode="auto">
          <a:xfrm>
            <a:off x="6046788" y="3379788"/>
            <a:ext cx="98425" cy="98425"/>
          </a:xfrm>
          <a:prstGeom prst="rect">
            <a:avLst/>
          </a:prstGeom>
          <a:noFill/>
          <a:ln>
            <a:noFill/>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defRPr/>
            </a:pPr>
            <a:endParaRPr lang="en-US" altLang="en-US" sz="760" b="1">
              <a:solidFill>
                <a:srgbClr val="FFFFFF"/>
              </a:solidFill>
              <a:latin typeface="Tahoma" panose="020B0604030504040204" pitchFamily="34" charset="0"/>
            </a:endParaRPr>
          </a:p>
        </p:txBody>
      </p:sp>
      <p:pic>
        <p:nvPicPr>
          <p:cNvPr id="2355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2411413"/>
            <a:ext cx="8915400" cy="2871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5524" name="Text Box 4"/>
          <p:cNvSpPr txBox="1">
            <a:spLocks noChangeArrowheads="1"/>
          </p:cNvSpPr>
          <p:nvPr/>
        </p:nvSpPr>
        <p:spPr bwMode="auto">
          <a:xfrm>
            <a:off x="4592638" y="3636963"/>
            <a:ext cx="39751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sz="3600" b="1" dirty="0" smtClean="0">
                <a:solidFill>
                  <a:srgbClr val="FFFFFF"/>
                </a:solidFill>
                <a:latin typeface="Arial" panose="020B0604020202020204" pitchFamily="34" charset="0"/>
                <a:cs typeface="Arial" panose="020B0604020202020204" pitchFamily="34" charset="0"/>
              </a:rPr>
              <a:t>HENRY OLIU</a:t>
            </a:r>
          </a:p>
        </p:txBody>
      </p:sp>
    </p:spTree>
    <p:extLst>
      <p:ext uri="{BB962C8B-B14F-4D97-AF65-F5344CB8AC3E}">
        <p14:creationId xmlns:p14="http://schemas.microsoft.com/office/powerpoint/2010/main" val="784130452"/>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6" name="Picture 2" descr="Related image"/>
          <p:cNvPicPr>
            <a:picLocks noChangeAspect="1" noChangeArrowheads="1"/>
          </p:cNvPicPr>
          <p:nvPr/>
        </p:nvPicPr>
        <p:blipFill>
          <a:blip r:embed="rId2">
            <a:lum bright="-30000" contrast="-30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1427" name="Text Box 3"/>
          <p:cNvSpPr txBox="1">
            <a:spLocks noChangeArrowheads="1"/>
          </p:cNvSpPr>
          <p:nvPr/>
        </p:nvSpPr>
        <p:spPr bwMode="auto">
          <a:xfrm>
            <a:off x="4792663" y="2476500"/>
            <a:ext cx="2482850" cy="228600"/>
          </a:xfrm>
          <a:prstGeom prst="rect">
            <a:avLst/>
          </a:prstGeom>
          <a:noFill/>
          <a:ln>
            <a:noFill/>
          </a:ln>
          <a:effec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buFontTx/>
              <a:buNone/>
              <a:defRPr/>
            </a:pPr>
            <a:endParaRPr lang="en-US" altLang="en-US" sz="886" b="1">
              <a:solidFill>
                <a:srgbClr val="FFFFFF"/>
              </a:solidFill>
            </a:endParaRPr>
          </a:p>
        </p:txBody>
      </p:sp>
      <p:sp>
        <p:nvSpPr>
          <p:cNvPr id="231428" name="Text Box 4"/>
          <p:cNvSpPr txBox="1">
            <a:spLocks noChangeArrowheads="1"/>
          </p:cNvSpPr>
          <p:nvPr/>
        </p:nvSpPr>
        <p:spPr bwMode="auto">
          <a:xfrm>
            <a:off x="4794250" y="3646488"/>
            <a:ext cx="2605088" cy="228600"/>
          </a:xfrm>
          <a:prstGeom prst="rect">
            <a:avLst/>
          </a:prstGeom>
          <a:noFill/>
          <a:ln>
            <a:noFill/>
          </a:ln>
          <a:effec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buFontTx/>
              <a:buNone/>
              <a:defRPr/>
            </a:pPr>
            <a:endParaRPr lang="en-US" altLang="en-US" sz="886" b="1">
              <a:solidFill>
                <a:srgbClr val="00FFFF"/>
              </a:solidFill>
            </a:endParaRPr>
          </a:p>
        </p:txBody>
      </p:sp>
      <p:sp>
        <p:nvSpPr>
          <p:cNvPr id="236549" name="Text Box 5"/>
          <p:cNvSpPr txBox="1">
            <a:spLocks noChangeArrowheads="1"/>
          </p:cNvSpPr>
          <p:nvPr/>
        </p:nvSpPr>
        <p:spPr bwMode="auto">
          <a:xfrm>
            <a:off x="2590800" y="2681288"/>
            <a:ext cx="7391400" cy="1477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sz="3600" b="1" smtClean="0">
                <a:solidFill>
                  <a:srgbClr val="FFFFFF"/>
                </a:solidFill>
                <a:latin typeface="Lucida Sans" panose="020B0602030504020204" pitchFamily="34" charset="0"/>
                <a:cs typeface="Arial" panose="020B0604020202020204" pitchFamily="34" charset="0"/>
              </a:rPr>
              <a:t>ANNOUNCEMENTS AND </a:t>
            </a:r>
          </a:p>
          <a:p>
            <a:pPr algn="ctr" fontAlgn="base">
              <a:lnSpc>
                <a:spcPct val="100000"/>
              </a:lnSpc>
              <a:spcBef>
                <a:spcPct val="50000"/>
              </a:spcBef>
              <a:spcAft>
                <a:spcPct val="0"/>
              </a:spcAft>
              <a:buFontTx/>
              <a:buNone/>
            </a:pPr>
            <a:r>
              <a:rPr lang="en-US" altLang="en-US" sz="3600" b="1" smtClean="0">
                <a:solidFill>
                  <a:srgbClr val="FFFFFF"/>
                </a:solidFill>
                <a:latin typeface="Lucida Sans" panose="020B0602030504020204" pitchFamily="34" charset="0"/>
                <a:cs typeface="Arial" panose="020B0604020202020204" pitchFamily="34" charset="0"/>
              </a:rPr>
              <a:t>UPCOMING EVENTS</a:t>
            </a:r>
          </a:p>
        </p:txBody>
      </p:sp>
    </p:spTree>
    <p:extLst>
      <p:ext uri="{BB962C8B-B14F-4D97-AF65-F5344CB8AC3E}">
        <p14:creationId xmlns:p14="http://schemas.microsoft.com/office/powerpoint/2010/main" val="4272253667"/>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70" name="Picture 2" descr="Image result for thanks for worshipping with 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5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2332402"/>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AutoShape 2" descr="Image result for study in Revelation"/>
          <p:cNvSpPr>
            <a:spLocks noChangeAspect="1" noChangeArrowheads="1"/>
          </p:cNvSpPr>
          <p:nvPr/>
        </p:nvSpPr>
        <p:spPr bwMode="auto">
          <a:xfrm>
            <a:off x="6046788" y="3379788"/>
            <a:ext cx="98425" cy="98425"/>
          </a:xfrm>
          <a:prstGeom prst="rect">
            <a:avLst/>
          </a:prstGeom>
          <a:noFill/>
          <a:ln>
            <a:noFill/>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defRPr/>
            </a:pPr>
            <a:endParaRPr lang="en-US" altLang="en-US" sz="760" b="1">
              <a:solidFill>
                <a:srgbClr val="FFFFFF"/>
              </a:solidFill>
              <a:latin typeface="Tahoma" panose="020B0604030504040204" pitchFamily="34" charset="0"/>
            </a:endParaRPr>
          </a:p>
        </p:txBody>
      </p:sp>
      <p:pic>
        <p:nvPicPr>
          <p:cNvPr id="2385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61262069"/>
      </p:ext>
    </p:extLst>
  </p:cSld>
  <p:clrMapOvr>
    <a:masterClrMapping/>
  </p:clrMapOvr>
  <p:transition spd="slow"/>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TextBox 4"/>
          <p:cNvSpPr txBox="1">
            <a:spLocks noChangeArrowheads="1"/>
          </p:cNvSpPr>
          <p:nvPr/>
        </p:nvSpPr>
        <p:spPr bwMode="auto">
          <a:xfrm>
            <a:off x="3067050" y="1858963"/>
            <a:ext cx="6153150" cy="541337"/>
          </a:xfrm>
          <a:prstGeom prst="rect">
            <a:avLst/>
          </a:prstGeom>
          <a:noFill/>
          <a:ln>
            <a:noFill/>
          </a:ln>
        </p:spPr>
        <p:txBody>
          <a:bodyPr>
            <a:spAutoFit/>
          </a:bodyPr>
          <a:lstStyle>
            <a:lvl1pPr>
              <a:defRPr sz="2400" b="1">
                <a:solidFill>
                  <a:schemeClr val="bg1"/>
                </a:solidFill>
                <a:latin typeface="Arial" panose="020B0604020202020204" pitchFamily="34" charset="0"/>
              </a:defRPr>
            </a:lvl1pPr>
            <a:lvl2pPr marL="742950" indent="-285750">
              <a:defRPr sz="2400" b="1">
                <a:solidFill>
                  <a:schemeClr val="bg1"/>
                </a:solidFill>
                <a:latin typeface="Arial" panose="020B0604020202020204" pitchFamily="34" charset="0"/>
              </a:defRPr>
            </a:lvl2pPr>
            <a:lvl3pPr marL="1143000" indent="-228600">
              <a:defRPr sz="2400" b="1">
                <a:solidFill>
                  <a:schemeClr val="bg1"/>
                </a:solidFill>
                <a:latin typeface="Arial" panose="020B0604020202020204" pitchFamily="34" charset="0"/>
              </a:defRPr>
            </a:lvl3pPr>
            <a:lvl4pPr marL="1600200" indent="-228600">
              <a:defRPr sz="2400" b="1">
                <a:solidFill>
                  <a:schemeClr val="bg1"/>
                </a:solidFill>
                <a:latin typeface="Arial" panose="020B0604020202020204" pitchFamily="34" charset="0"/>
              </a:defRPr>
            </a:lvl4pPr>
            <a:lvl5pPr marL="2057400" indent="-228600">
              <a:defRPr sz="2400" b="1">
                <a:solidFill>
                  <a:schemeClr val="bg1"/>
                </a:solidFill>
                <a:latin typeface="Arial" panose="020B0604020202020204" pitchFamily="34" charset="0"/>
              </a:defRPr>
            </a:lvl5pPr>
            <a:lvl6pPr marL="2514600" indent="-228600" eaLnBrk="0" fontAlgn="base" hangingPunct="0">
              <a:spcBef>
                <a:spcPct val="0"/>
              </a:spcBef>
              <a:spcAft>
                <a:spcPct val="0"/>
              </a:spcAft>
              <a:defRPr sz="2400" b="1">
                <a:solidFill>
                  <a:schemeClr val="bg1"/>
                </a:solidFill>
                <a:latin typeface="Arial" panose="020B0604020202020204" pitchFamily="34" charset="0"/>
              </a:defRPr>
            </a:lvl6pPr>
            <a:lvl7pPr marL="2971800" indent="-228600" eaLnBrk="0" fontAlgn="base" hangingPunct="0">
              <a:spcBef>
                <a:spcPct val="0"/>
              </a:spcBef>
              <a:spcAft>
                <a:spcPct val="0"/>
              </a:spcAft>
              <a:defRPr sz="2400" b="1">
                <a:solidFill>
                  <a:schemeClr val="bg1"/>
                </a:solidFill>
                <a:latin typeface="Arial" panose="020B0604020202020204" pitchFamily="34" charset="0"/>
              </a:defRPr>
            </a:lvl7pPr>
            <a:lvl8pPr marL="3429000" indent="-228600" eaLnBrk="0" fontAlgn="base" hangingPunct="0">
              <a:spcBef>
                <a:spcPct val="0"/>
              </a:spcBef>
              <a:spcAft>
                <a:spcPct val="0"/>
              </a:spcAft>
              <a:defRPr sz="2400" b="1">
                <a:solidFill>
                  <a:schemeClr val="bg1"/>
                </a:solidFill>
                <a:latin typeface="Arial" panose="020B0604020202020204" pitchFamily="34" charset="0"/>
              </a:defRPr>
            </a:lvl8pPr>
            <a:lvl9pPr marL="3886200" indent="-228600" eaLnBrk="0" fontAlgn="base" hangingPunct="0">
              <a:spcBef>
                <a:spcPct val="0"/>
              </a:spcBef>
              <a:spcAft>
                <a:spcPct val="0"/>
              </a:spcAft>
              <a:defRPr sz="2400" b="1">
                <a:solidFill>
                  <a:schemeClr val="bg1"/>
                </a:solidFill>
                <a:latin typeface="Arial" panose="020B0604020202020204" pitchFamily="34" charset="0"/>
              </a:defRPr>
            </a:lvl9pPr>
          </a:lstStyle>
          <a:p>
            <a:pPr fontAlgn="base">
              <a:spcBef>
                <a:spcPct val="0"/>
              </a:spcBef>
              <a:spcAft>
                <a:spcPct val="0"/>
              </a:spcAft>
              <a:defRPr/>
            </a:pPr>
            <a:r>
              <a:rPr lang="en-US" altLang="en-US" sz="1350" b="0">
                <a:solidFill>
                  <a:srgbClr val="FFFFFF"/>
                </a:solidFill>
                <a:latin typeface="Calibri" panose="020F0502020204030204" pitchFamily="34" charset="0"/>
                <a:cs typeface="Arial" panose="020B0604020202020204" pitchFamily="34" charset="0"/>
              </a:rPr>
              <a:t> </a:t>
            </a:r>
            <a:endParaRPr lang="en-US" altLang="en-US" sz="1575">
              <a:solidFill>
                <a:srgbClr val="FFFFFF"/>
              </a:solidFill>
              <a:latin typeface="Tahoma" panose="020B0604030504040204" pitchFamily="34" charset="0"/>
              <a:cs typeface="Arial" panose="020B0604020202020204" pitchFamily="34" charset="0"/>
            </a:endParaRPr>
          </a:p>
          <a:p>
            <a:pPr fontAlgn="base">
              <a:spcBef>
                <a:spcPct val="0"/>
              </a:spcBef>
              <a:spcAft>
                <a:spcPct val="0"/>
              </a:spcAft>
              <a:defRPr/>
            </a:pPr>
            <a:endParaRPr lang="en-US" altLang="en-US" sz="1575">
              <a:solidFill>
                <a:srgbClr val="FFFFFF"/>
              </a:solidFill>
              <a:latin typeface="Tahoma" panose="020B0604030504040204" pitchFamily="34" charset="0"/>
              <a:cs typeface="Arial" panose="020B0604020202020204" pitchFamily="34" charset="0"/>
            </a:endParaRPr>
          </a:p>
        </p:txBody>
      </p:sp>
      <p:sp>
        <p:nvSpPr>
          <p:cNvPr id="211971" name="TextBox 2"/>
          <p:cNvSpPr txBox="1">
            <a:spLocks noChangeArrowheads="1"/>
          </p:cNvSpPr>
          <p:nvPr/>
        </p:nvSpPr>
        <p:spPr bwMode="auto">
          <a:xfrm>
            <a:off x="3168650" y="1952625"/>
            <a:ext cx="6153150" cy="542925"/>
          </a:xfrm>
          <a:prstGeom prst="rect">
            <a:avLst/>
          </a:prstGeom>
          <a:noFill/>
          <a:ln>
            <a:noFill/>
          </a:ln>
        </p:spPr>
        <p:txBody>
          <a:bodyPr>
            <a:spAutoFit/>
          </a:bodyPr>
          <a:lstStyle>
            <a:lvl1pPr>
              <a:defRPr sz="2400" b="1">
                <a:solidFill>
                  <a:schemeClr val="bg1"/>
                </a:solidFill>
                <a:latin typeface="Arial" panose="020B0604020202020204" pitchFamily="34" charset="0"/>
              </a:defRPr>
            </a:lvl1pPr>
            <a:lvl2pPr marL="742950" indent="-285750">
              <a:defRPr sz="2400" b="1">
                <a:solidFill>
                  <a:schemeClr val="bg1"/>
                </a:solidFill>
                <a:latin typeface="Arial" panose="020B0604020202020204" pitchFamily="34" charset="0"/>
              </a:defRPr>
            </a:lvl2pPr>
            <a:lvl3pPr marL="1143000" indent="-228600">
              <a:defRPr sz="2400" b="1">
                <a:solidFill>
                  <a:schemeClr val="bg1"/>
                </a:solidFill>
                <a:latin typeface="Arial" panose="020B0604020202020204" pitchFamily="34" charset="0"/>
              </a:defRPr>
            </a:lvl3pPr>
            <a:lvl4pPr marL="1600200" indent="-228600">
              <a:defRPr sz="2400" b="1">
                <a:solidFill>
                  <a:schemeClr val="bg1"/>
                </a:solidFill>
                <a:latin typeface="Arial" panose="020B0604020202020204" pitchFamily="34" charset="0"/>
              </a:defRPr>
            </a:lvl4pPr>
            <a:lvl5pPr marL="2057400" indent="-228600">
              <a:defRPr sz="2400" b="1">
                <a:solidFill>
                  <a:schemeClr val="bg1"/>
                </a:solidFill>
                <a:latin typeface="Arial" panose="020B0604020202020204" pitchFamily="34" charset="0"/>
              </a:defRPr>
            </a:lvl5pPr>
            <a:lvl6pPr marL="2514600" indent="-228600" eaLnBrk="0" fontAlgn="base" hangingPunct="0">
              <a:spcBef>
                <a:spcPct val="0"/>
              </a:spcBef>
              <a:spcAft>
                <a:spcPct val="0"/>
              </a:spcAft>
              <a:defRPr sz="2400" b="1">
                <a:solidFill>
                  <a:schemeClr val="bg1"/>
                </a:solidFill>
                <a:latin typeface="Arial" panose="020B0604020202020204" pitchFamily="34" charset="0"/>
              </a:defRPr>
            </a:lvl6pPr>
            <a:lvl7pPr marL="2971800" indent="-228600" eaLnBrk="0" fontAlgn="base" hangingPunct="0">
              <a:spcBef>
                <a:spcPct val="0"/>
              </a:spcBef>
              <a:spcAft>
                <a:spcPct val="0"/>
              </a:spcAft>
              <a:defRPr sz="2400" b="1">
                <a:solidFill>
                  <a:schemeClr val="bg1"/>
                </a:solidFill>
                <a:latin typeface="Arial" panose="020B0604020202020204" pitchFamily="34" charset="0"/>
              </a:defRPr>
            </a:lvl7pPr>
            <a:lvl8pPr marL="3429000" indent="-228600" eaLnBrk="0" fontAlgn="base" hangingPunct="0">
              <a:spcBef>
                <a:spcPct val="0"/>
              </a:spcBef>
              <a:spcAft>
                <a:spcPct val="0"/>
              </a:spcAft>
              <a:defRPr sz="2400" b="1">
                <a:solidFill>
                  <a:schemeClr val="bg1"/>
                </a:solidFill>
                <a:latin typeface="Arial" panose="020B0604020202020204" pitchFamily="34" charset="0"/>
              </a:defRPr>
            </a:lvl8pPr>
            <a:lvl9pPr marL="3886200" indent="-228600" eaLnBrk="0" fontAlgn="base" hangingPunct="0">
              <a:spcBef>
                <a:spcPct val="0"/>
              </a:spcBef>
              <a:spcAft>
                <a:spcPct val="0"/>
              </a:spcAft>
              <a:defRPr sz="2400" b="1">
                <a:solidFill>
                  <a:schemeClr val="bg1"/>
                </a:solidFill>
                <a:latin typeface="Arial" panose="020B0604020202020204" pitchFamily="34" charset="0"/>
              </a:defRPr>
            </a:lvl9pPr>
          </a:lstStyle>
          <a:p>
            <a:pPr fontAlgn="base">
              <a:spcBef>
                <a:spcPct val="0"/>
              </a:spcBef>
              <a:spcAft>
                <a:spcPct val="0"/>
              </a:spcAft>
              <a:defRPr/>
            </a:pPr>
            <a:r>
              <a:rPr lang="en-US" altLang="en-US" sz="1350" b="0">
                <a:solidFill>
                  <a:srgbClr val="FFFFFF"/>
                </a:solidFill>
                <a:latin typeface="Calibri" panose="020F0502020204030204" pitchFamily="34" charset="0"/>
                <a:cs typeface="Arial" panose="020B0604020202020204" pitchFamily="34" charset="0"/>
              </a:rPr>
              <a:t> </a:t>
            </a:r>
            <a:endParaRPr lang="en-US" altLang="en-US" sz="1575">
              <a:solidFill>
                <a:srgbClr val="FFFFFF"/>
              </a:solidFill>
              <a:latin typeface="Tahoma" panose="020B0604030504040204" pitchFamily="34" charset="0"/>
              <a:cs typeface="Arial" panose="020B0604020202020204" pitchFamily="34" charset="0"/>
            </a:endParaRPr>
          </a:p>
          <a:p>
            <a:pPr fontAlgn="base">
              <a:spcBef>
                <a:spcPct val="0"/>
              </a:spcBef>
              <a:spcAft>
                <a:spcPct val="0"/>
              </a:spcAft>
              <a:defRPr/>
            </a:pPr>
            <a:endParaRPr lang="en-US" altLang="en-US" sz="1575">
              <a:solidFill>
                <a:srgbClr val="FFFFFF"/>
              </a:solidFill>
              <a:latin typeface="Tahoma" panose="020B0604030504040204" pitchFamily="34" charset="0"/>
              <a:cs typeface="Arial" panose="020B0604020202020204" pitchFamily="34" charset="0"/>
            </a:endParaRPr>
          </a:p>
        </p:txBody>
      </p:sp>
      <p:sp>
        <p:nvSpPr>
          <p:cNvPr id="244740" name="TextBox 5"/>
          <p:cNvSpPr txBox="1">
            <a:spLocks noChangeArrowheads="1"/>
          </p:cNvSpPr>
          <p:nvPr/>
        </p:nvSpPr>
        <p:spPr bwMode="auto">
          <a:xfrm>
            <a:off x="3168650" y="1085850"/>
            <a:ext cx="60515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0" fontAlgn="base" hangingPunct="0">
              <a:lnSpc>
                <a:spcPct val="100000"/>
              </a:lnSpc>
              <a:spcBef>
                <a:spcPct val="0"/>
              </a:spcBef>
              <a:spcAft>
                <a:spcPct val="0"/>
              </a:spcAft>
              <a:buFontTx/>
              <a:buNone/>
              <a:defRPr/>
            </a:pPr>
            <a:r>
              <a:rPr lang="en-US" altLang="en-US" sz="1800">
                <a:solidFill>
                  <a:srgbClr val="800000"/>
                </a:solidFill>
                <a:latin typeface="Droid Sans"/>
                <a:cs typeface="Arial" panose="020B0604020202020204" pitchFamily="34" charset="0"/>
              </a:rPr>
              <a:t> </a:t>
            </a:r>
            <a:endParaRPr lang="en-US" altLang="en-US" sz="1800" b="1">
              <a:solidFill>
                <a:srgbClr val="FFFFFF"/>
              </a:solidFill>
              <a:latin typeface="Droid Sans"/>
              <a:cs typeface="Arial" panose="020B0604020202020204" pitchFamily="34" charset="0"/>
            </a:endParaRPr>
          </a:p>
        </p:txBody>
      </p:sp>
      <p:sp>
        <p:nvSpPr>
          <p:cNvPr id="244741" name="TextBox 3"/>
          <p:cNvSpPr txBox="1">
            <a:spLocks noChangeArrowheads="1"/>
          </p:cNvSpPr>
          <p:nvPr/>
        </p:nvSpPr>
        <p:spPr bwMode="auto">
          <a:xfrm>
            <a:off x="3168650" y="1246188"/>
            <a:ext cx="57277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0" fontAlgn="base" hangingPunct="0">
              <a:lnSpc>
                <a:spcPct val="100000"/>
              </a:lnSpc>
              <a:spcBef>
                <a:spcPct val="0"/>
              </a:spcBef>
              <a:spcAft>
                <a:spcPct val="0"/>
              </a:spcAft>
              <a:buFontTx/>
              <a:buNone/>
              <a:defRPr/>
            </a:pPr>
            <a:endParaRPr lang="en-US" altLang="en-US" sz="1800" b="1">
              <a:solidFill>
                <a:srgbClr val="FFFFFF"/>
              </a:solidFill>
              <a:latin typeface="Arial" panose="020B0604020202020204" pitchFamily="34" charset="0"/>
              <a:cs typeface="Arial" panose="020B0604020202020204" pitchFamily="34" charset="0"/>
            </a:endParaRPr>
          </a:p>
        </p:txBody>
      </p:sp>
      <p:sp>
        <p:nvSpPr>
          <p:cNvPr id="2" name="TextBox 1"/>
          <p:cNvSpPr txBox="1">
            <a:spLocks noChangeArrowheads="1"/>
          </p:cNvSpPr>
          <p:nvPr/>
        </p:nvSpPr>
        <p:spPr bwMode="auto">
          <a:xfrm>
            <a:off x="974725" y="520700"/>
            <a:ext cx="10439400" cy="345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spcAft>
                <a:spcPct val="0"/>
              </a:spcAft>
              <a:buFont typeface="Arial" panose="020B0604020202020204" pitchFamily="34" charset="0"/>
              <a:buNone/>
              <a:defRPr/>
            </a:pPr>
            <a:r>
              <a:rPr lang="en-US" altLang="en-US" b="1">
                <a:solidFill>
                  <a:srgbClr val="FFFFFF"/>
                </a:solidFill>
                <a:cs typeface="Arial" panose="020B0604020202020204" pitchFamily="34" charset="0"/>
              </a:rPr>
              <a:t>Rev 19:9-10 Then the angel said to me, "Write: 'Blessed are those who are invited to the wedding supper of the Lamb!'" And he added, "These are the true words of God." At this I fell at his feet to worship him. But he said to me, "Do not do it! I am a fellow servant with you and with your brothers who hold to the testimony of Jesus. Worship God! For the testimony of Jesus is the spirit of prophecy." </a:t>
            </a:r>
          </a:p>
          <a:p>
            <a:pPr fontAlgn="base">
              <a:spcAft>
                <a:spcPct val="0"/>
              </a:spcAft>
              <a:defRPr/>
            </a:pPr>
            <a:endParaRPr lang="en-US" altLang="en-US" b="1">
              <a:solidFill>
                <a:srgbClr val="FFFFFF"/>
              </a:solidFill>
              <a:cs typeface="Arial" panose="020B0604020202020204" pitchFamily="34" charset="0"/>
            </a:endParaRPr>
          </a:p>
          <a:p>
            <a:pPr fontAlgn="base">
              <a:spcAft>
                <a:spcPct val="0"/>
              </a:spcAft>
              <a:buFont typeface="Arial" panose="020B0604020202020204" pitchFamily="34" charset="0"/>
              <a:buNone/>
              <a:defRPr/>
            </a:pPr>
            <a:endParaRPr lang="en-US" altLang="en-US" b="1">
              <a:solidFill>
                <a:srgbClr val="FFFFFF"/>
              </a:solidFill>
              <a:latin typeface="Arial" panose="020B0604020202020204" pitchFamily="34" charset="0"/>
              <a:cs typeface="Arial" panose="020B0604020202020204" pitchFamily="34" charset="0"/>
            </a:endParaRPr>
          </a:p>
        </p:txBody>
      </p:sp>
      <p:sp>
        <p:nvSpPr>
          <p:cNvPr id="3" name="TextBox 2"/>
          <p:cNvSpPr txBox="1">
            <a:spLocks noChangeArrowheads="1"/>
          </p:cNvSpPr>
          <p:nvPr/>
        </p:nvSpPr>
        <p:spPr bwMode="auto">
          <a:xfrm>
            <a:off x="974725" y="3070225"/>
            <a:ext cx="10212388"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defRPr/>
            </a:pPr>
            <a:r>
              <a:rPr lang="en-US" altLang="en-US" b="1">
                <a:solidFill>
                  <a:srgbClr val="FFFFFF"/>
                </a:solidFill>
                <a:cs typeface="Arial" panose="020B0604020202020204" pitchFamily="34" charset="0"/>
              </a:rPr>
              <a:t>Verse 9: An angel instructs John to write these words, “Blessed are those who are invited to the marriage supper of the Lamb.” A seemingly obvious parallel to this is The Parable of the Wedding Feast in Matthew 22:1-11, which follows directly after the Parable of the Tenants </a:t>
            </a:r>
          </a:p>
        </p:txBody>
      </p:sp>
    </p:spTree>
    <p:extLst>
      <p:ext uri="{BB962C8B-B14F-4D97-AF65-F5344CB8AC3E}">
        <p14:creationId xmlns:p14="http://schemas.microsoft.com/office/powerpoint/2010/main" val="21566826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TextBox 1"/>
          <p:cNvSpPr txBox="1">
            <a:spLocks noChangeArrowheads="1"/>
          </p:cNvSpPr>
          <p:nvPr/>
        </p:nvSpPr>
        <p:spPr bwMode="auto">
          <a:xfrm>
            <a:off x="1150938" y="406400"/>
            <a:ext cx="9844087" cy="612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defRPr/>
            </a:pPr>
            <a:r>
              <a:rPr lang="en-US" altLang="en-US" sz="1800">
                <a:solidFill>
                  <a:srgbClr val="FFFFFF"/>
                </a:solidFill>
                <a:cs typeface="Arial" panose="020B0604020202020204" pitchFamily="34" charset="0"/>
              </a:rPr>
              <a:t> </a:t>
            </a:r>
            <a:r>
              <a:rPr lang="en-US" altLang="en-US" b="1">
                <a:solidFill>
                  <a:srgbClr val="FFFFFF"/>
                </a:solidFill>
                <a:cs typeface="Arial" panose="020B0604020202020204" pitchFamily="34" charset="0"/>
              </a:rPr>
              <a:t>In this parable, speaking of the kingdom of heaven (vs. 2), a king (God) was to prepare a wedding feast for his son (Jesus), but those who were originally invited (the Jews) refused to come (vss. 3-5) and even killed the king’s servants who had invited them (v. 6). Therefore, these murderers were destroyed and their city was burned (cf. Rev. 18:8-10, 18; 19:3). This is precisely what we see having happened in Jerusalem’s destruction and burning in 70 AD. The invitation then goes out to others (Gentiles as well as Jews; vss. 9-10), but only those with proper wedding garments were allowed to remain (vss. 10-14; cf. Rev. 19:8). Those who lacked these garments remained in outer darkness and were not part of the chosen people of God (vss. 13-14; cf. Matt. 8:11-12), despite the claims of John Hagee and other Christian Zionists to the contrary.</a:t>
            </a:r>
          </a:p>
        </p:txBody>
      </p:sp>
    </p:spTree>
    <p:extLst>
      <p:ext uri="{BB962C8B-B14F-4D97-AF65-F5344CB8AC3E}">
        <p14:creationId xmlns:p14="http://schemas.microsoft.com/office/powerpoint/2010/main" val="1063446876"/>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TextBox 1"/>
          <p:cNvSpPr txBox="1">
            <a:spLocks noChangeArrowheads="1"/>
          </p:cNvSpPr>
          <p:nvPr/>
        </p:nvSpPr>
        <p:spPr bwMode="auto">
          <a:xfrm>
            <a:off x="1150938" y="406400"/>
            <a:ext cx="9844087"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defRPr/>
            </a:pPr>
            <a:r>
              <a:rPr lang="en-US" altLang="en-US" b="1">
                <a:solidFill>
                  <a:srgbClr val="FFFFFF"/>
                </a:solidFill>
                <a:cs typeface="Arial" panose="020B0604020202020204" pitchFamily="34" charset="0"/>
              </a:rPr>
              <a:t>Rev 19:10  At this I fell at his feet to worship him. But he said to me, "Do not do it! I am a fellow servant with you and with your brothers who hold to the testimony of Jesus. Worship God! For the testimony of Jesus is the spirit of prophecy." </a:t>
            </a:r>
          </a:p>
        </p:txBody>
      </p:sp>
      <p:sp>
        <p:nvSpPr>
          <p:cNvPr id="3" name="TextBox 2"/>
          <p:cNvSpPr txBox="1">
            <a:spLocks noChangeArrowheads="1"/>
          </p:cNvSpPr>
          <p:nvPr/>
        </p:nvSpPr>
        <p:spPr bwMode="auto">
          <a:xfrm>
            <a:off x="1241425" y="2416175"/>
            <a:ext cx="1003617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defRPr/>
            </a:pPr>
            <a:r>
              <a:rPr lang="en-US" altLang="en-US" b="1">
                <a:solidFill>
                  <a:srgbClr val="FFFFFF"/>
                </a:solidFill>
                <a:cs typeface="Arial" panose="020B0604020202020204" pitchFamily="34" charset="0"/>
              </a:rPr>
              <a:t>Rev 19:11  I saw heaven standing open and there before me was a white horse, whose rider is called Faithful and True. With justice he judges and makes war.   </a:t>
            </a:r>
          </a:p>
        </p:txBody>
      </p:sp>
      <p:sp>
        <p:nvSpPr>
          <p:cNvPr id="4" name="TextBox 3"/>
          <p:cNvSpPr txBox="1">
            <a:spLocks noChangeArrowheads="1"/>
          </p:cNvSpPr>
          <p:nvPr/>
        </p:nvSpPr>
        <p:spPr bwMode="auto">
          <a:xfrm>
            <a:off x="1331913" y="3973513"/>
            <a:ext cx="9945687"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defRPr/>
            </a:pPr>
            <a:r>
              <a:rPr lang="en-US" altLang="en-US" b="1">
                <a:solidFill>
                  <a:srgbClr val="FFFFFF"/>
                </a:solidFill>
                <a:cs typeface="Arial" panose="020B0604020202020204" pitchFamily="34" charset="0"/>
              </a:rPr>
              <a:t>In this section we see Christ proceeding out of an open heaven on a white horse, followed by the armies of heaven, and wielding a sharp sword in His mouth. John’s description of Christ here is beautiful.</a:t>
            </a:r>
          </a:p>
        </p:txBody>
      </p:sp>
    </p:spTree>
    <p:extLst>
      <p:ext uri="{BB962C8B-B14F-4D97-AF65-F5344CB8AC3E}">
        <p14:creationId xmlns:p14="http://schemas.microsoft.com/office/powerpoint/2010/main" val="28359243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TextBox 1"/>
          <p:cNvSpPr txBox="1">
            <a:spLocks noChangeArrowheads="1"/>
          </p:cNvSpPr>
          <p:nvPr/>
        </p:nvSpPr>
        <p:spPr bwMode="auto">
          <a:xfrm>
            <a:off x="1150938" y="406400"/>
            <a:ext cx="9844087"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defRPr/>
            </a:pPr>
            <a:r>
              <a:rPr lang="en-US" altLang="en-US" b="1">
                <a:solidFill>
                  <a:srgbClr val="FFFFFF"/>
                </a:solidFill>
                <a:cs typeface="Arial" panose="020B0604020202020204" pitchFamily="34" charset="0"/>
              </a:rPr>
              <a:t>Interestingly, Josephus recorded that, in the spring of 66 AD shortly before the Jewish-Roman War began, a “star resembling a sword” appeared over Jerusalem (remaining for a year) and there were also many in Judea who saw chariots and soldiers running in the clouds:</a:t>
            </a:r>
          </a:p>
        </p:txBody>
      </p:sp>
    </p:spTree>
    <p:extLst>
      <p:ext uri="{BB962C8B-B14F-4D97-AF65-F5344CB8AC3E}">
        <p14:creationId xmlns:p14="http://schemas.microsoft.com/office/powerpoint/2010/main" val="431598462"/>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TextBox 1"/>
          <p:cNvSpPr txBox="1">
            <a:spLocks noChangeArrowheads="1"/>
          </p:cNvSpPr>
          <p:nvPr/>
        </p:nvSpPr>
        <p:spPr bwMode="auto">
          <a:xfrm>
            <a:off x="1150938" y="406400"/>
            <a:ext cx="9844087"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defRPr/>
            </a:pPr>
            <a:r>
              <a:rPr lang="en-US" altLang="en-US" b="1">
                <a:solidFill>
                  <a:srgbClr val="FFFFFF"/>
                </a:solidFill>
                <a:cs typeface="Arial" panose="020B0604020202020204" pitchFamily="34" charset="0"/>
              </a:rPr>
              <a:t>“Thus were the miserable people persuaded by these deceivers, and such as belied God himself; while they did not attend nor give credit to the signs that were so evident, and did so plainly foretell their future desolation, but, like men infatuated, without either eyes to see or minds to consider, did not regard the denunciations that God made to them. Thus there was a star resembling a sword, which stood over the city, and a comet, that continued a whole year… Besides these, a few days after that feast, on the one and twentieth day of the month Artemisius, [Jyar,] a certain prodigious and incredible phenomenon appeared:</a:t>
            </a:r>
          </a:p>
        </p:txBody>
      </p:sp>
    </p:spTree>
    <p:extLst>
      <p:ext uri="{BB962C8B-B14F-4D97-AF65-F5344CB8AC3E}">
        <p14:creationId xmlns:p14="http://schemas.microsoft.com/office/powerpoint/2010/main" val="16239863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5310188"/>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TextBox 1"/>
          <p:cNvSpPr txBox="1">
            <a:spLocks noChangeArrowheads="1"/>
          </p:cNvSpPr>
          <p:nvPr/>
        </p:nvSpPr>
        <p:spPr bwMode="auto">
          <a:xfrm>
            <a:off x="1150938" y="406400"/>
            <a:ext cx="9844087"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defRPr/>
            </a:pPr>
            <a:r>
              <a:rPr lang="en-US" altLang="en-US" b="1">
                <a:solidFill>
                  <a:srgbClr val="FFFFFF"/>
                </a:solidFill>
                <a:cs typeface="Arial" panose="020B0604020202020204" pitchFamily="34" charset="0"/>
              </a:rPr>
              <a:t>I suppose the account of it would seem to be a fable, were it not related by those that saw it, and were not the events that followed it of so considerable a nature as to deserve such signals; for, before sun-setting, chariots and troops of soldiers in their armor were seen running about among the clouds, and surrounding of cities” (Wars 6.5.3).</a:t>
            </a:r>
          </a:p>
        </p:txBody>
      </p:sp>
      <p:sp>
        <p:nvSpPr>
          <p:cNvPr id="3" name="TextBox 2"/>
          <p:cNvSpPr txBox="1">
            <a:spLocks noChangeArrowheads="1"/>
          </p:cNvSpPr>
          <p:nvPr/>
        </p:nvSpPr>
        <p:spPr bwMode="auto">
          <a:xfrm>
            <a:off x="1128713" y="3476625"/>
            <a:ext cx="10047287"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defRPr/>
            </a:pPr>
            <a:r>
              <a:rPr lang="en-US" altLang="en-US" b="1">
                <a:solidFill>
                  <a:srgbClr val="FFFFFF"/>
                </a:solidFill>
                <a:cs typeface="Arial" panose="020B0604020202020204" pitchFamily="34" charset="0"/>
              </a:rPr>
              <a:t>The 1st century Roman historian, Tacitus, also said this:</a:t>
            </a:r>
          </a:p>
          <a:p>
            <a:pPr fontAlgn="base">
              <a:lnSpc>
                <a:spcPct val="100000"/>
              </a:lnSpc>
              <a:spcBef>
                <a:spcPct val="0"/>
              </a:spcBef>
              <a:spcAft>
                <a:spcPct val="0"/>
              </a:spcAft>
              <a:buFontTx/>
              <a:buNone/>
              <a:defRPr/>
            </a:pPr>
            <a:endParaRPr lang="en-US" altLang="en-US" b="1">
              <a:solidFill>
                <a:srgbClr val="FFFFFF"/>
              </a:solidFill>
              <a:cs typeface="Arial" panose="020B0604020202020204" pitchFamily="34" charset="0"/>
            </a:endParaRPr>
          </a:p>
          <a:p>
            <a:pPr fontAlgn="base">
              <a:lnSpc>
                <a:spcPct val="100000"/>
              </a:lnSpc>
              <a:spcBef>
                <a:spcPct val="0"/>
              </a:spcBef>
              <a:spcAft>
                <a:spcPct val="0"/>
              </a:spcAft>
              <a:buFontTx/>
              <a:buNone/>
              <a:defRPr/>
            </a:pPr>
            <a:r>
              <a:rPr lang="en-US" altLang="en-US" b="1">
                <a:solidFill>
                  <a:srgbClr val="FFFFFF"/>
                </a:solidFill>
                <a:cs typeface="Arial" panose="020B0604020202020204" pitchFamily="34" charset="0"/>
              </a:rPr>
              <a:t>“There had been seen hosts joining battle in the skies, the fiery gleam of arms, the temple illuminated by a sudden radiance from the clouds” (Histories, Book 5).</a:t>
            </a:r>
          </a:p>
        </p:txBody>
      </p:sp>
    </p:spTree>
    <p:extLst>
      <p:ext uri="{BB962C8B-B14F-4D97-AF65-F5344CB8AC3E}">
        <p14:creationId xmlns:p14="http://schemas.microsoft.com/office/powerpoint/2010/main" val="18101263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TextBox 1"/>
          <p:cNvSpPr txBox="1">
            <a:spLocks noChangeArrowheads="1"/>
          </p:cNvSpPr>
          <p:nvPr/>
        </p:nvSpPr>
        <p:spPr bwMode="auto">
          <a:xfrm>
            <a:off x="1150938" y="225425"/>
            <a:ext cx="9844087"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defRPr/>
            </a:pPr>
            <a:r>
              <a:rPr lang="en-US" altLang="en-US" b="1">
                <a:solidFill>
                  <a:srgbClr val="FFFFFF"/>
                </a:solidFill>
                <a:cs typeface="Arial" panose="020B0604020202020204" pitchFamily="34" charset="0"/>
              </a:rPr>
              <a:t>Rev 19:12-15  His eyes are like blazing fire, and on his head are many crowns. He has a name written on him that no one knows but he himself. 13 He is dressed in a robe dipped in blood, and his name is the Word of God. 14 The armies of heaven were following him, riding on white horses and dressed in fine linen, white and clean. 15 Out of his mouth comes a sharp sword with which to strike down the nations. "He will rule them with an iron scepter."</a:t>
            </a:r>
          </a:p>
        </p:txBody>
      </p:sp>
      <p:sp>
        <p:nvSpPr>
          <p:cNvPr id="4" name="TextBox 3"/>
          <p:cNvSpPr txBox="1">
            <a:spLocks noChangeArrowheads="1"/>
          </p:cNvSpPr>
          <p:nvPr/>
        </p:nvSpPr>
        <p:spPr bwMode="auto">
          <a:xfrm>
            <a:off x="1150938" y="3749675"/>
            <a:ext cx="9844087"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defRPr/>
            </a:pPr>
            <a:r>
              <a:rPr lang="en-US" altLang="en-US" b="1">
                <a:solidFill>
                  <a:srgbClr val="FFFFFF"/>
                </a:solidFill>
                <a:cs typeface="Arial" panose="020B0604020202020204" pitchFamily="34" charset="0"/>
              </a:rPr>
              <a:t>Regarding “the armies of heaven, arrayed in fine linen, white and pure” following Christ on white horses, Rev. 19:8 speaks of a company clothed with “fine linen, bright and pure.”</a:t>
            </a:r>
          </a:p>
        </p:txBody>
      </p:sp>
    </p:spTree>
    <p:extLst>
      <p:ext uri="{BB962C8B-B14F-4D97-AF65-F5344CB8AC3E}">
        <p14:creationId xmlns:p14="http://schemas.microsoft.com/office/powerpoint/2010/main" val="15394977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TextBox 1"/>
          <p:cNvSpPr txBox="1">
            <a:spLocks noChangeArrowheads="1"/>
          </p:cNvSpPr>
          <p:nvPr/>
        </p:nvSpPr>
        <p:spPr bwMode="auto">
          <a:xfrm>
            <a:off x="1150938" y="225425"/>
            <a:ext cx="9844087"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defRPr/>
            </a:pPr>
            <a:r>
              <a:rPr lang="en-US" altLang="en-US" b="1">
                <a:solidFill>
                  <a:srgbClr val="FFFFFF"/>
                </a:solidFill>
                <a:cs typeface="Arial" panose="020B0604020202020204" pitchFamily="34" charset="0"/>
              </a:rPr>
              <a:t>In Zech. 14:7 we read: “And there shall be a unique day, which is known to the Lord, neither day nor night, but at evening time there shall be light.” Josephus records a most interesting event which took place less than a year before Jerusalem was destroyed in 70 AD: “On the eighth of the month Zanthicus, (before the feast of unleavened bread) at the ninth hour of the night, there shone round about the altar, and the circumjacent buildings of the temple, a light equal to the brightness of the day, which continued for the space of half an hour” </a:t>
            </a:r>
          </a:p>
        </p:txBody>
      </p:sp>
    </p:spTree>
    <p:extLst>
      <p:ext uri="{BB962C8B-B14F-4D97-AF65-F5344CB8AC3E}">
        <p14:creationId xmlns:p14="http://schemas.microsoft.com/office/powerpoint/2010/main" val="2057944287"/>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TextBox 1"/>
          <p:cNvSpPr txBox="1">
            <a:spLocks noChangeArrowheads="1"/>
          </p:cNvSpPr>
          <p:nvPr/>
        </p:nvSpPr>
        <p:spPr bwMode="auto">
          <a:xfrm>
            <a:off x="1150938" y="225425"/>
            <a:ext cx="9844087"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defRPr/>
            </a:pPr>
            <a:r>
              <a:rPr lang="en-US" altLang="en-US" b="1">
                <a:solidFill>
                  <a:srgbClr val="FFFFFF"/>
                </a:solidFill>
                <a:cs typeface="Arial" panose="020B0604020202020204" pitchFamily="34" charset="0"/>
              </a:rPr>
              <a:t>The idea that angels are involved in the judgment of Rev. 19:14-15 is also consistent with the statement that Jesus made to His disciples in Matthew 16:27-28, where He said: “For the Son of Man is going to come with His angels in the glory of His Father, and then He will repay each person according to what he has done. Truly, I say to you, there are some standing here who will not taste death until they see the Son of Man coming in His kingdom.” </a:t>
            </a:r>
          </a:p>
        </p:txBody>
      </p:sp>
    </p:spTree>
    <p:extLst>
      <p:ext uri="{BB962C8B-B14F-4D97-AF65-F5344CB8AC3E}">
        <p14:creationId xmlns:p14="http://schemas.microsoft.com/office/powerpoint/2010/main" val="3268496675"/>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TextBox 1"/>
          <p:cNvSpPr txBox="1">
            <a:spLocks noChangeArrowheads="1"/>
          </p:cNvSpPr>
          <p:nvPr/>
        </p:nvSpPr>
        <p:spPr bwMode="auto">
          <a:xfrm>
            <a:off x="1150938" y="225425"/>
            <a:ext cx="9844087" cy="569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defRPr/>
            </a:pPr>
            <a:r>
              <a:rPr lang="en-US" altLang="en-US" b="1">
                <a:solidFill>
                  <a:srgbClr val="FFFFFF"/>
                </a:solidFill>
                <a:cs typeface="Arial" panose="020B0604020202020204" pitchFamily="34" charset="0"/>
              </a:rPr>
              <a:t>Rev 19:15-18</a:t>
            </a:r>
          </a:p>
          <a:p>
            <a:pPr fontAlgn="base">
              <a:lnSpc>
                <a:spcPct val="100000"/>
              </a:lnSpc>
              <a:spcBef>
                <a:spcPct val="0"/>
              </a:spcBef>
              <a:spcAft>
                <a:spcPct val="0"/>
              </a:spcAft>
              <a:buFontTx/>
              <a:buNone/>
              <a:defRPr/>
            </a:pPr>
            <a:r>
              <a:rPr lang="en-US" altLang="en-US" b="1">
                <a:solidFill>
                  <a:srgbClr val="FFFFFF"/>
                </a:solidFill>
                <a:cs typeface="Arial" panose="020B0604020202020204" pitchFamily="34" charset="0"/>
              </a:rPr>
              <a:t>15 Out of his mouth comes a sharp sword with which to strike down the nations. "He will rule them with an iron scepter." He treads the winepress of the fury of the wrath of God Almighty. 16 On his robe and on his thigh he has this name written:</a:t>
            </a:r>
          </a:p>
          <a:p>
            <a:pPr fontAlgn="base">
              <a:lnSpc>
                <a:spcPct val="100000"/>
              </a:lnSpc>
              <a:spcBef>
                <a:spcPct val="0"/>
              </a:spcBef>
              <a:spcAft>
                <a:spcPct val="0"/>
              </a:spcAft>
              <a:buFontTx/>
              <a:buNone/>
              <a:defRPr/>
            </a:pPr>
            <a:endParaRPr lang="en-US" altLang="en-US" b="1">
              <a:solidFill>
                <a:srgbClr val="FFFFFF"/>
              </a:solidFill>
              <a:cs typeface="Arial" panose="020B0604020202020204" pitchFamily="34" charset="0"/>
            </a:endParaRPr>
          </a:p>
          <a:p>
            <a:pPr fontAlgn="base">
              <a:lnSpc>
                <a:spcPct val="100000"/>
              </a:lnSpc>
              <a:spcBef>
                <a:spcPct val="0"/>
              </a:spcBef>
              <a:spcAft>
                <a:spcPct val="0"/>
              </a:spcAft>
              <a:buFontTx/>
              <a:buNone/>
              <a:defRPr/>
            </a:pPr>
            <a:r>
              <a:rPr lang="en-US" altLang="en-US" b="1">
                <a:solidFill>
                  <a:srgbClr val="FFFFFF"/>
                </a:solidFill>
                <a:cs typeface="Arial" panose="020B0604020202020204" pitchFamily="34" charset="0"/>
              </a:rPr>
              <a:t>KING OF KINGS AND LORD OF LORDS. </a:t>
            </a:r>
          </a:p>
          <a:p>
            <a:pPr fontAlgn="base">
              <a:lnSpc>
                <a:spcPct val="100000"/>
              </a:lnSpc>
              <a:spcBef>
                <a:spcPct val="0"/>
              </a:spcBef>
              <a:spcAft>
                <a:spcPct val="0"/>
              </a:spcAft>
              <a:buFontTx/>
              <a:buNone/>
              <a:defRPr/>
            </a:pPr>
            <a:endParaRPr lang="en-US" altLang="en-US" b="1">
              <a:solidFill>
                <a:srgbClr val="FFFFFF"/>
              </a:solidFill>
              <a:cs typeface="Arial" panose="020B0604020202020204" pitchFamily="34" charset="0"/>
            </a:endParaRPr>
          </a:p>
          <a:p>
            <a:pPr fontAlgn="base">
              <a:lnSpc>
                <a:spcPct val="100000"/>
              </a:lnSpc>
              <a:spcBef>
                <a:spcPct val="0"/>
              </a:spcBef>
              <a:spcAft>
                <a:spcPct val="0"/>
              </a:spcAft>
              <a:buFontTx/>
              <a:buNone/>
              <a:defRPr/>
            </a:pPr>
            <a:r>
              <a:rPr lang="en-US" altLang="en-US" b="1">
                <a:solidFill>
                  <a:srgbClr val="FFFFFF"/>
                </a:solidFill>
                <a:cs typeface="Arial" panose="020B0604020202020204" pitchFamily="34" charset="0"/>
              </a:rPr>
              <a:t>17 And I saw an angel standing in the sun, who cried in a loud voice to all the birds flying in midair, "Come, gather together for the great supper of God, 18 so that you may eat the flesh of kings, generals, and mighty men, of horses and their riders, and the flesh of all people, free and slave, small and great." </a:t>
            </a:r>
          </a:p>
        </p:txBody>
      </p:sp>
    </p:spTree>
    <p:extLst>
      <p:ext uri="{BB962C8B-B14F-4D97-AF65-F5344CB8AC3E}">
        <p14:creationId xmlns:p14="http://schemas.microsoft.com/office/powerpoint/2010/main" val="1717852870"/>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TextBox 1"/>
          <p:cNvSpPr txBox="1">
            <a:spLocks noChangeArrowheads="1"/>
          </p:cNvSpPr>
          <p:nvPr/>
        </p:nvSpPr>
        <p:spPr bwMode="auto">
          <a:xfrm>
            <a:off x="1150938" y="225425"/>
            <a:ext cx="9844087"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defRPr/>
            </a:pPr>
            <a:r>
              <a:rPr lang="en-US" altLang="en-US" b="1">
                <a:solidFill>
                  <a:srgbClr val="FFFFFF"/>
                </a:solidFill>
                <a:cs typeface="Arial" panose="020B0604020202020204" pitchFamily="34" charset="0"/>
              </a:rPr>
              <a:t>Verses 15-18: Here is fulfilled what was prophesied in Revelation 1:7. After all, this text (Rev. 19:11-16) speaks of Christ coming to strike down the nations, and being ready to “tread the winepress of the fury of the wrath of God the Almighty” (vs. 15).</a:t>
            </a:r>
          </a:p>
        </p:txBody>
      </p:sp>
      <p:sp>
        <p:nvSpPr>
          <p:cNvPr id="3" name="TextBox 2"/>
          <p:cNvSpPr txBox="1">
            <a:spLocks noChangeArrowheads="1"/>
          </p:cNvSpPr>
          <p:nvPr/>
        </p:nvSpPr>
        <p:spPr bwMode="auto">
          <a:xfrm>
            <a:off x="1150938" y="2257425"/>
            <a:ext cx="10387012"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defRPr/>
            </a:pPr>
            <a:r>
              <a:rPr lang="en-US" altLang="en-US" b="1">
                <a:solidFill>
                  <a:srgbClr val="FFFFFF"/>
                </a:solidFill>
                <a:cs typeface="Arial" panose="020B0604020202020204" pitchFamily="34" charset="0"/>
              </a:rPr>
              <a:t>Rev 1:7 Look, he is coming with the clouds,</a:t>
            </a:r>
          </a:p>
          <a:p>
            <a:pPr fontAlgn="base">
              <a:lnSpc>
                <a:spcPct val="100000"/>
              </a:lnSpc>
              <a:spcBef>
                <a:spcPct val="0"/>
              </a:spcBef>
              <a:spcAft>
                <a:spcPct val="0"/>
              </a:spcAft>
              <a:buFontTx/>
              <a:buNone/>
              <a:defRPr/>
            </a:pPr>
            <a:r>
              <a:rPr lang="en-US" altLang="en-US" b="1">
                <a:solidFill>
                  <a:srgbClr val="FFFFFF"/>
                </a:solidFill>
                <a:cs typeface="Arial" panose="020B0604020202020204" pitchFamily="34" charset="0"/>
              </a:rPr>
              <a:t>and every eye will see him,</a:t>
            </a:r>
          </a:p>
          <a:p>
            <a:pPr fontAlgn="base">
              <a:lnSpc>
                <a:spcPct val="100000"/>
              </a:lnSpc>
              <a:spcBef>
                <a:spcPct val="0"/>
              </a:spcBef>
              <a:spcAft>
                <a:spcPct val="0"/>
              </a:spcAft>
              <a:buFontTx/>
              <a:buNone/>
              <a:defRPr/>
            </a:pPr>
            <a:r>
              <a:rPr lang="en-US" altLang="en-US" b="1">
                <a:solidFill>
                  <a:srgbClr val="FFFFFF"/>
                </a:solidFill>
                <a:cs typeface="Arial" panose="020B0604020202020204" pitchFamily="34" charset="0"/>
              </a:rPr>
              <a:t>even those who pierced him;</a:t>
            </a:r>
          </a:p>
          <a:p>
            <a:pPr fontAlgn="base">
              <a:lnSpc>
                <a:spcPct val="100000"/>
              </a:lnSpc>
              <a:spcBef>
                <a:spcPct val="0"/>
              </a:spcBef>
              <a:spcAft>
                <a:spcPct val="0"/>
              </a:spcAft>
              <a:buFontTx/>
              <a:buNone/>
              <a:defRPr/>
            </a:pPr>
            <a:r>
              <a:rPr lang="en-US" altLang="en-US" b="1">
                <a:solidFill>
                  <a:srgbClr val="FFFFFF"/>
                </a:solidFill>
                <a:cs typeface="Arial" panose="020B0604020202020204" pitchFamily="34" charset="0"/>
              </a:rPr>
              <a:t>and all the peoples of the earth will mourn because of him.</a:t>
            </a:r>
          </a:p>
          <a:p>
            <a:pPr fontAlgn="base">
              <a:lnSpc>
                <a:spcPct val="100000"/>
              </a:lnSpc>
              <a:spcBef>
                <a:spcPct val="0"/>
              </a:spcBef>
              <a:spcAft>
                <a:spcPct val="0"/>
              </a:spcAft>
              <a:buFontTx/>
              <a:buNone/>
              <a:defRPr/>
            </a:pPr>
            <a:r>
              <a:rPr lang="en-US" altLang="en-US" b="1">
                <a:solidFill>
                  <a:srgbClr val="FFFFFF"/>
                </a:solidFill>
                <a:cs typeface="Arial" panose="020B0604020202020204" pitchFamily="34" charset="0"/>
              </a:rPr>
              <a:t>      So shall it be! Amen. </a:t>
            </a:r>
          </a:p>
        </p:txBody>
      </p:sp>
    </p:spTree>
    <p:extLst>
      <p:ext uri="{BB962C8B-B14F-4D97-AF65-F5344CB8AC3E}">
        <p14:creationId xmlns:p14="http://schemas.microsoft.com/office/powerpoint/2010/main" val="25415883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From Our Pastor (With images) | Church announcements, Worship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4775"/>
            <a:ext cx="12192000" cy="721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8882901"/>
      </p:ext>
    </p:extLst>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Text Box 2"/>
          <p:cNvSpPr txBox="1">
            <a:spLocks noChangeArrowheads="1"/>
          </p:cNvSpPr>
          <p:nvPr/>
        </p:nvSpPr>
        <p:spPr bwMode="auto">
          <a:xfrm>
            <a:off x="4167188" y="2143125"/>
            <a:ext cx="3943350" cy="78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1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500">
                <a:solidFill>
                  <a:schemeClr val="tx1"/>
                </a:solidFill>
                <a:latin typeface="Arial" panose="020B0604020202020204" pitchFamily="34" charset="0"/>
              </a:defRPr>
            </a:lvl4pPr>
            <a:lvl5pPr marL="2057400" indent="-228600">
              <a:spcBef>
                <a:spcPct val="20000"/>
              </a:spcBef>
              <a:buChar char="»"/>
              <a:defRPr sz="15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5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5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5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500">
                <a:solidFill>
                  <a:schemeClr val="tx1"/>
                </a:solidFill>
                <a:latin typeface="Arial" panose="020B0604020202020204" pitchFamily="34" charset="0"/>
              </a:defRPr>
            </a:lvl9pPr>
          </a:lstStyle>
          <a:p>
            <a:pPr algn="ctr" fontAlgn="base">
              <a:spcBef>
                <a:spcPct val="50000"/>
              </a:spcBef>
              <a:spcAft>
                <a:spcPct val="0"/>
              </a:spcAft>
              <a:buFontTx/>
              <a:buNone/>
              <a:defRPr/>
            </a:pPr>
            <a:r>
              <a:rPr lang="en-US" altLang="en-US" sz="1800" b="1">
                <a:solidFill>
                  <a:srgbClr val="FFAE37"/>
                </a:solidFill>
                <a:cs typeface="Arial" panose="020B0604020202020204" pitchFamily="34" charset="0"/>
              </a:rPr>
              <a:t>PRAYER</a:t>
            </a:r>
          </a:p>
          <a:p>
            <a:pPr algn="ctr" fontAlgn="base">
              <a:spcBef>
                <a:spcPct val="50000"/>
              </a:spcBef>
              <a:spcAft>
                <a:spcPct val="0"/>
              </a:spcAft>
              <a:buFontTx/>
              <a:buNone/>
              <a:defRPr/>
            </a:pPr>
            <a:r>
              <a:rPr lang="en-US" altLang="en-US" sz="1800" b="1">
                <a:solidFill>
                  <a:srgbClr val="FFAE37"/>
                </a:solidFill>
                <a:cs typeface="Arial" panose="020B0604020202020204" pitchFamily="34" charset="0"/>
              </a:rPr>
              <a:t>Jerry Mellish</a:t>
            </a:r>
          </a:p>
        </p:txBody>
      </p:sp>
      <p:pic>
        <p:nvPicPr>
          <p:cNvPr id="90115" name="Picture 3" descr="Image result for pray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2" name="Text Box 4"/>
          <p:cNvSpPr txBox="1">
            <a:spLocks noChangeArrowheads="1"/>
          </p:cNvSpPr>
          <p:nvPr/>
        </p:nvSpPr>
        <p:spPr bwMode="auto">
          <a:xfrm>
            <a:off x="2971800" y="4851400"/>
            <a:ext cx="68580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1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500">
                <a:solidFill>
                  <a:schemeClr val="tx1"/>
                </a:solidFill>
                <a:latin typeface="Arial" panose="020B0604020202020204" pitchFamily="34" charset="0"/>
              </a:defRPr>
            </a:lvl4pPr>
            <a:lvl5pPr marL="2057400" indent="-228600">
              <a:spcBef>
                <a:spcPct val="20000"/>
              </a:spcBef>
              <a:buChar char="»"/>
              <a:defRPr sz="15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5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5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5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500">
                <a:solidFill>
                  <a:schemeClr val="tx1"/>
                </a:solidFill>
                <a:latin typeface="Arial" panose="020B0604020202020204" pitchFamily="34" charset="0"/>
              </a:defRPr>
            </a:lvl9pPr>
          </a:lstStyle>
          <a:p>
            <a:pPr algn="ctr" fontAlgn="base">
              <a:spcBef>
                <a:spcPct val="50000"/>
              </a:spcBef>
              <a:spcAft>
                <a:spcPct val="0"/>
              </a:spcAft>
              <a:buFontTx/>
              <a:buNone/>
              <a:defRPr/>
            </a:pPr>
            <a:r>
              <a:rPr lang="en-US" altLang="en-US" sz="2800" b="1" dirty="0">
                <a:solidFill>
                  <a:srgbClr val="FFFFFF"/>
                </a:solidFill>
                <a:cs typeface="Arial" panose="020B0604020202020204" pitchFamily="34" charset="0"/>
              </a:rPr>
              <a:t>LED BY </a:t>
            </a:r>
            <a:r>
              <a:rPr lang="en-US" altLang="en-US" sz="2800" b="1" dirty="0" smtClean="0">
                <a:solidFill>
                  <a:srgbClr val="FFFFFF"/>
                </a:solidFill>
                <a:cs typeface="Arial" panose="020B0604020202020204" pitchFamily="34" charset="0"/>
              </a:rPr>
              <a:t>TOM ANDRICK</a:t>
            </a:r>
            <a:endParaRPr lang="en-US" altLang="en-US" sz="2800" b="1" dirty="0">
              <a:solidFill>
                <a:srgbClr val="FFFFFF"/>
              </a:solidFill>
              <a:cs typeface="Arial" panose="020B0604020202020204" pitchFamily="34" charset="0"/>
            </a:endParaRPr>
          </a:p>
        </p:txBody>
      </p:sp>
    </p:spTree>
    <p:extLst>
      <p:ext uri="{BB962C8B-B14F-4D97-AF65-F5344CB8AC3E}">
        <p14:creationId xmlns:p14="http://schemas.microsoft.com/office/powerpoint/2010/main" val="132921382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nodeType="clickEffect">
                                  <p:stCondLst>
                                    <p:cond delay="0"/>
                                  </p:stCondLst>
                                  <p:childTnLst>
                                    <p:animEffect transition="out" filter="dissolve">
                                      <p:cBhvr>
                                        <p:cTn id="6" dur="500"/>
                                        <p:tgtEl>
                                          <p:spTgt spid="194562">
                                            <p:txEl>
                                              <p:pRg st="0" end="0"/>
                                            </p:txEl>
                                          </p:spTgt>
                                        </p:tgtEl>
                                      </p:cBhvr>
                                    </p:animEffect>
                                    <p:set>
                                      <p:cBhvr>
                                        <p:cTn id="7" dur="1" fill="hold">
                                          <p:stCondLst>
                                            <p:cond delay="499"/>
                                          </p:stCondLst>
                                        </p:cTn>
                                        <p:tgtEl>
                                          <p:spTgt spid="194562">
                                            <p:txEl>
                                              <p:pRg st="0" end="0"/>
                                            </p:txEl>
                                          </p:spTgt>
                                        </p:tgtEl>
                                        <p:attrNameLst>
                                          <p:attrName>style.visibility</p:attrName>
                                        </p:attrNameLst>
                                      </p:cBhvr>
                                      <p:to>
                                        <p:strVal val="hidden"/>
                                      </p:to>
                                    </p:set>
                                  </p:childTnLst>
                                </p:cTn>
                              </p:par>
                              <p:par>
                                <p:cTn id="8" presetID="9" presetClass="exit" presetSubtype="0" fill="hold" nodeType="withEffect">
                                  <p:stCondLst>
                                    <p:cond delay="0"/>
                                  </p:stCondLst>
                                  <p:childTnLst>
                                    <p:animEffect transition="out" filter="dissolve">
                                      <p:cBhvr>
                                        <p:cTn id="9" dur="500"/>
                                        <p:tgtEl>
                                          <p:spTgt spid="194562">
                                            <p:txEl>
                                              <p:pRg st="1" end="1"/>
                                            </p:txEl>
                                          </p:spTgt>
                                        </p:tgtEl>
                                      </p:cBhvr>
                                    </p:animEffect>
                                    <p:set>
                                      <p:cBhvr>
                                        <p:cTn id="10" dur="1" fill="hold">
                                          <p:stCondLst>
                                            <p:cond delay="499"/>
                                          </p:stCondLst>
                                        </p:cTn>
                                        <p:tgtEl>
                                          <p:spTgt spid="194562">
                                            <p:txEl>
                                              <p:pRg st="1" end="1"/>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3730" name="Picture 2" descr="ADE4302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126492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 Box 3"/>
          <p:cNvSpPr txBox="1">
            <a:spLocks noChangeArrowheads="1"/>
          </p:cNvSpPr>
          <p:nvPr/>
        </p:nvSpPr>
        <p:spPr bwMode="auto">
          <a:xfrm>
            <a:off x="6161088" y="4649788"/>
            <a:ext cx="1863725" cy="327025"/>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defRPr/>
            </a:pPr>
            <a:r>
              <a:rPr lang="en-US" altLang="en-US" sz="760" b="1" dirty="0">
                <a:solidFill>
                  <a:srgbClr val="000000"/>
                </a:solidFill>
                <a:latin typeface="华文细黑" charset="0"/>
              </a:rPr>
              <a:t>                DESIGNED BY JIM INGRAM</a:t>
            </a:r>
          </a:p>
        </p:txBody>
      </p:sp>
    </p:spTree>
    <p:extLst>
      <p:ext uri="{BB962C8B-B14F-4D97-AF65-F5344CB8AC3E}">
        <p14:creationId xmlns:p14="http://schemas.microsoft.com/office/powerpoint/2010/main" val="2601631983"/>
      </p:ext>
    </p:extLst>
  </p:cSld>
  <p:clrMapOvr>
    <a:masterClrMapping/>
  </p:clrMapOvr>
  <p:transition spd="slow" advClick="0" advTm="6000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9374905"/>
      </p:ext>
    </p:extLst>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Image result for PSALMS HYMNS AND SPIRITUAL SONG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725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Text Box 4"/>
          <p:cNvSpPr txBox="1">
            <a:spLocks noChangeArrowheads="1"/>
          </p:cNvSpPr>
          <p:nvPr/>
        </p:nvSpPr>
        <p:spPr bwMode="auto">
          <a:xfrm>
            <a:off x="2743200" y="3579813"/>
            <a:ext cx="5486400" cy="52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FontTx/>
              <a:buNone/>
              <a:defRPr/>
            </a:pPr>
            <a:r>
              <a:rPr lang="en-US" altLang="en-US" sz="2800" b="1" dirty="0" smtClean="0">
                <a:solidFill>
                  <a:srgbClr val="000000"/>
                </a:solidFill>
                <a:cs typeface="Arial" panose="020B0604020202020204" pitchFamily="34" charset="0"/>
              </a:rPr>
              <a:t>SANDER FLETCHER</a:t>
            </a:r>
            <a:endParaRPr lang="en-US" altLang="en-US" sz="2475" b="1" dirty="0">
              <a:solidFill>
                <a:srgbClr val="000000"/>
              </a:solidFill>
              <a:cs typeface="Arial" panose="020B0604020202020204" pitchFamily="34" charset="0"/>
            </a:endParaRPr>
          </a:p>
        </p:txBody>
      </p:sp>
      <p:sp>
        <p:nvSpPr>
          <p:cNvPr id="84996" name="TextBox 1"/>
          <p:cNvSpPr txBox="1">
            <a:spLocks noChangeArrowheads="1"/>
          </p:cNvSpPr>
          <p:nvPr/>
        </p:nvSpPr>
        <p:spPr bwMode="auto">
          <a:xfrm>
            <a:off x="4191000" y="2133600"/>
            <a:ext cx="284003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fontAlgn="base">
              <a:spcBef>
                <a:spcPct val="0"/>
              </a:spcBef>
              <a:spcAft>
                <a:spcPct val="0"/>
              </a:spcAft>
              <a:defRPr/>
            </a:pPr>
            <a:r>
              <a:rPr lang="en-US" altLang="en-US" sz="3000" b="1">
                <a:solidFill>
                  <a:srgbClr val="000000"/>
                </a:solidFill>
                <a:latin typeface="Arial" panose="020B0604020202020204" pitchFamily="34" charset="0"/>
                <a:cs typeface="Arial" panose="020B0604020202020204" pitchFamily="34" charset="0"/>
              </a:rPr>
              <a:t>SONG LEADER</a:t>
            </a:r>
          </a:p>
        </p:txBody>
      </p:sp>
    </p:spTree>
    <p:extLst>
      <p:ext uri="{BB962C8B-B14F-4D97-AF65-F5344CB8AC3E}">
        <p14:creationId xmlns:p14="http://schemas.microsoft.com/office/powerpoint/2010/main" val="3158342605"/>
      </p:ext>
    </p:extLst>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019 - Heavenly Sunlight - Title</a:t>
            </a:r>
            <a:endParaRPr lang="en-US" dirty="0"/>
          </a:p>
        </p:txBody>
      </p:sp>
      <p:pic>
        <p:nvPicPr>
          <p:cNvPr id="5" name="HymnSlide" descr="HymnSlideImage.png"/>
          <p:cNvPicPr>
            <a:picLocks noChangeAspect="1"/>
          </p:cNvPicPr>
          <p:nvPr/>
        </p:nvPicPr>
        <p:blipFill>
          <a:blip r:embed="rId3"/>
          <a:stretch>
            <a:fillRect/>
          </a:stretch>
        </p:blipFill>
        <p:spPr>
          <a:xfrm>
            <a:off x="-1" y="0"/>
            <a:ext cx="12192001"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 </a:t>
            </a:r>
          </a:p>
        </p:txBody>
      </p:sp>
    </p:spTree>
    <p:extLst>
      <p:ext uri="{BB962C8B-B14F-4D97-AF65-F5344CB8AC3E}">
        <p14:creationId xmlns:p14="http://schemas.microsoft.com/office/powerpoint/2010/main" val="497041387"/>
      </p:ext>
    </p:extLst>
  </p:cSld>
  <p:clrMapOvr>
    <a:masterClrMapping/>
  </p:clrMapOvr>
  <p:transition>
    <p:wipe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019 - Heavenly Sunlight - 1.1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033670883"/>
      </p:ext>
    </p:extLst>
  </p:cSld>
  <p:clrMapOvr>
    <a:masterClrMapping/>
  </p:clrMapOvr>
  <p:transition>
    <p:wipe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019 - Heavenly Sunlight - 1.2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4290566224"/>
      </p:ext>
    </p:extLst>
  </p:cSld>
  <p:clrMapOvr>
    <a:masterClrMapping/>
  </p:clrMapOvr>
  <p:transition>
    <p:wipe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019 - Heavenly Sunlight - 1.3</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185246406"/>
      </p:ext>
    </p:extLst>
  </p:cSld>
  <p:clrMapOvr>
    <a:masterClrMapping/>
  </p:clrMapOvr>
  <p:transition>
    <p:wipe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019 - Heavenly Sunlight - C.1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835357860"/>
      </p:ext>
    </p:extLst>
  </p:cSld>
  <p:clrMapOvr>
    <a:masterClrMapping/>
  </p:clrMapOvr>
  <p:transition>
    <p:wipe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019 - Heavenly Sunlight - C.2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492171465"/>
      </p:ext>
    </p:extLst>
  </p:cSld>
  <p:clrMapOvr>
    <a:masterClrMapping/>
  </p:clrMapOvr>
  <p:transition>
    <p:wipe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019 - Heavenly Sunlight - C.3</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End of Verse 1</a:t>
            </a:r>
          </a:p>
        </p:txBody>
      </p:sp>
    </p:spTree>
    <p:extLst>
      <p:ext uri="{BB962C8B-B14F-4D97-AF65-F5344CB8AC3E}">
        <p14:creationId xmlns:p14="http://schemas.microsoft.com/office/powerpoint/2010/main" val="40899498"/>
      </p:ext>
    </p:extLst>
  </p:cSld>
  <p:clrMapOvr>
    <a:masterClrMapping/>
  </p:clrMapOvr>
  <p:transition>
    <p:wipe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019 - Heavenly Sunlight - 2.1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240755020"/>
      </p:ext>
    </p:extLst>
  </p:cSld>
  <p:clrMapOvr>
    <a:masterClrMapping/>
  </p:clrMapOvr>
  <p:transition>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68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7947077"/>
      </p:ext>
    </p:extLst>
  </p:cSld>
  <p:clrMapOvr>
    <a:masterClrMapping/>
  </p:clrMapOvr>
  <p:transition spd="slow" advClick="0" advTm="6000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019 - Heavenly Sunlight - 2.2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276115162"/>
      </p:ext>
    </p:extLst>
  </p:cSld>
  <p:clrMapOvr>
    <a:masterClrMapping/>
  </p:clrMapOvr>
  <p:transition>
    <p:wipe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019 - Heavenly Sunlight - 2.3</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349942771"/>
      </p:ext>
    </p:extLst>
  </p:cSld>
  <p:clrMapOvr>
    <a:masterClrMapping/>
  </p:clrMapOvr>
  <p:transition>
    <p:wipe dir="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019 - Heavenly Sunlight - C.1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78237891"/>
      </p:ext>
    </p:extLst>
  </p:cSld>
  <p:clrMapOvr>
    <a:masterClrMapping/>
  </p:clrMapOvr>
  <p:transition>
    <p:wipe dir="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019 - Heavenly Sunlight - C.2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627559738"/>
      </p:ext>
    </p:extLst>
  </p:cSld>
  <p:clrMapOvr>
    <a:masterClrMapping/>
  </p:clrMapOvr>
  <p:transition>
    <p:wipe dir="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019 - Heavenly Sunlight - C.3</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End of Verse 2</a:t>
            </a:r>
          </a:p>
        </p:txBody>
      </p:sp>
    </p:spTree>
    <p:extLst>
      <p:ext uri="{BB962C8B-B14F-4D97-AF65-F5344CB8AC3E}">
        <p14:creationId xmlns:p14="http://schemas.microsoft.com/office/powerpoint/2010/main" val="54600883"/>
      </p:ext>
    </p:extLst>
  </p:cSld>
  <p:clrMapOvr>
    <a:masterClrMapping/>
  </p:clrMapOvr>
  <p:transition>
    <p:wipe dir="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019 - Heavenly Sunlight - 3.1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583060368"/>
      </p:ext>
    </p:extLst>
  </p:cSld>
  <p:clrMapOvr>
    <a:masterClrMapping/>
  </p:clrMapOvr>
  <p:transition>
    <p:wipe dir="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019 - Heavenly Sunlight - 3.2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634417283"/>
      </p:ext>
    </p:extLst>
  </p:cSld>
  <p:clrMapOvr>
    <a:masterClrMapping/>
  </p:clrMapOvr>
  <p:transition>
    <p:wipe dir="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019 - Heavenly Sunlight - 3.3</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245352399"/>
      </p:ext>
    </p:extLst>
  </p:cSld>
  <p:clrMapOvr>
    <a:masterClrMapping/>
  </p:clrMapOvr>
  <p:transition>
    <p:wipe dir="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019 - Heavenly Sunlight - C.1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214941655"/>
      </p:ext>
    </p:extLst>
  </p:cSld>
  <p:clrMapOvr>
    <a:masterClrMapping/>
  </p:clrMapOvr>
  <p:transition>
    <p:wipe dir="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019 - Heavenly Sunlight - C.2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60746327"/>
      </p:ext>
    </p:extLst>
  </p:cSld>
  <p:clrMapOvr>
    <a:masterClrMapping/>
  </p:clrMapOvr>
  <p:transition>
    <p:wipe dir="r"/>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Text Box 3"/>
          <p:cNvSpPr txBox="1">
            <a:spLocks noChangeArrowheads="1"/>
          </p:cNvSpPr>
          <p:nvPr/>
        </p:nvSpPr>
        <p:spPr bwMode="auto">
          <a:xfrm>
            <a:off x="3021013" y="574675"/>
            <a:ext cx="5370512" cy="52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FFFFFF"/>
                </a:solidFill>
                <a:latin typeface="Arial" panose="020B0604020202020204" pitchFamily="34" charset="0"/>
                <a:cs typeface="Arial" panose="020B0604020202020204" pitchFamily="34" charset="0"/>
              </a:rPr>
              <a:t>TODAY’S WORSHIP LEADERS</a:t>
            </a:r>
          </a:p>
        </p:txBody>
      </p:sp>
      <p:sp>
        <p:nvSpPr>
          <p:cNvPr id="75779" name="Text Box 4"/>
          <p:cNvSpPr txBox="1">
            <a:spLocks noChangeArrowheads="1"/>
          </p:cNvSpPr>
          <p:nvPr/>
        </p:nvSpPr>
        <p:spPr bwMode="auto">
          <a:xfrm>
            <a:off x="2292350" y="1349375"/>
            <a:ext cx="4519613" cy="504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50000"/>
              </a:spcBef>
              <a:spcAft>
                <a:spcPct val="0"/>
              </a:spcAft>
              <a:buFontTx/>
              <a:buNone/>
            </a:pPr>
            <a:r>
              <a:rPr lang="en-US" altLang="en-US" b="1" smtClean="0">
                <a:solidFill>
                  <a:srgbClr val="FFFFFF"/>
                </a:solidFill>
                <a:latin typeface="Arial" panose="020B0604020202020204" pitchFamily="34" charset="0"/>
                <a:cs typeface="Arial" panose="020B0604020202020204" pitchFamily="34" charset="0"/>
              </a:rPr>
              <a:t>CALL TO WORSHIP</a:t>
            </a:r>
          </a:p>
          <a:p>
            <a:pPr fontAlgn="base">
              <a:lnSpc>
                <a:spcPct val="100000"/>
              </a:lnSpc>
              <a:spcBef>
                <a:spcPct val="50000"/>
              </a:spcBef>
              <a:spcAft>
                <a:spcPct val="0"/>
              </a:spcAft>
              <a:buFontTx/>
              <a:buNone/>
            </a:pPr>
            <a:r>
              <a:rPr lang="en-US" altLang="en-US" b="1" smtClean="0">
                <a:solidFill>
                  <a:srgbClr val="FFFFFF"/>
                </a:solidFill>
                <a:latin typeface="Arial" panose="020B0604020202020204" pitchFamily="34" charset="0"/>
                <a:cs typeface="Arial" panose="020B0604020202020204" pitchFamily="34" charset="0"/>
              </a:rPr>
              <a:t>PRAYER</a:t>
            </a:r>
          </a:p>
          <a:p>
            <a:pPr fontAlgn="base">
              <a:lnSpc>
                <a:spcPct val="100000"/>
              </a:lnSpc>
              <a:spcBef>
                <a:spcPct val="50000"/>
              </a:spcBef>
              <a:spcAft>
                <a:spcPct val="0"/>
              </a:spcAft>
              <a:buFontTx/>
              <a:buNone/>
            </a:pPr>
            <a:r>
              <a:rPr lang="en-US" altLang="en-US" b="1" smtClean="0">
                <a:solidFill>
                  <a:srgbClr val="FFFFFF"/>
                </a:solidFill>
                <a:latin typeface="Arial" panose="020B0604020202020204" pitchFamily="34" charset="0"/>
                <a:cs typeface="Arial" panose="020B0604020202020204" pitchFamily="34" charset="0"/>
              </a:rPr>
              <a:t>SONG LEADER</a:t>
            </a:r>
          </a:p>
          <a:p>
            <a:pPr fontAlgn="base">
              <a:lnSpc>
                <a:spcPct val="100000"/>
              </a:lnSpc>
              <a:spcBef>
                <a:spcPct val="50000"/>
              </a:spcBef>
              <a:spcAft>
                <a:spcPct val="0"/>
              </a:spcAft>
              <a:buFontTx/>
              <a:buNone/>
            </a:pPr>
            <a:r>
              <a:rPr lang="en-US" altLang="en-US" b="1" smtClean="0">
                <a:solidFill>
                  <a:srgbClr val="FFFFFF"/>
                </a:solidFill>
                <a:latin typeface="Arial" panose="020B0604020202020204" pitchFamily="34" charset="0"/>
                <a:cs typeface="Arial" panose="020B0604020202020204" pitchFamily="34" charset="0"/>
              </a:rPr>
              <a:t>SCRIPTURE</a:t>
            </a:r>
          </a:p>
          <a:p>
            <a:pPr fontAlgn="base">
              <a:lnSpc>
                <a:spcPct val="100000"/>
              </a:lnSpc>
              <a:spcBef>
                <a:spcPct val="50000"/>
              </a:spcBef>
              <a:spcAft>
                <a:spcPct val="0"/>
              </a:spcAft>
              <a:buFontTx/>
              <a:buNone/>
            </a:pPr>
            <a:r>
              <a:rPr lang="en-US" altLang="en-US" b="1" smtClean="0">
                <a:solidFill>
                  <a:srgbClr val="FFFFFF"/>
                </a:solidFill>
                <a:latin typeface="Arial" panose="020B0604020202020204" pitchFamily="34" charset="0"/>
                <a:cs typeface="Arial" panose="020B0604020202020204" pitchFamily="34" charset="0"/>
              </a:rPr>
              <a:t>HEADING TABLE</a:t>
            </a:r>
          </a:p>
          <a:p>
            <a:pPr fontAlgn="base">
              <a:lnSpc>
                <a:spcPct val="100000"/>
              </a:lnSpc>
              <a:spcBef>
                <a:spcPct val="50000"/>
              </a:spcBef>
              <a:spcAft>
                <a:spcPct val="0"/>
              </a:spcAft>
              <a:buFontTx/>
              <a:buNone/>
            </a:pPr>
            <a:r>
              <a:rPr lang="en-US" altLang="en-US" b="1" smtClean="0">
                <a:solidFill>
                  <a:srgbClr val="FFFFFF"/>
                </a:solidFill>
                <a:latin typeface="Arial" panose="020B0604020202020204" pitchFamily="34" charset="0"/>
                <a:cs typeface="Arial" panose="020B0604020202020204" pitchFamily="34" charset="0"/>
              </a:rPr>
              <a:t>SERMON</a:t>
            </a:r>
          </a:p>
          <a:p>
            <a:pPr fontAlgn="base">
              <a:lnSpc>
                <a:spcPct val="100000"/>
              </a:lnSpc>
              <a:spcBef>
                <a:spcPct val="50000"/>
              </a:spcBef>
              <a:spcAft>
                <a:spcPct val="0"/>
              </a:spcAft>
              <a:buFontTx/>
              <a:buNone/>
            </a:pPr>
            <a:r>
              <a:rPr lang="en-US" altLang="en-US" b="1" smtClean="0">
                <a:solidFill>
                  <a:srgbClr val="FFFFFF"/>
                </a:solidFill>
                <a:latin typeface="Arial" panose="020B0604020202020204" pitchFamily="34" charset="0"/>
                <a:cs typeface="Arial" panose="020B0604020202020204" pitchFamily="34" charset="0"/>
              </a:rPr>
              <a:t>CLOSING PRAYER</a:t>
            </a:r>
          </a:p>
          <a:p>
            <a:pPr fontAlgn="base">
              <a:lnSpc>
                <a:spcPct val="100000"/>
              </a:lnSpc>
              <a:spcBef>
                <a:spcPct val="50000"/>
              </a:spcBef>
              <a:spcAft>
                <a:spcPct val="0"/>
              </a:spcAft>
              <a:buFontTx/>
              <a:buNone/>
            </a:pPr>
            <a:r>
              <a:rPr lang="en-US" altLang="en-US" b="1" smtClean="0">
                <a:solidFill>
                  <a:srgbClr val="FFFFFF"/>
                </a:solidFill>
                <a:latin typeface="Arial" panose="020B0604020202020204" pitchFamily="34" charset="0"/>
                <a:cs typeface="Arial" panose="020B0604020202020204" pitchFamily="34" charset="0"/>
              </a:rPr>
              <a:t>ANNOUNCEMENTS</a:t>
            </a:r>
          </a:p>
        </p:txBody>
      </p:sp>
      <p:sp>
        <p:nvSpPr>
          <p:cNvPr id="75780" name="Text Box 5"/>
          <p:cNvSpPr txBox="1">
            <a:spLocks noChangeArrowheads="1"/>
          </p:cNvSpPr>
          <p:nvPr/>
        </p:nvSpPr>
        <p:spPr bwMode="auto">
          <a:xfrm>
            <a:off x="6272213" y="1349375"/>
            <a:ext cx="4046537" cy="5047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50000"/>
              </a:spcBef>
              <a:spcAft>
                <a:spcPct val="0"/>
              </a:spcAft>
              <a:buFontTx/>
              <a:buNone/>
            </a:pPr>
            <a:r>
              <a:rPr lang="en-US" altLang="en-US" b="1" i="1" dirty="0" smtClean="0">
                <a:solidFill>
                  <a:srgbClr val="FFFFFF"/>
                </a:solidFill>
                <a:latin typeface="Arial" panose="020B0604020202020204" pitchFamily="34" charset="0"/>
                <a:cs typeface="Arial" panose="020B0604020202020204" pitchFamily="34" charset="0"/>
              </a:rPr>
              <a:t>Harry Cowan</a:t>
            </a:r>
          </a:p>
          <a:p>
            <a:pPr fontAlgn="base">
              <a:lnSpc>
                <a:spcPct val="100000"/>
              </a:lnSpc>
              <a:spcBef>
                <a:spcPct val="50000"/>
              </a:spcBef>
              <a:spcAft>
                <a:spcPct val="0"/>
              </a:spcAft>
              <a:buFontTx/>
              <a:buNone/>
            </a:pPr>
            <a:r>
              <a:rPr lang="en-US" altLang="en-US" b="1" i="1" dirty="0" smtClean="0">
                <a:solidFill>
                  <a:srgbClr val="FFFFFF"/>
                </a:solidFill>
                <a:latin typeface="Arial" panose="020B0604020202020204" pitchFamily="34" charset="0"/>
                <a:cs typeface="Arial" panose="020B0604020202020204" pitchFamily="34" charset="0"/>
              </a:rPr>
              <a:t>Tom </a:t>
            </a:r>
            <a:r>
              <a:rPr lang="en-US" altLang="en-US" b="1" i="1" dirty="0" err="1" smtClean="0">
                <a:solidFill>
                  <a:srgbClr val="FFFFFF"/>
                </a:solidFill>
                <a:latin typeface="Arial" panose="020B0604020202020204" pitchFamily="34" charset="0"/>
                <a:cs typeface="Arial" panose="020B0604020202020204" pitchFamily="34" charset="0"/>
              </a:rPr>
              <a:t>Andrick</a:t>
            </a:r>
            <a:endParaRPr lang="en-US" altLang="en-US" b="1" i="1" dirty="0" smtClean="0">
              <a:solidFill>
                <a:srgbClr val="FFFFFF"/>
              </a:solidFill>
              <a:latin typeface="Arial" panose="020B0604020202020204" pitchFamily="34" charset="0"/>
              <a:cs typeface="Arial" panose="020B0604020202020204" pitchFamily="34" charset="0"/>
            </a:endParaRPr>
          </a:p>
          <a:p>
            <a:pPr fontAlgn="base">
              <a:lnSpc>
                <a:spcPct val="100000"/>
              </a:lnSpc>
              <a:spcBef>
                <a:spcPct val="50000"/>
              </a:spcBef>
              <a:spcAft>
                <a:spcPct val="0"/>
              </a:spcAft>
              <a:buFontTx/>
              <a:buNone/>
            </a:pPr>
            <a:r>
              <a:rPr lang="en-US" altLang="en-US" b="1" i="1" dirty="0" smtClean="0">
                <a:solidFill>
                  <a:srgbClr val="FFFFFF"/>
                </a:solidFill>
                <a:latin typeface="Arial" panose="020B0604020202020204" pitchFamily="34" charset="0"/>
                <a:cs typeface="Arial" panose="020B0604020202020204" pitchFamily="34" charset="0"/>
              </a:rPr>
              <a:t>Sander Fletcher</a:t>
            </a:r>
          </a:p>
          <a:p>
            <a:pPr fontAlgn="base">
              <a:lnSpc>
                <a:spcPct val="100000"/>
              </a:lnSpc>
              <a:spcBef>
                <a:spcPct val="50000"/>
              </a:spcBef>
              <a:spcAft>
                <a:spcPct val="0"/>
              </a:spcAft>
              <a:buFontTx/>
              <a:buNone/>
            </a:pPr>
            <a:r>
              <a:rPr lang="en-US" altLang="en-US" b="1" i="1" dirty="0" err="1" smtClean="0">
                <a:solidFill>
                  <a:srgbClr val="FFFFFF"/>
                </a:solidFill>
                <a:latin typeface="Arial" panose="020B0604020202020204" pitchFamily="34" charset="0"/>
                <a:cs typeface="Arial" panose="020B0604020202020204" pitchFamily="34" charset="0"/>
              </a:rPr>
              <a:t>Gailand</a:t>
            </a:r>
            <a:r>
              <a:rPr lang="en-US" altLang="en-US" b="1" i="1" dirty="0" smtClean="0">
                <a:solidFill>
                  <a:srgbClr val="FFFFFF"/>
                </a:solidFill>
                <a:latin typeface="Arial" panose="020B0604020202020204" pitchFamily="34" charset="0"/>
                <a:cs typeface="Arial" panose="020B0604020202020204" pitchFamily="34" charset="0"/>
              </a:rPr>
              <a:t> </a:t>
            </a:r>
            <a:r>
              <a:rPr lang="en-US" altLang="en-US" b="1" i="1" dirty="0" err="1" smtClean="0">
                <a:solidFill>
                  <a:srgbClr val="FFFFFF"/>
                </a:solidFill>
                <a:latin typeface="Arial" panose="020B0604020202020204" pitchFamily="34" charset="0"/>
                <a:cs typeface="Arial" panose="020B0604020202020204" pitchFamily="34" charset="0"/>
              </a:rPr>
              <a:t>Kiltz</a:t>
            </a:r>
            <a:endParaRPr lang="en-US" altLang="en-US" b="1" i="1" dirty="0" smtClean="0">
              <a:solidFill>
                <a:srgbClr val="FFFFFF"/>
              </a:solidFill>
              <a:latin typeface="Arial" panose="020B0604020202020204" pitchFamily="34" charset="0"/>
              <a:cs typeface="Arial" panose="020B0604020202020204" pitchFamily="34" charset="0"/>
            </a:endParaRPr>
          </a:p>
          <a:p>
            <a:pPr fontAlgn="base">
              <a:lnSpc>
                <a:spcPct val="100000"/>
              </a:lnSpc>
              <a:spcBef>
                <a:spcPct val="50000"/>
              </a:spcBef>
              <a:spcAft>
                <a:spcPct val="0"/>
              </a:spcAft>
              <a:buFontTx/>
              <a:buNone/>
            </a:pPr>
            <a:r>
              <a:rPr lang="en-US" altLang="en-US" b="1" i="1" dirty="0" smtClean="0">
                <a:solidFill>
                  <a:srgbClr val="FFFFFF"/>
                </a:solidFill>
                <a:latin typeface="Arial" panose="020B0604020202020204" pitchFamily="34" charset="0"/>
                <a:cs typeface="Arial" panose="020B0604020202020204" pitchFamily="34" charset="0"/>
              </a:rPr>
              <a:t>Charles Peter</a:t>
            </a:r>
          </a:p>
          <a:p>
            <a:pPr fontAlgn="base">
              <a:lnSpc>
                <a:spcPct val="100000"/>
              </a:lnSpc>
              <a:spcBef>
                <a:spcPct val="50000"/>
              </a:spcBef>
              <a:spcAft>
                <a:spcPct val="0"/>
              </a:spcAft>
              <a:buFontTx/>
              <a:buNone/>
            </a:pPr>
            <a:r>
              <a:rPr lang="en-US" altLang="en-US" b="1" i="1" dirty="0" smtClean="0">
                <a:solidFill>
                  <a:srgbClr val="FFFFFF"/>
                </a:solidFill>
                <a:latin typeface="Arial" panose="020B0604020202020204" pitchFamily="34" charset="0"/>
                <a:cs typeface="Arial" panose="020B0604020202020204" pitchFamily="34" charset="0"/>
              </a:rPr>
              <a:t>Charles Murray</a:t>
            </a:r>
          </a:p>
          <a:p>
            <a:pPr fontAlgn="base">
              <a:lnSpc>
                <a:spcPct val="100000"/>
              </a:lnSpc>
              <a:spcBef>
                <a:spcPct val="50000"/>
              </a:spcBef>
              <a:spcAft>
                <a:spcPct val="0"/>
              </a:spcAft>
              <a:buFontTx/>
              <a:buNone/>
            </a:pPr>
            <a:r>
              <a:rPr lang="en-US" altLang="en-US" b="1" i="1" dirty="0" smtClean="0">
                <a:solidFill>
                  <a:srgbClr val="FFFFFF"/>
                </a:solidFill>
                <a:latin typeface="Arial" panose="020B0604020202020204" pitchFamily="34" charset="0"/>
                <a:cs typeface="Arial" panose="020B0604020202020204" pitchFamily="34" charset="0"/>
              </a:rPr>
              <a:t>Henry </a:t>
            </a:r>
            <a:r>
              <a:rPr lang="en-US" altLang="en-US" b="1" i="1" dirty="0" err="1" smtClean="0">
                <a:solidFill>
                  <a:srgbClr val="FFFFFF"/>
                </a:solidFill>
                <a:latin typeface="Arial" panose="020B0604020202020204" pitchFamily="34" charset="0"/>
                <a:cs typeface="Arial" panose="020B0604020202020204" pitchFamily="34" charset="0"/>
              </a:rPr>
              <a:t>Oliu</a:t>
            </a:r>
            <a:endParaRPr lang="en-US" altLang="en-US" b="1" i="1" dirty="0" smtClean="0">
              <a:solidFill>
                <a:srgbClr val="FFFFFF"/>
              </a:solidFill>
              <a:latin typeface="Arial" panose="020B0604020202020204" pitchFamily="34" charset="0"/>
              <a:cs typeface="Arial" panose="020B0604020202020204" pitchFamily="34" charset="0"/>
            </a:endParaRPr>
          </a:p>
          <a:p>
            <a:pPr fontAlgn="base">
              <a:lnSpc>
                <a:spcPct val="100000"/>
              </a:lnSpc>
              <a:spcBef>
                <a:spcPct val="50000"/>
              </a:spcBef>
              <a:spcAft>
                <a:spcPct val="0"/>
              </a:spcAft>
              <a:buFontTx/>
              <a:buNone/>
            </a:pPr>
            <a:r>
              <a:rPr lang="en-US" altLang="en-US" b="1" i="1" smtClean="0">
                <a:solidFill>
                  <a:srgbClr val="FFFFFF"/>
                </a:solidFill>
                <a:latin typeface="Arial" panose="020B0604020202020204" pitchFamily="34" charset="0"/>
                <a:cs typeface="Arial" panose="020B0604020202020204" pitchFamily="34" charset="0"/>
              </a:rPr>
              <a:t>Jim Ingram</a:t>
            </a:r>
            <a:endParaRPr lang="en-US" altLang="en-US" b="1" i="1" dirty="0" smtClean="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39103321"/>
      </p:ext>
    </p:extLst>
  </p:cSld>
  <p:clrMapOvr>
    <a:masterClrMapping/>
  </p:clrMapOvr>
  <p:transition spd="slow" advClick="0" advTm="60000"/>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019 - Heavenly Sunlight - C.3</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End of Song</a:t>
            </a:r>
          </a:p>
        </p:txBody>
      </p:sp>
    </p:spTree>
    <p:extLst>
      <p:ext uri="{BB962C8B-B14F-4D97-AF65-F5344CB8AC3E}">
        <p14:creationId xmlns:p14="http://schemas.microsoft.com/office/powerpoint/2010/main" val="2425301570"/>
      </p:ext>
    </p:extLst>
  </p:cSld>
  <p:clrMapOvr>
    <a:masterClrMapping/>
  </p:clrMapOvr>
  <p:transition>
    <p:wipe dir="r"/>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40100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402 - Leaning On The Everlasting Arms - Title</a:t>
            </a:r>
            <a:endParaRPr lang="en-US" dirty="0"/>
          </a:p>
        </p:txBody>
      </p:sp>
      <p:pic>
        <p:nvPicPr>
          <p:cNvPr id="5" name="HymnSlide" descr="HymnSlideImage.png"/>
          <p:cNvPicPr>
            <a:picLocks noChangeAspect="1"/>
          </p:cNvPicPr>
          <p:nvPr/>
        </p:nvPicPr>
        <p:blipFill>
          <a:blip r:embed="rId3"/>
          <a:stretch>
            <a:fillRect/>
          </a:stretch>
        </p:blipFill>
        <p:spPr>
          <a:xfrm>
            <a:off x="0" y="0"/>
            <a:ext cx="12192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 </a:t>
            </a:r>
          </a:p>
        </p:txBody>
      </p:sp>
    </p:spTree>
    <p:extLst>
      <p:ext uri="{BB962C8B-B14F-4D97-AF65-F5344CB8AC3E}">
        <p14:creationId xmlns:p14="http://schemas.microsoft.com/office/powerpoint/2010/main" val="1645679209"/>
      </p:ext>
    </p:extLst>
  </p:cSld>
  <p:clrMapOvr>
    <a:masterClrMapping/>
  </p:clrMapOvr>
  <p:transition>
    <p:wipe dir="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402 - Leaning On The Everlasting Arms - 1.1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646422166"/>
      </p:ext>
    </p:extLst>
  </p:cSld>
  <p:clrMapOvr>
    <a:masterClrMapping/>
  </p:clrMapOvr>
  <p:transition>
    <p:wipe dir="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402 - Leaning On The Everlasting Arms - 1.2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060585214"/>
      </p:ext>
    </p:extLst>
  </p:cSld>
  <p:clrMapOvr>
    <a:masterClrMapping/>
  </p:clrMapOvr>
  <p:transition>
    <p:wipe dir="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402 - Leaning On The Everlasting Arms - C.1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4267190354"/>
      </p:ext>
    </p:extLst>
  </p:cSld>
  <p:clrMapOvr>
    <a:masterClrMapping/>
  </p:clrMapOvr>
  <p:transition>
    <p:wipe dir="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402 - Leaning On The Everlasting Arms - C.2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End of Verse 1</a:t>
            </a:r>
          </a:p>
        </p:txBody>
      </p:sp>
    </p:spTree>
    <p:extLst>
      <p:ext uri="{BB962C8B-B14F-4D97-AF65-F5344CB8AC3E}">
        <p14:creationId xmlns:p14="http://schemas.microsoft.com/office/powerpoint/2010/main" val="1303640053"/>
      </p:ext>
    </p:extLst>
  </p:cSld>
  <p:clrMapOvr>
    <a:masterClrMapping/>
  </p:clrMapOvr>
  <p:transition>
    <p:wipe dir="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402 - Leaning On The Everlasting Arms - 2.1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169067672"/>
      </p:ext>
    </p:extLst>
  </p:cSld>
  <p:clrMapOvr>
    <a:masterClrMapping/>
  </p:clrMapOvr>
  <p:transition>
    <p:wipe dir="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402 - Leaning On The Everlasting Arms - 2.2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4083336132"/>
      </p:ext>
    </p:extLst>
  </p:cSld>
  <p:clrMapOvr>
    <a:masterClrMapping/>
  </p:clrMapOvr>
  <p:transition>
    <p:wipe dir="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402 - Leaning On The Everlasting Arms - C.1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528670709"/>
      </p:ext>
    </p:extLst>
  </p:cSld>
  <p:clrMapOvr>
    <a:masterClrMapping/>
  </p:clrMapOvr>
  <p:transition>
    <p:wipe dir="r"/>
  </p:transition>
</p:sld>
</file>

<file path=ppt/slides/slide5.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76802" name="Picture 2" descr="Image result for upcoming even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0863" y="808038"/>
            <a:ext cx="2862262"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7" name="Text Box 3"/>
          <p:cNvSpPr txBox="1">
            <a:spLocks noChangeArrowheads="1"/>
          </p:cNvSpPr>
          <p:nvPr/>
        </p:nvSpPr>
        <p:spPr bwMode="auto">
          <a:xfrm>
            <a:off x="4360863" y="2779713"/>
            <a:ext cx="3471862" cy="2181225"/>
          </a:xfrm>
          <a:prstGeom prst="rect">
            <a:avLst/>
          </a:prstGeom>
          <a:noFill/>
          <a:ln>
            <a:noFill/>
          </a:ln>
          <a:effectLst/>
        </p:spPr>
        <p:txBody>
          <a:bodyPr>
            <a:spAutoFit/>
          </a:bodyPr>
          <a:lstStyle/>
          <a:p>
            <a:pPr algn="ctr" fontAlgn="base">
              <a:spcBef>
                <a:spcPct val="50000"/>
              </a:spcBef>
              <a:spcAft>
                <a:spcPct val="0"/>
              </a:spcAft>
              <a:defRPr/>
            </a:pPr>
            <a:endParaRPr lang="en-US" sz="1181" b="1">
              <a:solidFill>
                <a:srgbClr val="A50021"/>
              </a:solidFill>
              <a:effectLst>
                <a:outerShdw blurRad="38100" dist="38100" dir="2700000" algn="tl">
                  <a:srgbClr val="C0C0C0"/>
                </a:outerShdw>
              </a:effectLst>
              <a:latin typeface="Tahoma" panose="020B0604030504040204" pitchFamily="34" charset="0"/>
              <a:cs typeface="Arial" panose="020B0604020202020204" pitchFamily="34" charset="0"/>
            </a:endParaRPr>
          </a:p>
          <a:p>
            <a:pPr algn="ctr" fontAlgn="base">
              <a:spcBef>
                <a:spcPct val="50000"/>
              </a:spcBef>
              <a:spcAft>
                <a:spcPct val="0"/>
              </a:spcAft>
              <a:defRPr/>
            </a:pPr>
            <a:endParaRPr lang="en-US" sz="1181" b="1">
              <a:solidFill>
                <a:srgbClr val="A50021"/>
              </a:solidFill>
              <a:effectLst>
                <a:outerShdw blurRad="38100" dist="38100" dir="2700000" algn="tl">
                  <a:srgbClr val="C0C0C0"/>
                </a:outerShdw>
              </a:effectLst>
              <a:latin typeface="Tahoma" panose="020B0604030504040204" pitchFamily="34" charset="0"/>
              <a:cs typeface="Arial" panose="020B0604020202020204" pitchFamily="34" charset="0"/>
            </a:endParaRPr>
          </a:p>
          <a:p>
            <a:pPr algn="ctr" fontAlgn="base">
              <a:spcBef>
                <a:spcPct val="50000"/>
              </a:spcBef>
              <a:spcAft>
                <a:spcPct val="0"/>
              </a:spcAft>
              <a:defRPr/>
            </a:pPr>
            <a:endParaRPr lang="en-US" sz="1181" b="1">
              <a:solidFill>
                <a:srgbClr val="A50021"/>
              </a:solidFill>
              <a:effectLst>
                <a:outerShdw blurRad="38100" dist="38100" dir="2700000" algn="tl">
                  <a:srgbClr val="C0C0C0"/>
                </a:outerShdw>
              </a:effectLst>
              <a:latin typeface="Tahoma" panose="020B0604030504040204" pitchFamily="34" charset="0"/>
              <a:cs typeface="Arial" panose="020B0604020202020204" pitchFamily="34" charset="0"/>
            </a:endParaRPr>
          </a:p>
          <a:p>
            <a:pPr algn="ctr" fontAlgn="base">
              <a:spcBef>
                <a:spcPct val="50000"/>
              </a:spcBef>
              <a:spcAft>
                <a:spcPct val="0"/>
              </a:spcAft>
              <a:defRPr/>
            </a:pPr>
            <a:endParaRPr lang="en-US" sz="1181" b="1">
              <a:solidFill>
                <a:srgbClr val="A50021"/>
              </a:solidFill>
              <a:effectLst>
                <a:outerShdw blurRad="38100" dist="38100" dir="2700000" algn="tl">
                  <a:srgbClr val="C0C0C0"/>
                </a:outerShdw>
              </a:effectLst>
              <a:latin typeface="Tahoma" panose="020B0604030504040204" pitchFamily="34" charset="0"/>
              <a:cs typeface="Arial" panose="020B0604020202020204" pitchFamily="34" charset="0"/>
            </a:endParaRPr>
          </a:p>
          <a:p>
            <a:pPr algn="ctr" fontAlgn="base">
              <a:spcBef>
                <a:spcPct val="50000"/>
              </a:spcBef>
              <a:spcAft>
                <a:spcPct val="0"/>
              </a:spcAft>
              <a:defRPr/>
            </a:pPr>
            <a:endParaRPr lang="en-US" sz="1181" b="1">
              <a:solidFill>
                <a:srgbClr val="A50021"/>
              </a:solidFill>
              <a:effectLst>
                <a:outerShdw blurRad="38100" dist="38100" dir="2700000" algn="tl">
                  <a:srgbClr val="C0C0C0"/>
                </a:outerShdw>
              </a:effectLst>
              <a:latin typeface="Tahoma" panose="020B0604030504040204" pitchFamily="34" charset="0"/>
              <a:cs typeface="Arial" panose="020B0604020202020204" pitchFamily="34" charset="0"/>
            </a:endParaRPr>
          </a:p>
          <a:p>
            <a:pPr algn="ctr" fontAlgn="base">
              <a:spcBef>
                <a:spcPct val="50000"/>
              </a:spcBef>
              <a:spcAft>
                <a:spcPct val="0"/>
              </a:spcAft>
              <a:defRPr/>
            </a:pPr>
            <a:endParaRPr lang="en-US" sz="1181" b="1">
              <a:solidFill>
                <a:srgbClr val="A50021"/>
              </a:solidFill>
              <a:effectLst>
                <a:outerShdw blurRad="38100" dist="38100" dir="2700000" algn="tl">
                  <a:srgbClr val="C0C0C0"/>
                </a:outerShdw>
              </a:effectLst>
              <a:latin typeface="Tahoma" panose="020B0604030504040204" pitchFamily="34" charset="0"/>
              <a:cs typeface="Arial" panose="020B0604020202020204" pitchFamily="34" charset="0"/>
            </a:endParaRPr>
          </a:p>
          <a:p>
            <a:pPr algn="ctr" fontAlgn="base">
              <a:spcBef>
                <a:spcPct val="50000"/>
              </a:spcBef>
              <a:spcAft>
                <a:spcPct val="0"/>
              </a:spcAft>
              <a:defRPr/>
            </a:pPr>
            <a:endParaRPr lang="en-US" sz="1181" b="1">
              <a:solidFill>
                <a:srgbClr val="A50021"/>
              </a:solidFill>
              <a:effectLst>
                <a:outerShdw blurRad="38100" dist="38100" dir="2700000" algn="tl">
                  <a:srgbClr val="C0C0C0"/>
                </a:outerShdw>
              </a:effectLst>
              <a:latin typeface="Tahoma" panose="020B0604030504040204" pitchFamily="34" charset="0"/>
              <a:cs typeface="Arial" panose="020B0604020202020204" pitchFamily="34" charset="0"/>
            </a:endParaRPr>
          </a:p>
          <a:p>
            <a:pPr algn="ctr" fontAlgn="base">
              <a:spcBef>
                <a:spcPct val="50000"/>
              </a:spcBef>
              <a:spcAft>
                <a:spcPct val="0"/>
              </a:spcAft>
              <a:defRPr/>
            </a:pPr>
            <a:endParaRPr lang="en-US" sz="1181" b="1">
              <a:solidFill>
                <a:srgbClr val="A50021"/>
              </a:solidFill>
              <a:effectLst>
                <a:outerShdw blurRad="38100" dist="38100" dir="2700000" algn="tl">
                  <a:srgbClr val="C0C0C0"/>
                </a:outerShdw>
              </a:effectLst>
              <a:latin typeface="Tahoma" panose="020B0604030504040204" pitchFamily="34" charset="0"/>
              <a:cs typeface="Arial" panose="020B0604020202020204" pitchFamily="34" charset="0"/>
            </a:endParaRPr>
          </a:p>
        </p:txBody>
      </p:sp>
      <p:sp>
        <p:nvSpPr>
          <p:cNvPr id="31748" name="Text Box 4"/>
          <p:cNvSpPr txBox="1">
            <a:spLocks noChangeArrowheads="1"/>
          </p:cNvSpPr>
          <p:nvPr/>
        </p:nvSpPr>
        <p:spPr bwMode="auto">
          <a:xfrm>
            <a:off x="4392613" y="3332163"/>
            <a:ext cx="3471862" cy="274637"/>
          </a:xfrm>
          <a:prstGeom prst="rect">
            <a:avLst/>
          </a:prstGeom>
          <a:noFill/>
          <a:ln>
            <a:noFill/>
          </a:ln>
          <a:effec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buFontTx/>
              <a:buNone/>
              <a:defRPr/>
            </a:pPr>
            <a:endParaRPr lang="en-US" altLang="en-US" sz="1181" b="1">
              <a:solidFill>
                <a:srgbClr val="800000"/>
              </a:solidFill>
            </a:endParaRPr>
          </a:p>
        </p:txBody>
      </p:sp>
      <p:sp>
        <p:nvSpPr>
          <p:cNvPr id="31749" name="Text Box 5"/>
          <p:cNvSpPr txBox="1">
            <a:spLocks noChangeArrowheads="1"/>
          </p:cNvSpPr>
          <p:nvPr/>
        </p:nvSpPr>
        <p:spPr bwMode="auto">
          <a:xfrm>
            <a:off x="4489450" y="2979738"/>
            <a:ext cx="3375025" cy="325437"/>
          </a:xfrm>
          <a:prstGeom prst="rect">
            <a:avLst/>
          </a:prstGeom>
          <a:noFill/>
          <a:ln>
            <a:noFill/>
          </a:ln>
          <a:effec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buFontTx/>
              <a:buNone/>
              <a:defRPr/>
            </a:pPr>
            <a:endParaRPr lang="en-US" altLang="en-US" sz="1519" b="1">
              <a:solidFill>
                <a:srgbClr val="000000"/>
              </a:solidFill>
            </a:endParaRPr>
          </a:p>
        </p:txBody>
      </p:sp>
      <p:sp>
        <p:nvSpPr>
          <p:cNvPr id="76806" name="Text Box 6"/>
          <p:cNvSpPr txBox="1">
            <a:spLocks noChangeArrowheads="1"/>
          </p:cNvSpPr>
          <p:nvPr/>
        </p:nvSpPr>
        <p:spPr bwMode="auto">
          <a:xfrm>
            <a:off x="2103438" y="1700213"/>
            <a:ext cx="8050212" cy="353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u="sng" smtClean="0">
                <a:solidFill>
                  <a:srgbClr val="FFFFFF"/>
                </a:solidFill>
                <a:latin typeface="Arial" panose="020B0604020202020204" pitchFamily="34" charset="0"/>
                <a:cs typeface="Arial" panose="020B0604020202020204" pitchFamily="34" charset="0"/>
              </a:rPr>
              <a:t>MONDAY NIGHT BIBLE STUDY</a:t>
            </a:r>
            <a:r>
              <a:rPr lang="en-US" altLang="en-US" b="1" smtClean="0">
                <a:solidFill>
                  <a:srgbClr val="FFFFFF"/>
                </a:solidFill>
                <a:latin typeface="Arial" panose="020B0604020202020204" pitchFamily="34" charset="0"/>
                <a:cs typeface="Arial" panose="020B0604020202020204" pitchFamily="34" charset="0"/>
              </a:rPr>
              <a:t> 6:30PM will meet in the West Annex</a:t>
            </a:r>
          </a:p>
          <a:p>
            <a:pPr algn="ctr" fontAlgn="base">
              <a:lnSpc>
                <a:spcPct val="100000"/>
              </a:lnSpc>
              <a:spcBef>
                <a:spcPct val="50000"/>
              </a:spcBef>
              <a:spcAft>
                <a:spcPct val="0"/>
              </a:spcAft>
              <a:buFontTx/>
              <a:buNone/>
            </a:pPr>
            <a:r>
              <a:rPr lang="en-US" altLang="en-US" b="1" smtClean="0">
                <a:solidFill>
                  <a:srgbClr val="FFFFFF"/>
                </a:solidFill>
                <a:latin typeface="Arial" panose="020B0604020202020204" pitchFamily="34" charset="0"/>
                <a:cs typeface="Arial" panose="020B0604020202020204" pitchFamily="34" charset="0"/>
              </a:rPr>
              <a:t>WEDNESDAY BIBLE STUDY will meet in the West Annex until further notice</a:t>
            </a:r>
          </a:p>
          <a:p>
            <a:pPr algn="ctr" fontAlgn="base">
              <a:lnSpc>
                <a:spcPct val="100000"/>
              </a:lnSpc>
              <a:spcBef>
                <a:spcPct val="50000"/>
              </a:spcBef>
              <a:spcAft>
                <a:spcPct val="0"/>
              </a:spcAft>
              <a:buFontTx/>
              <a:buNone/>
            </a:pPr>
            <a:r>
              <a:rPr lang="en-US" altLang="en-US" b="1" u="sng" smtClean="0">
                <a:solidFill>
                  <a:srgbClr val="FFFFFF"/>
                </a:solidFill>
                <a:latin typeface="Arial" panose="020B0604020202020204" pitchFamily="34" charset="0"/>
                <a:cs typeface="Arial" panose="020B0604020202020204" pitchFamily="34" charset="0"/>
              </a:rPr>
              <a:t>LADIES BIBLE CLASS W.I.N.G.S</a:t>
            </a:r>
            <a:r>
              <a:rPr lang="en-US" altLang="en-US" b="1" smtClean="0">
                <a:solidFill>
                  <a:srgbClr val="FFFFFF"/>
                </a:solidFill>
                <a:latin typeface="Arial" panose="020B0604020202020204" pitchFamily="34" charset="0"/>
                <a:cs typeface="Arial" panose="020B0604020202020204" pitchFamily="34" charset="0"/>
              </a:rPr>
              <a:t>                                                           (Women In God’s Service) Thursday 10:00 AM – meets in the West Annex</a:t>
            </a:r>
          </a:p>
        </p:txBody>
      </p:sp>
    </p:spTree>
    <p:extLst>
      <p:ext uri="{BB962C8B-B14F-4D97-AF65-F5344CB8AC3E}">
        <p14:creationId xmlns:p14="http://schemas.microsoft.com/office/powerpoint/2010/main" val="3001138269"/>
      </p:ext>
    </p:extLst>
  </p:cSld>
  <p:clrMapOvr>
    <a:masterClrMapping/>
  </p:clrMapOvr>
  <p:transition spd="slow" advClick="0" advTm="60000"/>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402 - Leaning On The Everlasting Arms - C.2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End of Verse 2</a:t>
            </a:r>
          </a:p>
        </p:txBody>
      </p:sp>
    </p:spTree>
    <p:extLst>
      <p:ext uri="{BB962C8B-B14F-4D97-AF65-F5344CB8AC3E}">
        <p14:creationId xmlns:p14="http://schemas.microsoft.com/office/powerpoint/2010/main" val="2907984827"/>
      </p:ext>
    </p:extLst>
  </p:cSld>
  <p:clrMapOvr>
    <a:masterClrMapping/>
  </p:clrMapOvr>
  <p:transition>
    <p:wipe dir="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402 - Leaning On The Everlasting Arms - 3.1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552824762"/>
      </p:ext>
    </p:extLst>
  </p:cSld>
  <p:clrMapOvr>
    <a:masterClrMapping/>
  </p:clrMapOvr>
  <p:transition>
    <p:wipe dir="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402 - Leaning On The Everlasting Arms - 3.2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508452568"/>
      </p:ext>
    </p:extLst>
  </p:cSld>
  <p:clrMapOvr>
    <a:masterClrMapping/>
  </p:clrMapOvr>
  <p:transition>
    <p:wipe dir="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402 - Leaning On The Everlasting Arms - C.1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588288374"/>
      </p:ext>
    </p:extLst>
  </p:cSld>
  <p:clrMapOvr>
    <a:masterClrMapping/>
  </p:clrMapOvr>
  <p:transition>
    <p:wipe dir="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402 - Leaning On The Everlasting Arms - C.2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End of Song</a:t>
            </a:r>
          </a:p>
        </p:txBody>
      </p:sp>
    </p:spTree>
    <p:extLst>
      <p:ext uri="{BB962C8B-B14F-4D97-AF65-F5344CB8AC3E}">
        <p14:creationId xmlns:p14="http://schemas.microsoft.com/office/powerpoint/2010/main" val="1440282574"/>
      </p:ext>
    </p:extLst>
  </p:cSld>
  <p:clrMapOvr>
    <a:masterClrMapping/>
  </p:clrMapOvr>
  <p:transition>
    <p:wipe dir="r"/>
  </p:transition>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056201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162 - Night With Ebon Pinion - Title</a:t>
            </a:r>
            <a:endParaRPr lang="en-US" dirty="0"/>
          </a:p>
        </p:txBody>
      </p:sp>
      <p:pic>
        <p:nvPicPr>
          <p:cNvPr id="5" name="HymnSlide" descr="HymnSlideImage.png"/>
          <p:cNvPicPr>
            <a:picLocks noChangeAspect="1"/>
          </p:cNvPicPr>
          <p:nvPr/>
        </p:nvPicPr>
        <p:blipFill>
          <a:blip r:embed="rId3"/>
          <a:stretch>
            <a:fillRect/>
          </a:stretch>
        </p:blipFill>
        <p:spPr>
          <a:xfrm>
            <a:off x="0" y="0"/>
            <a:ext cx="12192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 </a:t>
            </a:r>
          </a:p>
        </p:txBody>
      </p:sp>
    </p:spTree>
    <p:extLst>
      <p:ext uri="{BB962C8B-B14F-4D97-AF65-F5344CB8AC3E}">
        <p14:creationId xmlns:p14="http://schemas.microsoft.com/office/powerpoint/2010/main" val="3892129553"/>
      </p:ext>
    </p:extLst>
  </p:cSld>
  <p:clrMapOvr>
    <a:masterClrMapping/>
  </p:clrMapOvr>
  <p:transition>
    <p:wipe dir="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162 - Night With Ebon Pinion - 1.1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983954738"/>
      </p:ext>
    </p:extLst>
  </p:cSld>
  <p:clrMapOvr>
    <a:masterClrMapping/>
  </p:clrMapOvr>
  <p:transition>
    <p:wipe dir="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162 - Night With Ebon Pinion - 1.2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439507623"/>
      </p:ext>
    </p:extLst>
  </p:cSld>
  <p:clrMapOvr>
    <a:masterClrMapping/>
  </p:clrMapOvr>
  <p:transition>
    <p:wipe dir="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162 - Night With Ebon Pinion - 1.3</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End of Verse 1</a:t>
            </a:r>
          </a:p>
        </p:txBody>
      </p:sp>
    </p:spTree>
    <p:extLst>
      <p:ext uri="{BB962C8B-B14F-4D97-AF65-F5344CB8AC3E}">
        <p14:creationId xmlns:p14="http://schemas.microsoft.com/office/powerpoint/2010/main" val="3340949487"/>
      </p:ext>
    </p:extLst>
  </p:cSld>
  <p:clrMapOvr>
    <a:masterClrMapping/>
  </p:clrMapOvr>
  <p:transition>
    <p:wipe dir="r"/>
  </p:transition>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7826" name="Picture 2" descr="bigstock-Five-minutes-timer-4619426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400"/>
            <a:ext cx="12192000" cy="654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7" name="Text Box 3"/>
          <p:cNvSpPr txBox="1">
            <a:spLocks noChangeArrowheads="1"/>
          </p:cNvSpPr>
          <p:nvPr/>
        </p:nvSpPr>
        <p:spPr bwMode="auto">
          <a:xfrm>
            <a:off x="2754313" y="5905500"/>
            <a:ext cx="59388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i="1" smtClean="0">
                <a:solidFill>
                  <a:srgbClr val="FF0000"/>
                </a:solidFill>
                <a:latin typeface="Tahoma" panose="020B0604030504040204" pitchFamily="34" charset="0"/>
                <a:cs typeface="Arial" panose="020B0604020202020204" pitchFamily="34" charset="0"/>
              </a:rPr>
              <a:t>FIVE MINUTE RULE</a:t>
            </a:r>
          </a:p>
        </p:txBody>
      </p:sp>
    </p:spTree>
    <p:extLst>
      <p:ext uri="{BB962C8B-B14F-4D97-AF65-F5344CB8AC3E}">
        <p14:creationId xmlns:p14="http://schemas.microsoft.com/office/powerpoint/2010/main" val="3239972226"/>
      </p:ext>
    </p:extLst>
  </p:cSld>
  <p:clrMapOvr>
    <a:masterClrMapping/>
  </p:clrMapOvr>
  <p:transition spd="slow" advClick="0" advTm="60000"/>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162 - Night With Ebon Pinion - 2.1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832505964"/>
      </p:ext>
    </p:extLst>
  </p:cSld>
  <p:clrMapOvr>
    <a:masterClrMapping/>
  </p:clrMapOvr>
  <p:transition>
    <p:wipe dir="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162 - Night With Ebon Pinion - 2.2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700401765"/>
      </p:ext>
    </p:extLst>
  </p:cSld>
  <p:clrMapOvr>
    <a:masterClrMapping/>
  </p:clrMapOvr>
  <p:transition>
    <p:wipe dir="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162 - Night With Ebon Pinion - 2.3</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End of Verse 2</a:t>
            </a:r>
          </a:p>
        </p:txBody>
      </p:sp>
    </p:spTree>
    <p:extLst>
      <p:ext uri="{BB962C8B-B14F-4D97-AF65-F5344CB8AC3E}">
        <p14:creationId xmlns:p14="http://schemas.microsoft.com/office/powerpoint/2010/main" val="2695153226"/>
      </p:ext>
    </p:extLst>
  </p:cSld>
  <p:clrMapOvr>
    <a:masterClrMapping/>
  </p:clrMapOvr>
  <p:transition>
    <p:wipe dir="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162 - Night With Ebon Pinion - 3.1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4165439495"/>
      </p:ext>
    </p:extLst>
  </p:cSld>
  <p:clrMapOvr>
    <a:masterClrMapping/>
  </p:clrMapOvr>
  <p:transition>
    <p:wipe dir="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162 - Night With Ebon Pinion - 3.2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660440760"/>
      </p:ext>
    </p:extLst>
  </p:cSld>
  <p:clrMapOvr>
    <a:masterClrMapping/>
  </p:clrMapOvr>
  <p:transition>
    <p:wipe dir="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162 - Night With Ebon Pinion - 3.3</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End of Song</a:t>
            </a:r>
          </a:p>
        </p:txBody>
      </p:sp>
    </p:spTree>
    <p:extLst>
      <p:ext uri="{BB962C8B-B14F-4D97-AF65-F5344CB8AC3E}">
        <p14:creationId xmlns:p14="http://schemas.microsoft.com/office/powerpoint/2010/main" val="12818260"/>
      </p:ext>
    </p:extLst>
  </p:cSld>
  <p:clrMapOvr>
    <a:masterClrMapping/>
  </p:clrMapOvr>
  <p:transition>
    <p:wipe dir="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descr="151219-rememberen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7091629"/>
      </p:ext>
    </p:extLst>
  </p:cSld>
  <p:clrMapOvr>
    <a:masterClrMapping/>
  </p:clrMapOvr>
  <p:transition spd="slow"/>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2" descr="Image result for eating the Lord's Supper"/>
          <p:cNvPicPr>
            <a:picLocks noChangeAspect="1" noChangeArrowheads="1"/>
          </p:cNvPicPr>
          <p:nvPr/>
        </p:nvPicPr>
        <p:blipFill>
          <a:blip r:embed="rId2">
            <a:lum bright="-10000" contrast="-10000"/>
            <a:extLst>
              <a:ext uri="{28A0092B-C50C-407E-A947-70E740481C1C}">
                <a14:useLocalDpi xmlns:a14="http://schemas.microsoft.com/office/drawing/2010/main" val="0"/>
              </a:ext>
            </a:extLst>
          </a:blip>
          <a:srcRect/>
          <a:stretch>
            <a:fillRect/>
          </a:stretch>
        </p:blipFill>
        <p:spPr bwMode="auto">
          <a:xfrm>
            <a:off x="0" y="0"/>
            <a:ext cx="12192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5" name="Text Box 3"/>
          <p:cNvSpPr txBox="1">
            <a:spLocks noChangeArrowheads="1"/>
          </p:cNvSpPr>
          <p:nvPr/>
        </p:nvSpPr>
        <p:spPr bwMode="auto">
          <a:xfrm>
            <a:off x="3946525" y="3814763"/>
            <a:ext cx="5756275" cy="181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FFFFFF"/>
                </a:solidFill>
                <a:latin typeface="Arial" panose="020B0604020202020204" pitchFamily="34" charset="0"/>
                <a:cs typeface="Arial" panose="020B0604020202020204" pitchFamily="34" charset="0"/>
              </a:rPr>
              <a:t>“As often as you eat this bread and drink this cup, you proclaim the Lord’s death….”                                         1 Corinthians 11:26</a:t>
            </a:r>
          </a:p>
        </p:txBody>
      </p:sp>
    </p:spTree>
    <p:extLst>
      <p:ext uri="{BB962C8B-B14F-4D97-AF65-F5344CB8AC3E}">
        <p14:creationId xmlns:p14="http://schemas.microsoft.com/office/powerpoint/2010/main" val="901078754"/>
      </p:ext>
    </p:extLst>
  </p:cSld>
  <p:clrMapOvr>
    <a:masterClrMapping/>
  </p:clrMapOvr>
  <p:transition spd="slow"/>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613518"/>
      </p:ext>
    </p:extLst>
  </p:cSld>
  <p:clrMapOvr>
    <a:masterClrMapping/>
  </p:clrMapOvr>
  <p:transition spd="slow"/>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338 - The Great Physician - Title</a:t>
            </a:r>
            <a:endParaRPr lang="en-US" dirty="0"/>
          </a:p>
        </p:txBody>
      </p:sp>
      <p:pic>
        <p:nvPicPr>
          <p:cNvPr id="5" name="HymnSlide" descr="HymnSlideImage.png"/>
          <p:cNvPicPr>
            <a:picLocks noChangeAspect="1"/>
          </p:cNvPicPr>
          <p:nvPr/>
        </p:nvPicPr>
        <p:blipFill>
          <a:blip r:embed="rId3"/>
          <a:stretch>
            <a:fillRect/>
          </a:stretch>
        </p:blipFill>
        <p:spPr>
          <a:xfrm>
            <a:off x="0" y="0"/>
            <a:ext cx="12067822"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 </a:t>
            </a:r>
          </a:p>
        </p:txBody>
      </p:sp>
    </p:spTree>
    <p:extLst>
      <p:ext uri="{BB962C8B-B14F-4D97-AF65-F5344CB8AC3E}">
        <p14:creationId xmlns:p14="http://schemas.microsoft.com/office/powerpoint/2010/main" val="1751615536"/>
      </p:ext>
    </p:extLst>
  </p:cSld>
  <p:clrMapOvr>
    <a:masterClrMapping/>
  </p:clrMapOvr>
  <p:transition>
    <p:wipe dir="r"/>
  </p:transition>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8850" name="Picture 2" descr="Image result for LET'S WORSHIP TOGETH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6240786"/>
      </p:ext>
    </p:extLst>
  </p:cSld>
  <p:clrMapOvr>
    <a:masterClrMapping/>
  </p:clrMapOvr>
  <p:transition spd="slow" advClick="0" advTm="60000"/>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338 - The Great Physician - 1.1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4114556671"/>
      </p:ext>
    </p:extLst>
  </p:cSld>
  <p:clrMapOvr>
    <a:masterClrMapping/>
  </p:clrMapOvr>
  <p:transition>
    <p:wipe dir="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338 - The Great Physician - 1.2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End of Verse 1</a:t>
            </a:r>
          </a:p>
        </p:txBody>
      </p:sp>
    </p:spTree>
    <p:extLst>
      <p:ext uri="{BB962C8B-B14F-4D97-AF65-F5344CB8AC3E}">
        <p14:creationId xmlns:p14="http://schemas.microsoft.com/office/powerpoint/2010/main" val="1249103472"/>
      </p:ext>
    </p:extLst>
  </p:cSld>
  <p:clrMapOvr>
    <a:masterClrMapping/>
  </p:clrMapOvr>
  <p:transition>
    <p:wipe dir="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338 - The Great Physician - 2.1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57332942"/>
      </p:ext>
    </p:extLst>
  </p:cSld>
  <p:clrMapOvr>
    <a:masterClrMapping/>
  </p:clrMapOvr>
  <p:transition>
    <p:wipe dir="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338 - The Great Physician - 2.2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End of Verse 2</a:t>
            </a:r>
          </a:p>
        </p:txBody>
      </p:sp>
    </p:spTree>
    <p:extLst>
      <p:ext uri="{BB962C8B-B14F-4D97-AF65-F5344CB8AC3E}">
        <p14:creationId xmlns:p14="http://schemas.microsoft.com/office/powerpoint/2010/main" val="2122966333"/>
      </p:ext>
    </p:extLst>
  </p:cSld>
  <p:clrMapOvr>
    <a:masterClrMapping/>
  </p:clrMapOvr>
  <p:transition>
    <p:wipe dir="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338 - The Great Physician - 3.1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734071785"/>
      </p:ext>
    </p:extLst>
  </p:cSld>
  <p:clrMapOvr>
    <a:masterClrMapping/>
  </p:clrMapOvr>
  <p:transition>
    <p:wipe dir="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338 - The Great Physician - 3.2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55510942"/>
      </p:ext>
    </p:extLst>
  </p:cSld>
  <p:clrMapOvr>
    <a:masterClrMapping/>
  </p:clrMapOvr>
  <p:transition>
    <p:wipe dir="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338 - The Great Physician - C.1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437843652"/>
      </p:ext>
    </p:extLst>
  </p:cSld>
  <p:clrMapOvr>
    <a:masterClrMapping/>
  </p:clrMapOvr>
  <p:transition>
    <p:wipe dir="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338 - The Great Physician - C.2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End of Song</a:t>
            </a:r>
          </a:p>
        </p:txBody>
      </p:sp>
    </p:spTree>
    <p:extLst>
      <p:ext uri="{BB962C8B-B14F-4D97-AF65-F5344CB8AC3E}">
        <p14:creationId xmlns:p14="http://schemas.microsoft.com/office/powerpoint/2010/main" val="1677020375"/>
      </p:ext>
    </p:extLst>
  </p:cSld>
  <p:clrMapOvr>
    <a:masterClrMapping/>
  </p:clrMapOvr>
  <p:transition>
    <p:wipe dir="r"/>
  </p:transition>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703679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522 - When The Roll Is Called Up Yonder - Title</a:t>
            </a:r>
            <a:endParaRPr lang="en-US" dirty="0"/>
          </a:p>
        </p:txBody>
      </p:sp>
      <p:pic>
        <p:nvPicPr>
          <p:cNvPr id="5" name="HymnSlide" descr="HymnSlideImage.png"/>
          <p:cNvPicPr>
            <a:picLocks noChangeAspect="1"/>
          </p:cNvPicPr>
          <p:nvPr/>
        </p:nvPicPr>
        <p:blipFill>
          <a:blip r:embed="rId3"/>
          <a:stretch>
            <a:fillRect/>
          </a:stretch>
        </p:blipFill>
        <p:spPr>
          <a:xfrm>
            <a:off x="0" y="0"/>
            <a:ext cx="12192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 </a:t>
            </a:r>
          </a:p>
        </p:txBody>
      </p:sp>
    </p:spTree>
    <p:extLst>
      <p:ext uri="{BB962C8B-B14F-4D97-AF65-F5344CB8AC3E}">
        <p14:creationId xmlns:p14="http://schemas.microsoft.com/office/powerpoint/2010/main" val="123916452"/>
      </p:ext>
    </p:extLst>
  </p:cSld>
  <p:clrMapOvr>
    <a:masterClrMapping/>
  </p:clrMapOvr>
  <p:transition>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Image result for LET'S WORSHIP TOGETH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2921980"/>
      </p:ext>
    </p:extLst>
  </p:cSld>
  <p:clrMapOvr>
    <a:masterClrMapping/>
  </p:clrMapOvr>
  <p:transition advClick="0" advTm="60000"/>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522 - When The Roll Is Called Up Yonder - 1.1</a:t>
            </a:r>
            <a:endParaRPr lang="en-US" dirty="0"/>
          </a:p>
        </p:txBody>
      </p:sp>
      <p:pic>
        <p:nvPicPr>
          <p:cNvPr id="5" name="HymnSlide" descr="HymnSlideImage.png"/>
          <p:cNvPicPr>
            <a:picLocks noChangeAspect="1"/>
          </p:cNvPicPr>
          <p:nvPr/>
        </p:nvPicPr>
        <p:blipFill>
          <a:blip r:embed="rId2"/>
          <a:stretch>
            <a:fillRect/>
          </a:stretch>
        </p:blipFill>
        <p:spPr>
          <a:xfrm>
            <a:off x="124178" y="0"/>
            <a:ext cx="12067821" cy="6858000"/>
          </a:xfrm>
          <a:prstGeom prst="rect">
            <a:avLst/>
          </a:prstGeom>
        </p:spPr>
      </p:pic>
    </p:spTree>
    <p:extLst>
      <p:ext uri="{BB962C8B-B14F-4D97-AF65-F5344CB8AC3E}">
        <p14:creationId xmlns:p14="http://schemas.microsoft.com/office/powerpoint/2010/main" val="3648204054"/>
      </p:ext>
    </p:extLst>
  </p:cSld>
  <p:clrMapOvr>
    <a:masterClrMapping/>
  </p:clrMapOvr>
  <p:transition>
    <p:wipe dir="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522 - When The Roll Is Called Up Yonder - 1.2</a:t>
            </a:r>
            <a:endParaRPr lang="en-US" dirty="0"/>
          </a:p>
        </p:txBody>
      </p:sp>
      <p:pic>
        <p:nvPicPr>
          <p:cNvPr id="5" name="HymnSlide" descr="HymnSlideImage.png"/>
          <p:cNvPicPr>
            <a:picLocks noChangeAspect="1"/>
          </p:cNvPicPr>
          <p:nvPr/>
        </p:nvPicPr>
        <p:blipFill>
          <a:blip r:embed="rId2"/>
          <a:stretch>
            <a:fillRect/>
          </a:stretch>
        </p:blipFill>
        <p:spPr>
          <a:xfrm>
            <a:off x="124178" y="0"/>
            <a:ext cx="12067822" cy="6858000"/>
          </a:xfrm>
          <a:prstGeom prst="rect">
            <a:avLst/>
          </a:prstGeom>
        </p:spPr>
      </p:pic>
    </p:spTree>
    <p:extLst>
      <p:ext uri="{BB962C8B-B14F-4D97-AF65-F5344CB8AC3E}">
        <p14:creationId xmlns:p14="http://schemas.microsoft.com/office/powerpoint/2010/main" val="518733933"/>
      </p:ext>
    </p:extLst>
  </p:cSld>
  <p:clrMapOvr>
    <a:masterClrMapping/>
  </p:clrMapOvr>
  <p:transition>
    <p:wipe dir="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522 - When The Roll Is Called Up Yonder - 1.3</a:t>
            </a:r>
            <a:endParaRPr lang="en-US" dirty="0"/>
          </a:p>
        </p:txBody>
      </p:sp>
      <p:pic>
        <p:nvPicPr>
          <p:cNvPr id="5" name="HymnSlide" descr="HymnSlideImage.png"/>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6254235"/>
      </p:ext>
    </p:extLst>
  </p:cSld>
  <p:clrMapOvr>
    <a:masterClrMapping/>
  </p:clrMapOvr>
  <p:transition>
    <p:wipe dir="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522 - When The Roll Is Called Up Yonder - C.1</a:t>
            </a:r>
            <a:endParaRPr lang="en-US" dirty="0"/>
          </a:p>
        </p:txBody>
      </p:sp>
      <p:pic>
        <p:nvPicPr>
          <p:cNvPr id="5" name="HymnSlide" descr="HymnSlideImage.png"/>
          <p:cNvPicPr>
            <a:picLocks noChangeAspect="1"/>
          </p:cNvPicPr>
          <p:nvPr/>
        </p:nvPicPr>
        <p:blipFill>
          <a:blip r:embed="rId2"/>
          <a:stretch>
            <a:fillRect/>
          </a:stretch>
        </p:blipFill>
        <p:spPr>
          <a:xfrm>
            <a:off x="124178" y="0"/>
            <a:ext cx="12067822" cy="6858000"/>
          </a:xfrm>
          <a:prstGeom prst="rect">
            <a:avLst/>
          </a:prstGeom>
        </p:spPr>
      </p:pic>
    </p:spTree>
    <p:extLst>
      <p:ext uri="{BB962C8B-B14F-4D97-AF65-F5344CB8AC3E}">
        <p14:creationId xmlns:p14="http://schemas.microsoft.com/office/powerpoint/2010/main" val="2222543337"/>
      </p:ext>
    </p:extLst>
  </p:cSld>
  <p:clrMapOvr>
    <a:masterClrMapping/>
  </p:clrMapOvr>
  <p:transition>
    <p:wipe dir="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522 - When The Roll Is Called Up Yonder - C.2</a:t>
            </a:r>
            <a:endParaRPr lang="en-US" dirty="0"/>
          </a:p>
        </p:txBody>
      </p:sp>
      <p:pic>
        <p:nvPicPr>
          <p:cNvPr id="5" name="HymnSlide" descr="HymnSlideImage.png"/>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285014813"/>
      </p:ext>
    </p:extLst>
  </p:cSld>
  <p:clrMapOvr>
    <a:masterClrMapping/>
  </p:clrMapOvr>
  <p:transition>
    <p:wipe dir="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522 - When The Roll Is Called Up Yonder - C.3</a:t>
            </a:r>
            <a:endParaRPr lang="en-US" dirty="0"/>
          </a:p>
        </p:txBody>
      </p:sp>
      <p:pic>
        <p:nvPicPr>
          <p:cNvPr id="5" name="HymnSlide" descr="HymnSlideImage.png"/>
          <p:cNvPicPr>
            <a:picLocks noChangeAspect="1"/>
          </p:cNvPicPr>
          <p:nvPr/>
        </p:nvPicPr>
        <p:blipFill>
          <a:blip r:embed="rId2"/>
          <a:stretch>
            <a:fillRect/>
          </a:stretch>
        </p:blipFill>
        <p:spPr>
          <a:xfrm>
            <a:off x="0" y="0"/>
            <a:ext cx="12192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End of Verse 1</a:t>
            </a:r>
          </a:p>
        </p:txBody>
      </p:sp>
    </p:spTree>
    <p:extLst>
      <p:ext uri="{BB962C8B-B14F-4D97-AF65-F5344CB8AC3E}">
        <p14:creationId xmlns:p14="http://schemas.microsoft.com/office/powerpoint/2010/main" val="3105843502"/>
      </p:ext>
    </p:extLst>
  </p:cSld>
  <p:clrMapOvr>
    <a:masterClrMapping/>
  </p:clrMapOvr>
  <p:transition>
    <p:wipe dir="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522 - When The Roll Is Called Up Yonder - 2.1</a:t>
            </a:r>
            <a:endParaRPr lang="en-US" dirty="0"/>
          </a:p>
        </p:txBody>
      </p:sp>
      <p:pic>
        <p:nvPicPr>
          <p:cNvPr id="5" name="HymnSlide" descr="HymnSlideImage.png"/>
          <p:cNvPicPr>
            <a:picLocks noChangeAspect="1"/>
          </p:cNvPicPr>
          <p:nvPr/>
        </p:nvPicPr>
        <p:blipFill>
          <a:blip r:embed="rId2"/>
          <a:stretch>
            <a:fillRect/>
          </a:stretch>
        </p:blipFill>
        <p:spPr>
          <a:xfrm>
            <a:off x="180622" y="0"/>
            <a:ext cx="12011378" cy="6858000"/>
          </a:xfrm>
          <a:prstGeom prst="rect">
            <a:avLst/>
          </a:prstGeom>
        </p:spPr>
      </p:pic>
    </p:spTree>
    <p:extLst>
      <p:ext uri="{BB962C8B-B14F-4D97-AF65-F5344CB8AC3E}">
        <p14:creationId xmlns:p14="http://schemas.microsoft.com/office/powerpoint/2010/main" val="3794565354"/>
      </p:ext>
    </p:extLst>
  </p:cSld>
  <p:clrMapOvr>
    <a:masterClrMapping/>
  </p:clrMapOvr>
  <p:transition>
    <p:wipe dir="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522 - When The Roll Is Called Up Yonder - 2.2</a:t>
            </a:r>
            <a:endParaRPr lang="en-US" dirty="0"/>
          </a:p>
        </p:txBody>
      </p:sp>
      <p:pic>
        <p:nvPicPr>
          <p:cNvPr id="5" name="HymnSlide" descr="HymnSlideImage.png"/>
          <p:cNvPicPr>
            <a:picLocks noChangeAspect="1"/>
          </p:cNvPicPr>
          <p:nvPr/>
        </p:nvPicPr>
        <p:blipFill>
          <a:blip r:embed="rId2"/>
          <a:stretch>
            <a:fillRect/>
          </a:stretch>
        </p:blipFill>
        <p:spPr>
          <a:xfrm>
            <a:off x="-1" y="0"/>
            <a:ext cx="12192001" cy="6858000"/>
          </a:xfrm>
          <a:prstGeom prst="rect">
            <a:avLst/>
          </a:prstGeom>
        </p:spPr>
      </p:pic>
    </p:spTree>
    <p:extLst>
      <p:ext uri="{BB962C8B-B14F-4D97-AF65-F5344CB8AC3E}">
        <p14:creationId xmlns:p14="http://schemas.microsoft.com/office/powerpoint/2010/main" val="832492079"/>
      </p:ext>
    </p:extLst>
  </p:cSld>
  <p:clrMapOvr>
    <a:masterClrMapping/>
  </p:clrMapOvr>
  <p:transition>
    <p:wipe dir="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522 - When The Roll Is Called Up Yonder - 2.3</a:t>
            </a:r>
            <a:endParaRPr lang="en-US" dirty="0"/>
          </a:p>
        </p:txBody>
      </p:sp>
      <p:pic>
        <p:nvPicPr>
          <p:cNvPr id="5" name="HymnSlide" descr="HymnSlideImage.png"/>
          <p:cNvPicPr>
            <a:picLocks noChangeAspect="1"/>
          </p:cNvPicPr>
          <p:nvPr/>
        </p:nvPicPr>
        <p:blipFill>
          <a:blip r:embed="rId2"/>
          <a:stretch>
            <a:fillRect/>
          </a:stretch>
        </p:blipFill>
        <p:spPr>
          <a:xfrm>
            <a:off x="0" y="0"/>
            <a:ext cx="12112978" cy="6858000"/>
          </a:xfrm>
          <a:prstGeom prst="rect">
            <a:avLst/>
          </a:prstGeom>
        </p:spPr>
      </p:pic>
    </p:spTree>
    <p:extLst>
      <p:ext uri="{BB962C8B-B14F-4D97-AF65-F5344CB8AC3E}">
        <p14:creationId xmlns:p14="http://schemas.microsoft.com/office/powerpoint/2010/main" val="4001727474"/>
      </p:ext>
    </p:extLst>
  </p:cSld>
  <p:clrMapOvr>
    <a:masterClrMapping/>
  </p:clrMapOvr>
  <p:transition>
    <p:wipe dir="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522 - When The Roll Is Called Up Yonder - C.1</a:t>
            </a:r>
            <a:endParaRPr lang="en-US" dirty="0"/>
          </a:p>
        </p:txBody>
      </p:sp>
      <p:pic>
        <p:nvPicPr>
          <p:cNvPr id="5" name="HymnSlide" descr="HymnSlideImage.png"/>
          <p:cNvPicPr>
            <a:picLocks noChangeAspect="1"/>
          </p:cNvPicPr>
          <p:nvPr/>
        </p:nvPicPr>
        <p:blipFill>
          <a:blip r:embed="rId2"/>
          <a:stretch>
            <a:fillRect/>
          </a:stretch>
        </p:blipFill>
        <p:spPr>
          <a:xfrm>
            <a:off x="-135467" y="0"/>
            <a:ext cx="12451645" cy="6858000"/>
          </a:xfrm>
          <a:prstGeom prst="rect">
            <a:avLst/>
          </a:prstGeom>
        </p:spPr>
      </p:pic>
    </p:spTree>
    <p:extLst>
      <p:ext uri="{BB962C8B-B14F-4D97-AF65-F5344CB8AC3E}">
        <p14:creationId xmlns:p14="http://schemas.microsoft.com/office/powerpoint/2010/main" val="2968493339"/>
      </p:ext>
    </p:extLst>
  </p:cSld>
  <p:clrMapOvr>
    <a:masterClrMapping/>
  </p:clrMapOvr>
  <p:transition>
    <p:wipe dir="r"/>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7365429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522 - When The Roll Is Called Up Yonder - C.2</a:t>
            </a:r>
            <a:endParaRPr lang="en-US" dirty="0"/>
          </a:p>
        </p:txBody>
      </p:sp>
      <p:pic>
        <p:nvPicPr>
          <p:cNvPr id="5" name="HymnSlide" descr="HymnSlideImage.png"/>
          <p:cNvPicPr>
            <a:picLocks noChangeAspect="1"/>
          </p:cNvPicPr>
          <p:nvPr/>
        </p:nvPicPr>
        <p:blipFill>
          <a:blip r:embed="rId2"/>
          <a:stretch>
            <a:fillRect/>
          </a:stretch>
        </p:blipFill>
        <p:spPr>
          <a:xfrm>
            <a:off x="80010" y="0"/>
            <a:ext cx="12111990" cy="6858000"/>
          </a:xfrm>
          <a:prstGeom prst="rect">
            <a:avLst/>
          </a:prstGeom>
        </p:spPr>
      </p:pic>
    </p:spTree>
    <p:extLst>
      <p:ext uri="{BB962C8B-B14F-4D97-AF65-F5344CB8AC3E}">
        <p14:creationId xmlns:p14="http://schemas.microsoft.com/office/powerpoint/2010/main" val="3106632044"/>
      </p:ext>
    </p:extLst>
  </p:cSld>
  <p:clrMapOvr>
    <a:masterClrMapping/>
  </p:clrMapOvr>
  <p:transition>
    <p:wipe dir="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522 - When The Roll Is Called Up Yonder - C.3</a:t>
            </a:r>
            <a:endParaRPr lang="en-US" dirty="0"/>
          </a:p>
        </p:txBody>
      </p:sp>
      <p:pic>
        <p:nvPicPr>
          <p:cNvPr id="5" name="HymnSlide" descr="HymnSlideImage.png"/>
          <p:cNvPicPr>
            <a:picLocks noChangeAspect="1"/>
          </p:cNvPicPr>
          <p:nvPr/>
        </p:nvPicPr>
        <p:blipFill>
          <a:blip r:embed="rId2"/>
          <a:stretch>
            <a:fillRect/>
          </a:stretch>
        </p:blipFill>
        <p:spPr>
          <a:xfrm>
            <a:off x="0" y="0"/>
            <a:ext cx="12192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End of Verse 2</a:t>
            </a:r>
          </a:p>
        </p:txBody>
      </p:sp>
    </p:spTree>
    <p:extLst>
      <p:ext uri="{BB962C8B-B14F-4D97-AF65-F5344CB8AC3E}">
        <p14:creationId xmlns:p14="http://schemas.microsoft.com/office/powerpoint/2010/main" val="1408951383"/>
      </p:ext>
    </p:extLst>
  </p:cSld>
  <p:clrMapOvr>
    <a:masterClrMapping/>
  </p:clrMapOvr>
  <p:transition>
    <p:wipe dir="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522 - When The Roll Is Called Up Yonder - 3.1</a:t>
            </a:r>
            <a:endParaRPr lang="en-US" dirty="0"/>
          </a:p>
        </p:txBody>
      </p:sp>
      <p:pic>
        <p:nvPicPr>
          <p:cNvPr id="5" name="HymnSlide" descr="HymnSlideImage.png"/>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21252503"/>
      </p:ext>
    </p:extLst>
  </p:cSld>
  <p:clrMapOvr>
    <a:masterClrMapping/>
  </p:clrMapOvr>
  <p:transition>
    <p:wipe dir="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522 - When The Roll Is Called Up Yonder - 3.2</a:t>
            </a:r>
            <a:endParaRPr lang="en-US" dirty="0"/>
          </a:p>
        </p:txBody>
      </p:sp>
      <p:pic>
        <p:nvPicPr>
          <p:cNvPr id="5" name="HymnSlide" descr="HymnSlideImage.png"/>
          <p:cNvPicPr>
            <a:picLocks noChangeAspect="1"/>
          </p:cNvPicPr>
          <p:nvPr/>
        </p:nvPicPr>
        <p:blipFill>
          <a:blip r:embed="rId2"/>
          <a:stretch>
            <a:fillRect/>
          </a:stretch>
        </p:blipFill>
        <p:spPr>
          <a:xfrm>
            <a:off x="-1" y="0"/>
            <a:ext cx="12282311" cy="6858000"/>
          </a:xfrm>
          <a:prstGeom prst="rect">
            <a:avLst/>
          </a:prstGeom>
        </p:spPr>
      </p:pic>
    </p:spTree>
    <p:extLst>
      <p:ext uri="{BB962C8B-B14F-4D97-AF65-F5344CB8AC3E}">
        <p14:creationId xmlns:p14="http://schemas.microsoft.com/office/powerpoint/2010/main" val="3351524841"/>
      </p:ext>
    </p:extLst>
  </p:cSld>
  <p:clrMapOvr>
    <a:masterClrMapping/>
  </p:clrMapOvr>
  <p:transition>
    <p:wipe dir="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522 - When The Roll Is Called Up Yonder - 3.3</a:t>
            </a:r>
            <a:endParaRPr lang="en-US" dirty="0"/>
          </a:p>
        </p:txBody>
      </p:sp>
      <p:pic>
        <p:nvPicPr>
          <p:cNvPr id="5" name="HymnSlide" descr="HymnSlideImage.png"/>
          <p:cNvPicPr>
            <a:picLocks noChangeAspect="1"/>
          </p:cNvPicPr>
          <p:nvPr/>
        </p:nvPicPr>
        <p:blipFill>
          <a:blip r:embed="rId2"/>
          <a:stretch>
            <a:fillRect/>
          </a:stretch>
        </p:blipFill>
        <p:spPr>
          <a:xfrm>
            <a:off x="0" y="0"/>
            <a:ext cx="12271022" cy="6858000"/>
          </a:xfrm>
          <a:prstGeom prst="rect">
            <a:avLst/>
          </a:prstGeom>
        </p:spPr>
      </p:pic>
    </p:spTree>
    <p:extLst>
      <p:ext uri="{BB962C8B-B14F-4D97-AF65-F5344CB8AC3E}">
        <p14:creationId xmlns:p14="http://schemas.microsoft.com/office/powerpoint/2010/main" val="3031723731"/>
      </p:ext>
    </p:extLst>
  </p:cSld>
  <p:clrMapOvr>
    <a:masterClrMapping/>
  </p:clrMapOvr>
  <p:transition>
    <p:wipe dir="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522 - When The Roll Is Called Up Yonder - C.1</a:t>
            </a:r>
            <a:endParaRPr lang="en-US" dirty="0"/>
          </a:p>
        </p:txBody>
      </p:sp>
      <p:pic>
        <p:nvPicPr>
          <p:cNvPr id="5" name="HymnSlide" descr="HymnSlideImage.png"/>
          <p:cNvPicPr>
            <a:picLocks noChangeAspect="1"/>
          </p:cNvPicPr>
          <p:nvPr/>
        </p:nvPicPr>
        <p:blipFill>
          <a:blip r:embed="rId2"/>
          <a:stretch>
            <a:fillRect/>
          </a:stretch>
        </p:blipFill>
        <p:spPr>
          <a:xfrm>
            <a:off x="112889" y="0"/>
            <a:ext cx="12079111" cy="6858000"/>
          </a:xfrm>
          <a:prstGeom prst="rect">
            <a:avLst/>
          </a:prstGeom>
        </p:spPr>
      </p:pic>
    </p:spTree>
    <p:extLst>
      <p:ext uri="{BB962C8B-B14F-4D97-AF65-F5344CB8AC3E}">
        <p14:creationId xmlns:p14="http://schemas.microsoft.com/office/powerpoint/2010/main" val="3010526921"/>
      </p:ext>
    </p:extLst>
  </p:cSld>
  <p:clrMapOvr>
    <a:masterClrMapping/>
  </p:clrMapOvr>
  <p:transition>
    <p:wipe dir="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522 - When The Roll Is Called Up Yonder - C.2</a:t>
            </a:r>
            <a:endParaRPr lang="en-US" dirty="0"/>
          </a:p>
        </p:txBody>
      </p:sp>
      <p:pic>
        <p:nvPicPr>
          <p:cNvPr id="5" name="HymnSlide" descr="HymnSlideImage.png"/>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985099680"/>
      </p:ext>
    </p:extLst>
  </p:cSld>
  <p:clrMapOvr>
    <a:masterClrMapping/>
  </p:clrMapOvr>
  <p:transition>
    <p:wipe dir="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522 - When The Roll Is Called Up Yonder - C.3</a:t>
            </a:r>
            <a:endParaRPr lang="en-US" dirty="0"/>
          </a:p>
        </p:txBody>
      </p:sp>
      <p:pic>
        <p:nvPicPr>
          <p:cNvPr id="5" name="HymnSlide" descr="HymnSlideImage.png"/>
          <p:cNvPicPr>
            <a:picLocks noChangeAspect="1"/>
          </p:cNvPicPr>
          <p:nvPr/>
        </p:nvPicPr>
        <p:blipFill>
          <a:blip r:embed="rId2"/>
          <a:stretch>
            <a:fillRect/>
          </a:stretch>
        </p:blipFill>
        <p:spPr>
          <a:xfrm>
            <a:off x="0" y="0"/>
            <a:ext cx="12192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smtClean="0">
                <a:solidFill>
                  <a:prstClr val="black"/>
                </a:solidFill>
              </a:rPr>
              <a:t>Repeat Chorus</a:t>
            </a:r>
            <a:endParaRPr lang="en-US" dirty="0">
              <a:solidFill>
                <a:prstClr val="black"/>
              </a:solidFill>
            </a:endParaRPr>
          </a:p>
        </p:txBody>
      </p:sp>
    </p:spTree>
    <p:extLst>
      <p:ext uri="{BB962C8B-B14F-4D97-AF65-F5344CB8AC3E}">
        <p14:creationId xmlns:p14="http://schemas.microsoft.com/office/powerpoint/2010/main" val="2605349489"/>
      </p:ext>
    </p:extLst>
  </p:cSld>
  <p:clrMapOvr>
    <a:masterClrMapping/>
  </p:clrMapOvr>
  <p:transition>
    <p:wipe dir="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522 - When The Roll Is Called Up Yonder - C.1</a:t>
            </a:r>
            <a:endParaRPr lang="en-US" dirty="0"/>
          </a:p>
        </p:txBody>
      </p:sp>
      <p:pic>
        <p:nvPicPr>
          <p:cNvPr id="5" name="HymnSlide" descr="HymnSlideImage.png"/>
          <p:cNvPicPr>
            <a:picLocks noChangeAspect="1"/>
          </p:cNvPicPr>
          <p:nvPr/>
        </p:nvPicPr>
        <p:blipFill>
          <a:blip r:embed="rId2"/>
          <a:stretch>
            <a:fillRect/>
          </a:stretch>
        </p:blipFill>
        <p:spPr>
          <a:xfrm>
            <a:off x="112889" y="0"/>
            <a:ext cx="12079111" cy="6858000"/>
          </a:xfrm>
          <a:prstGeom prst="rect">
            <a:avLst/>
          </a:prstGeom>
        </p:spPr>
      </p:pic>
    </p:spTree>
    <p:extLst>
      <p:ext uri="{BB962C8B-B14F-4D97-AF65-F5344CB8AC3E}">
        <p14:creationId xmlns:p14="http://schemas.microsoft.com/office/powerpoint/2010/main" val="77717821"/>
      </p:ext>
    </p:extLst>
  </p:cSld>
  <p:clrMapOvr>
    <a:masterClrMapping/>
  </p:clrMapOvr>
  <p:transition>
    <p:wipe dir="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522 - When The Roll Is Called Up Yonder - C.2</a:t>
            </a:r>
            <a:endParaRPr lang="en-US" dirty="0"/>
          </a:p>
        </p:txBody>
      </p:sp>
      <p:pic>
        <p:nvPicPr>
          <p:cNvPr id="5" name="HymnSlide" descr="HymnSlideImage.png"/>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92131087"/>
      </p:ext>
    </p:extLst>
  </p:cSld>
  <p:clrMapOvr>
    <a:masterClrMapping/>
  </p:clrMapOvr>
  <p:transition>
    <p:wipe dir="r"/>
  </p:transition>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1" i="0" u="none" strike="noStrike" cap="none" normalizeH="0" baseline="0" smtClean="0">
            <a:ln>
              <a:noFill/>
            </a:ln>
            <a:solidFill>
              <a:schemeClr val="bg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1" i="0" u="none" strike="noStrike" cap="none" normalizeH="0" baseline="0" smtClean="0">
            <a:ln>
              <a:noFill/>
            </a:ln>
            <a:solidFill>
              <a:schemeClr val="bg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0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Default Desig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Default Desig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1" i="0" u="none" strike="noStrike" cap="none" normalizeH="0" baseline="0" smtClean="0">
            <a:ln>
              <a:noFill/>
            </a:ln>
            <a:solidFill>
              <a:schemeClr val="bg1"/>
            </a:solidFill>
            <a:effectLst/>
            <a:latin typeface="Tahoma" panose="020B060403050404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1" i="0" u="none" strike="noStrike" cap="none" normalizeH="0" baseline="0" smtClean="0">
            <a:ln>
              <a:noFill/>
            </a:ln>
            <a:solidFill>
              <a:schemeClr val="bg1"/>
            </a:solidFill>
            <a:effectLst/>
            <a:latin typeface="Tahoma" panose="020B060403050404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Default Desig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1" i="0" u="none" strike="noStrike" cap="none" normalizeH="0" baseline="0" smtClean="0">
            <a:ln>
              <a:noFill/>
            </a:ln>
            <a:solidFill>
              <a:schemeClr val="bg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1" i="0" u="none" strike="noStrike" cap="none" normalizeH="0" baseline="0" smtClean="0">
            <a:ln>
              <a:noFill/>
            </a:ln>
            <a:solidFill>
              <a:schemeClr val="bg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TotalTime>
  <Words>5207</Words>
  <Application>Microsoft Office PowerPoint</Application>
  <PresentationFormat>Widescreen</PresentationFormat>
  <Paragraphs>373</Paragraphs>
  <Slides>175</Slides>
  <Notes>8</Notes>
  <HiddenSlides>0</HiddenSlides>
  <MMClips>0</MMClips>
  <ScaleCrop>false</ScaleCrop>
  <HeadingPairs>
    <vt:vector size="6" baseType="variant">
      <vt:variant>
        <vt:lpstr>Fonts Used</vt:lpstr>
      </vt:variant>
      <vt:variant>
        <vt:i4>9</vt:i4>
      </vt:variant>
      <vt:variant>
        <vt:lpstr>Theme</vt:lpstr>
      </vt:variant>
      <vt:variant>
        <vt:i4>17</vt:i4>
      </vt:variant>
      <vt:variant>
        <vt:lpstr>Slide Titles</vt:lpstr>
      </vt:variant>
      <vt:variant>
        <vt:i4>175</vt:i4>
      </vt:variant>
    </vt:vector>
  </HeadingPairs>
  <TitlesOfParts>
    <vt:vector size="201" baseType="lpstr">
      <vt:lpstr>Arial</vt:lpstr>
      <vt:lpstr>Calibri</vt:lpstr>
      <vt:lpstr>Calibri Light</vt:lpstr>
      <vt:lpstr>Droid Sans</vt:lpstr>
      <vt:lpstr>Lucida Sans</vt:lpstr>
      <vt:lpstr>Script MT Bold</vt:lpstr>
      <vt:lpstr>华文细黑</vt:lpstr>
      <vt:lpstr>Tahoma</vt:lpstr>
      <vt:lpstr>Trebuchet MS</vt:lpstr>
      <vt:lpstr>Default Design</vt:lpstr>
      <vt:lpstr>2_Default Design</vt:lpstr>
      <vt:lpstr>2_Office Theme</vt:lpstr>
      <vt:lpstr>4_Default Design</vt:lpstr>
      <vt:lpstr>5_Default Design</vt:lpstr>
      <vt:lpstr>1_Office Theme</vt:lpstr>
      <vt:lpstr>3_Office Theme</vt:lpstr>
      <vt:lpstr>6_Default Design</vt:lpstr>
      <vt:lpstr>1_Default Design</vt:lpstr>
      <vt:lpstr>Office Theme</vt:lpstr>
      <vt:lpstr>4_Office Theme</vt:lpstr>
      <vt:lpstr>5_Office Theme</vt:lpstr>
      <vt:lpstr>6_Office Theme</vt:lpstr>
      <vt:lpstr>7_Office Theme</vt:lpstr>
      <vt:lpstr>8_Office Theme</vt:lpstr>
      <vt:lpstr>9_Office Theme</vt:lpstr>
      <vt:lpstr>10_Office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695 - Savior, Grant Me Rest And Peace - Title</vt:lpstr>
      <vt:lpstr>695 - Savior, Grant Me Rest And Peace - 1.1</vt:lpstr>
      <vt:lpstr>695 - Savior, Grant Me Rest And Peace - 1.2</vt:lpstr>
      <vt:lpstr>695 - Savior, Grant Me Rest And Peace - 2.1</vt:lpstr>
      <vt:lpstr>695 - Savior, Grant Me Rest And Peace - 2.2</vt:lpstr>
      <vt:lpstr>695 - Savior, Grant Me Rest And Peace - 3.1</vt:lpstr>
      <vt:lpstr>695 - Savior, Grant Me Rest And Peace - 3.2</vt:lpstr>
      <vt:lpstr>PowerPoint Presentation</vt:lpstr>
      <vt:lpstr>PowerPoint Presentation</vt:lpstr>
      <vt:lpstr>PowerPoint Presentation</vt:lpstr>
      <vt:lpstr>PowerPoint Presentation</vt:lpstr>
      <vt:lpstr>PowerPoint Presentation</vt:lpstr>
      <vt:lpstr>019 - Heavenly Sunlight - Title</vt:lpstr>
      <vt:lpstr>019 - Heavenly Sunlight - 1.1</vt:lpstr>
      <vt:lpstr>019 - Heavenly Sunlight - 1.2</vt:lpstr>
      <vt:lpstr>019 - Heavenly Sunlight - 1.3</vt:lpstr>
      <vt:lpstr>019 - Heavenly Sunlight - C.1</vt:lpstr>
      <vt:lpstr>019 - Heavenly Sunlight - C.2</vt:lpstr>
      <vt:lpstr>019 - Heavenly Sunlight - C.3</vt:lpstr>
      <vt:lpstr>019 - Heavenly Sunlight - 2.1</vt:lpstr>
      <vt:lpstr>019 - Heavenly Sunlight - 2.2</vt:lpstr>
      <vt:lpstr>019 - Heavenly Sunlight - 2.3</vt:lpstr>
      <vt:lpstr>019 - Heavenly Sunlight - C.1</vt:lpstr>
      <vt:lpstr>019 - Heavenly Sunlight - C.2</vt:lpstr>
      <vt:lpstr>019 - Heavenly Sunlight - C.3</vt:lpstr>
      <vt:lpstr>019 - Heavenly Sunlight - 3.1</vt:lpstr>
      <vt:lpstr>019 - Heavenly Sunlight - 3.2</vt:lpstr>
      <vt:lpstr>019 - Heavenly Sunlight - 3.3</vt:lpstr>
      <vt:lpstr>019 - Heavenly Sunlight - C.1</vt:lpstr>
      <vt:lpstr>019 - Heavenly Sunlight - C.2</vt:lpstr>
      <vt:lpstr>019 - Heavenly Sunlight - C.3</vt:lpstr>
      <vt:lpstr>PowerPoint Presentation</vt:lpstr>
      <vt:lpstr>402 - Leaning On The Everlasting Arms - Title</vt:lpstr>
      <vt:lpstr>402 - Leaning On The Everlasting Arms - 1.1</vt:lpstr>
      <vt:lpstr>402 - Leaning On The Everlasting Arms - 1.2</vt:lpstr>
      <vt:lpstr>402 - Leaning On The Everlasting Arms - C.1</vt:lpstr>
      <vt:lpstr>402 - Leaning On The Everlasting Arms - C.2</vt:lpstr>
      <vt:lpstr>402 - Leaning On The Everlasting Arms - 2.1</vt:lpstr>
      <vt:lpstr>402 - Leaning On The Everlasting Arms - 2.2</vt:lpstr>
      <vt:lpstr>402 - Leaning On The Everlasting Arms - C.1</vt:lpstr>
      <vt:lpstr>402 - Leaning On The Everlasting Arms - C.2</vt:lpstr>
      <vt:lpstr>402 - Leaning On The Everlasting Arms - 3.1</vt:lpstr>
      <vt:lpstr>402 - Leaning On The Everlasting Arms - 3.2</vt:lpstr>
      <vt:lpstr>402 - Leaning On The Everlasting Arms - C.1</vt:lpstr>
      <vt:lpstr>402 - Leaning On The Everlasting Arms - C.2</vt:lpstr>
      <vt:lpstr>PowerPoint Presentation</vt:lpstr>
      <vt:lpstr>162 - Night With Ebon Pinion - Title</vt:lpstr>
      <vt:lpstr>162 - Night With Ebon Pinion - 1.1</vt:lpstr>
      <vt:lpstr>162 - Night With Ebon Pinion - 1.2</vt:lpstr>
      <vt:lpstr>162 - Night With Ebon Pinion - 1.3</vt:lpstr>
      <vt:lpstr>162 - Night With Ebon Pinion - 2.1</vt:lpstr>
      <vt:lpstr>162 - Night With Ebon Pinion - 2.2</vt:lpstr>
      <vt:lpstr>162 - Night With Ebon Pinion - 2.3</vt:lpstr>
      <vt:lpstr>162 - Night With Ebon Pinion - 3.1</vt:lpstr>
      <vt:lpstr>162 - Night With Ebon Pinion - 3.2</vt:lpstr>
      <vt:lpstr>162 - Night With Ebon Pinion - 3.3</vt:lpstr>
      <vt:lpstr>PowerPoint Presentation</vt:lpstr>
      <vt:lpstr>PowerPoint Presentation</vt:lpstr>
      <vt:lpstr>PowerPoint Presentation</vt:lpstr>
      <vt:lpstr>338 - The Great Physician - Title</vt:lpstr>
      <vt:lpstr>338 - The Great Physician - 1.1</vt:lpstr>
      <vt:lpstr>338 - The Great Physician - 1.2</vt:lpstr>
      <vt:lpstr>338 - The Great Physician - 2.1</vt:lpstr>
      <vt:lpstr>338 - The Great Physician - 2.2</vt:lpstr>
      <vt:lpstr>338 - The Great Physician - 3.1</vt:lpstr>
      <vt:lpstr>338 - The Great Physician - 3.2</vt:lpstr>
      <vt:lpstr>338 - The Great Physician - C.1</vt:lpstr>
      <vt:lpstr>338 - The Great Physician - C.2</vt:lpstr>
      <vt:lpstr>PowerPoint Presentation</vt:lpstr>
      <vt:lpstr>522 - When The Roll Is Called Up Yonder - Title</vt:lpstr>
      <vt:lpstr>522 - When The Roll Is Called Up Yonder - 1.1</vt:lpstr>
      <vt:lpstr>522 - When The Roll Is Called Up Yonder - 1.2</vt:lpstr>
      <vt:lpstr>522 - When The Roll Is Called Up Yonder - 1.3</vt:lpstr>
      <vt:lpstr>522 - When The Roll Is Called Up Yonder - C.1</vt:lpstr>
      <vt:lpstr>522 - When The Roll Is Called Up Yonder - C.2</vt:lpstr>
      <vt:lpstr>522 - When The Roll Is Called Up Yonder - C.3</vt:lpstr>
      <vt:lpstr>522 - When The Roll Is Called Up Yonder - 2.1</vt:lpstr>
      <vt:lpstr>522 - When The Roll Is Called Up Yonder - 2.2</vt:lpstr>
      <vt:lpstr>522 - When The Roll Is Called Up Yonder - 2.3</vt:lpstr>
      <vt:lpstr>522 - When The Roll Is Called Up Yonder - C.1</vt:lpstr>
      <vt:lpstr>522 - When The Roll Is Called Up Yonder - C.2</vt:lpstr>
      <vt:lpstr>522 - When The Roll Is Called Up Yonder - C.3</vt:lpstr>
      <vt:lpstr>522 - When The Roll Is Called Up Yonder - 3.1</vt:lpstr>
      <vt:lpstr>522 - When The Roll Is Called Up Yonder - 3.2</vt:lpstr>
      <vt:lpstr>522 - When The Roll Is Called Up Yonder - 3.3</vt:lpstr>
      <vt:lpstr>522 - When The Roll Is Called Up Yonder - C.1</vt:lpstr>
      <vt:lpstr>522 - When The Roll Is Called Up Yonder - C.2</vt:lpstr>
      <vt:lpstr>522 - When The Roll Is Called Up Yonder - C.3</vt:lpstr>
      <vt:lpstr>522 - When The Roll Is Called Up Yonder - C.1</vt:lpstr>
      <vt:lpstr>522 - When The Roll Is Called Up Yonder - C.2</vt:lpstr>
      <vt:lpstr>522 - When The Roll Is Called Up Yonder - C.3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297 - Prepare To Meet Thy God - Title</vt:lpstr>
      <vt:lpstr>297 - Prepare To Meet Thy God - 1.1</vt:lpstr>
      <vt:lpstr>297 - Prepare To Meet Thy God - 1.2</vt:lpstr>
      <vt:lpstr>297 - Prepare To Meet Thy God - C.1</vt:lpstr>
      <vt:lpstr>297 - Prepare To Meet Thy God - C.2</vt:lpstr>
      <vt:lpstr>297 - Prepare To Meet Thy God - C.3</vt:lpstr>
      <vt:lpstr>297 - Prepare To Meet Thy God - C.4</vt:lpstr>
      <vt:lpstr>297 - Prepare To Meet Thy God - 2.1</vt:lpstr>
      <vt:lpstr>297 - Prepare To Meet Thy God - 2.2</vt:lpstr>
      <vt:lpstr>297 - Prepare To Meet Thy God - C.1</vt:lpstr>
      <vt:lpstr>297 - Prepare To Meet Thy God - C.2</vt:lpstr>
      <vt:lpstr>297 - Prepare To Meet Thy God - C.3</vt:lpstr>
      <vt:lpstr>297 - Prepare To Meet Thy God - C.4</vt:lpstr>
      <vt:lpstr>297 - Prepare To Meet Thy God - 3.1</vt:lpstr>
      <vt:lpstr>297 - Prepare To Meet Thy God - 3.2</vt:lpstr>
      <vt:lpstr>297 - Prepare To Meet Thy God - C.1</vt:lpstr>
      <vt:lpstr>297 - Prepare To Meet Thy God - C.2</vt:lpstr>
      <vt:lpstr>297 - Prepare To Meet Thy God - C.3</vt:lpstr>
      <vt:lpstr>297 - Prepare To Meet Thy God - C.4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acmford@yahoo.com</dc:creator>
  <cp:lastModifiedBy>acmford@yahoo.com</cp:lastModifiedBy>
  <cp:revision>16</cp:revision>
  <dcterms:created xsi:type="dcterms:W3CDTF">2021-08-19T18:06:42Z</dcterms:created>
  <dcterms:modified xsi:type="dcterms:W3CDTF">2021-08-23T00:13:36Z</dcterms:modified>
</cp:coreProperties>
</file>