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theme/theme7.xml" ContentType="application/vnd.openxmlformats-officedocument.theme+xml"/>
  <Override PartName="/ppt/slideLayouts/slideLayout38.xml" ContentType="application/vnd.openxmlformats-officedocument.presentationml.slideLayout+xml"/>
  <Override PartName="/ppt/theme/theme8.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9.xml" ContentType="application/vnd.openxmlformats-officedocument.theme+xml"/>
  <Override PartName="/ppt/slideLayouts/slideLayout50.xml" ContentType="application/vnd.openxmlformats-officedocument.presentationml.slideLayout+xml"/>
  <Override PartName="/ppt/theme/theme10.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11.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12.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6" r:id="rId4"/>
    <p:sldMasterId id="2147483698" r:id="rId5"/>
    <p:sldMasterId id="2147483700" r:id="rId6"/>
    <p:sldMasterId id="2147483702" r:id="rId7"/>
    <p:sldMasterId id="2147483706" r:id="rId8"/>
    <p:sldMasterId id="2147483708" r:id="rId9"/>
    <p:sldMasterId id="2147483720" r:id="rId10"/>
    <p:sldMasterId id="2147483722" r:id="rId11"/>
    <p:sldMasterId id="2147483734" r:id="rId12"/>
    <p:sldMasterId id="2147483746" r:id="rId13"/>
  </p:sldMasterIdLst>
  <p:notesMasterIdLst>
    <p:notesMasterId r:id="rId207"/>
  </p:notesMasterIdLst>
  <p:sldIdLst>
    <p:sldId id="295" r:id="rId14"/>
    <p:sldId id="296" r:id="rId15"/>
    <p:sldId id="297" r:id="rId16"/>
    <p:sldId id="298" r:id="rId17"/>
    <p:sldId id="299" r:id="rId18"/>
    <p:sldId id="300" r:id="rId19"/>
    <p:sldId id="301" r:id="rId20"/>
    <p:sldId id="302" r:id="rId21"/>
    <p:sldId id="303" r:id="rId22"/>
    <p:sldId id="396" r:id="rId23"/>
    <p:sldId id="397" r:id="rId24"/>
    <p:sldId id="398" r:id="rId25"/>
    <p:sldId id="399" r:id="rId26"/>
    <p:sldId id="400" r:id="rId27"/>
    <p:sldId id="401" r:id="rId28"/>
    <p:sldId id="402" r:id="rId29"/>
    <p:sldId id="403" r:id="rId30"/>
    <p:sldId id="404" r:id="rId31"/>
    <p:sldId id="405" r:id="rId32"/>
    <p:sldId id="539" r:id="rId33"/>
    <p:sldId id="311" r:id="rId34"/>
    <p:sldId id="312" r:id="rId35"/>
    <p:sldId id="313" r:id="rId36"/>
    <p:sldId id="314" r:id="rId37"/>
    <p:sldId id="406" r:id="rId38"/>
    <p:sldId id="407" r:id="rId39"/>
    <p:sldId id="408" r:id="rId40"/>
    <p:sldId id="409" r:id="rId41"/>
    <p:sldId id="410" r:id="rId42"/>
    <p:sldId id="411" r:id="rId43"/>
    <p:sldId id="412" r:id="rId44"/>
    <p:sldId id="413" r:id="rId45"/>
    <p:sldId id="414" r:id="rId46"/>
    <p:sldId id="415" r:id="rId47"/>
    <p:sldId id="416" r:id="rId48"/>
    <p:sldId id="417" r:id="rId49"/>
    <p:sldId id="418" r:id="rId50"/>
    <p:sldId id="331" r:id="rId51"/>
    <p:sldId id="419" r:id="rId52"/>
    <p:sldId id="420" r:id="rId53"/>
    <p:sldId id="421" r:id="rId54"/>
    <p:sldId id="422" r:id="rId55"/>
    <p:sldId id="423" r:id="rId56"/>
    <p:sldId id="424" r:id="rId57"/>
    <p:sldId id="425" r:id="rId58"/>
    <p:sldId id="426" r:id="rId59"/>
    <p:sldId id="427" r:id="rId60"/>
    <p:sldId id="428" r:id="rId61"/>
    <p:sldId id="429" r:id="rId62"/>
    <p:sldId id="430" r:id="rId63"/>
    <p:sldId id="431" r:id="rId64"/>
    <p:sldId id="432" r:id="rId65"/>
    <p:sldId id="433" r:id="rId66"/>
    <p:sldId id="434" r:id="rId67"/>
    <p:sldId id="435" r:id="rId68"/>
    <p:sldId id="436" r:id="rId69"/>
    <p:sldId id="437" r:id="rId70"/>
    <p:sldId id="351" r:id="rId71"/>
    <p:sldId id="438" r:id="rId72"/>
    <p:sldId id="439" r:id="rId73"/>
    <p:sldId id="440" r:id="rId74"/>
    <p:sldId id="441" r:id="rId75"/>
    <p:sldId id="442" r:id="rId76"/>
    <p:sldId id="362" r:id="rId77"/>
    <p:sldId id="363" r:id="rId78"/>
    <p:sldId id="364" r:id="rId79"/>
    <p:sldId id="540" r:id="rId80"/>
    <p:sldId id="541" r:id="rId81"/>
    <p:sldId id="542" r:id="rId82"/>
    <p:sldId id="543" r:id="rId83"/>
    <p:sldId id="544" r:id="rId84"/>
    <p:sldId id="372" r:id="rId85"/>
    <p:sldId id="450" r:id="rId86"/>
    <p:sldId id="451" r:id="rId87"/>
    <p:sldId id="452" r:id="rId88"/>
    <p:sldId id="453" r:id="rId89"/>
    <p:sldId id="454" r:id="rId90"/>
    <p:sldId id="455" r:id="rId91"/>
    <p:sldId id="456" r:id="rId92"/>
    <p:sldId id="457" r:id="rId93"/>
    <p:sldId id="458" r:id="rId94"/>
    <p:sldId id="459" r:id="rId95"/>
    <p:sldId id="460" r:id="rId96"/>
    <p:sldId id="461" r:id="rId97"/>
    <p:sldId id="462" r:id="rId98"/>
    <p:sldId id="463" r:id="rId99"/>
    <p:sldId id="464" r:id="rId100"/>
    <p:sldId id="465" r:id="rId101"/>
    <p:sldId id="466" r:id="rId102"/>
    <p:sldId id="467" r:id="rId103"/>
    <p:sldId id="468" r:id="rId104"/>
    <p:sldId id="469" r:id="rId105"/>
    <p:sldId id="470" r:id="rId106"/>
    <p:sldId id="471" r:id="rId107"/>
    <p:sldId id="472" r:id="rId108"/>
    <p:sldId id="473" r:id="rId109"/>
    <p:sldId id="474" r:id="rId110"/>
    <p:sldId id="475" r:id="rId111"/>
    <p:sldId id="476" r:id="rId112"/>
    <p:sldId id="477" r:id="rId113"/>
    <p:sldId id="478" r:id="rId114"/>
    <p:sldId id="479" r:id="rId115"/>
    <p:sldId id="393" r:id="rId116"/>
    <p:sldId id="395" r:id="rId117"/>
    <p:sldId id="256" r:id="rId118"/>
    <p:sldId id="259" r:id="rId119"/>
    <p:sldId id="260" r:id="rId120"/>
    <p:sldId id="261" r:id="rId121"/>
    <p:sldId id="262" r:id="rId122"/>
    <p:sldId id="263" r:id="rId123"/>
    <p:sldId id="264" r:id="rId124"/>
    <p:sldId id="265" r:id="rId125"/>
    <p:sldId id="266" r:id="rId126"/>
    <p:sldId id="267" r:id="rId127"/>
    <p:sldId id="268" r:id="rId128"/>
    <p:sldId id="272" r:id="rId129"/>
    <p:sldId id="273" r:id="rId130"/>
    <p:sldId id="274" r:id="rId131"/>
    <p:sldId id="275" r:id="rId132"/>
    <p:sldId id="269" r:id="rId133"/>
    <p:sldId id="270" r:id="rId134"/>
    <p:sldId id="271" r:id="rId135"/>
    <p:sldId id="276" r:id="rId136"/>
    <p:sldId id="277" r:id="rId137"/>
    <p:sldId id="278" r:id="rId138"/>
    <p:sldId id="279" r:id="rId139"/>
    <p:sldId id="280" r:id="rId140"/>
    <p:sldId id="281" r:id="rId141"/>
    <p:sldId id="282" r:id="rId142"/>
    <p:sldId id="283" r:id="rId143"/>
    <p:sldId id="284" r:id="rId144"/>
    <p:sldId id="285" r:id="rId145"/>
    <p:sldId id="545" r:id="rId146"/>
    <p:sldId id="546" r:id="rId147"/>
    <p:sldId id="286" r:id="rId148"/>
    <p:sldId id="287" r:id="rId149"/>
    <p:sldId id="288" r:id="rId150"/>
    <p:sldId id="289" r:id="rId151"/>
    <p:sldId id="290" r:id="rId152"/>
    <p:sldId id="291" r:id="rId153"/>
    <p:sldId id="292" r:id="rId154"/>
    <p:sldId id="293" r:id="rId155"/>
    <p:sldId id="549" r:id="rId156"/>
    <p:sldId id="294" r:id="rId157"/>
    <p:sldId id="480" r:id="rId158"/>
    <p:sldId id="481" r:id="rId159"/>
    <p:sldId id="482" r:id="rId160"/>
    <p:sldId id="483" r:id="rId161"/>
    <p:sldId id="484" r:id="rId162"/>
    <p:sldId id="485" r:id="rId163"/>
    <p:sldId id="486" r:id="rId164"/>
    <p:sldId id="487" r:id="rId165"/>
    <p:sldId id="488" r:id="rId166"/>
    <p:sldId id="489" r:id="rId167"/>
    <p:sldId id="490" r:id="rId168"/>
    <p:sldId id="491" r:id="rId169"/>
    <p:sldId id="492" r:id="rId170"/>
    <p:sldId id="493" r:id="rId171"/>
    <p:sldId id="494" r:id="rId172"/>
    <p:sldId id="495" r:id="rId173"/>
    <p:sldId id="496" r:id="rId174"/>
    <p:sldId id="497" r:id="rId175"/>
    <p:sldId id="498" r:id="rId176"/>
    <p:sldId id="499" r:id="rId177"/>
    <p:sldId id="500" r:id="rId178"/>
    <p:sldId id="501" r:id="rId179"/>
    <p:sldId id="502" r:id="rId180"/>
    <p:sldId id="503" r:id="rId181"/>
    <p:sldId id="504" r:id="rId182"/>
    <p:sldId id="505" r:id="rId183"/>
    <p:sldId id="531" r:id="rId184"/>
    <p:sldId id="506" r:id="rId185"/>
    <p:sldId id="548" r:id="rId186"/>
    <p:sldId id="547" r:id="rId187"/>
    <p:sldId id="507" r:id="rId188"/>
    <p:sldId id="508" r:id="rId189"/>
    <p:sldId id="509" r:id="rId190"/>
    <p:sldId id="510" r:id="rId191"/>
    <p:sldId id="532" r:id="rId192"/>
    <p:sldId id="523" r:id="rId193"/>
    <p:sldId id="524" r:id="rId194"/>
    <p:sldId id="525" r:id="rId195"/>
    <p:sldId id="526" r:id="rId196"/>
    <p:sldId id="527" r:id="rId197"/>
    <p:sldId id="528" r:id="rId198"/>
    <p:sldId id="529" r:id="rId199"/>
    <p:sldId id="530" r:id="rId200"/>
    <p:sldId id="533" r:id="rId201"/>
    <p:sldId id="534" r:id="rId202"/>
    <p:sldId id="535" r:id="rId203"/>
    <p:sldId id="536" r:id="rId204"/>
    <p:sldId id="537" r:id="rId205"/>
    <p:sldId id="538" r:id="rId20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7" autoAdjust="0"/>
    <p:restoredTop sz="71777" autoAdjust="0"/>
  </p:normalViewPr>
  <p:slideViewPr>
    <p:cSldViewPr snapToGrid="0">
      <p:cViewPr varScale="1">
        <p:scale>
          <a:sx n="62" d="100"/>
          <a:sy n="62" d="100"/>
        </p:scale>
        <p:origin x="93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4.xml"/><Relationship Id="rId21" Type="http://schemas.openxmlformats.org/officeDocument/2006/relationships/slide" Target="slides/slide8.xml"/><Relationship Id="rId42" Type="http://schemas.openxmlformats.org/officeDocument/2006/relationships/slide" Target="slides/slide29.xml"/><Relationship Id="rId63" Type="http://schemas.openxmlformats.org/officeDocument/2006/relationships/slide" Target="slides/slide50.xml"/><Relationship Id="rId84" Type="http://schemas.openxmlformats.org/officeDocument/2006/relationships/slide" Target="slides/slide71.xml"/><Relationship Id="rId138" Type="http://schemas.openxmlformats.org/officeDocument/2006/relationships/slide" Target="slides/slide125.xml"/><Relationship Id="rId159" Type="http://schemas.openxmlformats.org/officeDocument/2006/relationships/slide" Target="slides/slide146.xml"/><Relationship Id="rId170" Type="http://schemas.openxmlformats.org/officeDocument/2006/relationships/slide" Target="slides/slide157.xml"/><Relationship Id="rId191" Type="http://schemas.openxmlformats.org/officeDocument/2006/relationships/slide" Target="slides/slide178.xml"/><Relationship Id="rId205" Type="http://schemas.openxmlformats.org/officeDocument/2006/relationships/slide" Target="slides/slide192.xml"/><Relationship Id="rId107" Type="http://schemas.openxmlformats.org/officeDocument/2006/relationships/slide" Target="slides/slide94.xml"/><Relationship Id="rId11" Type="http://schemas.openxmlformats.org/officeDocument/2006/relationships/slideMaster" Target="slideMasters/slideMaster11.xml"/><Relationship Id="rId32" Type="http://schemas.openxmlformats.org/officeDocument/2006/relationships/slide" Target="slides/slide19.xml"/><Relationship Id="rId53" Type="http://schemas.openxmlformats.org/officeDocument/2006/relationships/slide" Target="slides/slide40.xml"/><Relationship Id="rId74" Type="http://schemas.openxmlformats.org/officeDocument/2006/relationships/slide" Target="slides/slide61.xml"/><Relationship Id="rId128" Type="http://schemas.openxmlformats.org/officeDocument/2006/relationships/slide" Target="slides/slide115.xml"/><Relationship Id="rId149" Type="http://schemas.openxmlformats.org/officeDocument/2006/relationships/slide" Target="slides/slide136.xml"/><Relationship Id="rId5" Type="http://schemas.openxmlformats.org/officeDocument/2006/relationships/slideMaster" Target="slideMasters/slideMaster5.xml"/><Relationship Id="rId95" Type="http://schemas.openxmlformats.org/officeDocument/2006/relationships/slide" Target="slides/slide82.xml"/><Relationship Id="rId160" Type="http://schemas.openxmlformats.org/officeDocument/2006/relationships/slide" Target="slides/slide147.xml"/><Relationship Id="rId181" Type="http://schemas.openxmlformats.org/officeDocument/2006/relationships/slide" Target="slides/slide168.xml"/><Relationship Id="rId22" Type="http://schemas.openxmlformats.org/officeDocument/2006/relationships/slide" Target="slides/slide9.xml"/><Relationship Id="rId43" Type="http://schemas.openxmlformats.org/officeDocument/2006/relationships/slide" Target="slides/slide30.xml"/><Relationship Id="rId64" Type="http://schemas.openxmlformats.org/officeDocument/2006/relationships/slide" Target="slides/slide51.xml"/><Relationship Id="rId118" Type="http://schemas.openxmlformats.org/officeDocument/2006/relationships/slide" Target="slides/slide105.xml"/><Relationship Id="rId139" Type="http://schemas.openxmlformats.org/officeDocument/2006/relationships/slide" Target="slides/slide126.xml"/><Relationship Id="rId85" Type="http://schemas.openxmlformats.org/officeDocument/2006/relationships/slide" Target="slides/slide72.xml"/><Relationship Id="rId150" Type="http://schemas.openxmlformats.org/officeDocument/2006/relationships/slide" Target="slides/slide137.xml"/><Relationship Id="rId171" Type="http://schemas.openxmlformats.org/officeDocument/2006/relationships/slide" Target="slides/slide158.xml"/><Relationship Id="rId192" Type="http://schemas.openxmlformats.org/officeDocument/2006/relationships/slide" Target="slides/slide179.xml"/><Relationship Id="rId206" Type="http://schemas.openxmlformats.org/officeDocument/2006/relationships/slide" Target="slides/slide193.xml"/><Relationship Id="rId12" Type="http://schemas.openxmlformats.org/officeDocument/2006/relationships/slideMaster" Target="slideMasters/slideMaster12.xml"/><Relationship Id="rId33" Type="http://schemas.openxmlformats.org/officeDocument/2006/relationships/slide" Target="slides/slide20.xml"/><Relationship Id="rId108" Type="http://schemas.openxmlformats.org/officeDocument/2006/relationships/slide" Target="slides/slide95.xml"/><Relationship Id="rId129" Type="http://schemas.openxmlformats.org/officeDocument/2006/relationships/slide" Target="slides/slide116.xml"/><Relationship Id="rId54" Type="http://schemas.openxmlformats.org/officeDocument/2006/relationships/slide" Target="slides/slide41.xml"/><Relationship Id="rId75" Type="http://schemas.openxmlformats.org/officeDocument/2006/relationships/slide" Target="slides/slide62.xml"/><Relationship Id="rId96" Type="http://schemas.openxmlformats.org/officeDocument/2006/relationships/slide" Target="slides/slide83.xml"/><Relationship Id="rId140" Type="http://schemas.openxmlformats.org/officeDocument/2006/relationships/slide" Target="slides/slide127.xml"/><Relationship Id="rId161" Type="http://schemas.openxmlformats.org/officeDocument/2006/relationships/slide" Target="slides/slide148.xml"/><Relationship Id="rId182" Type="http://schemas.openxmlformats.org/officeDocument/2006/relationships/slide" Target="slides/slide169.xml"/><Relationship Id="rId6" Type="http://schemas.openxmlformats.org/officeDocument/2006/relationships/slideMaster" Target="slideMasters/slideMaster6.xml"/><Relationship Id="rId23" Type="http://schemas.openxmlformats.org/officeDocument/2006/relationships/slide" Target="slides/slide10.xml"/><Relationship Id="rId119" Type="http://schemas.openxmlformats.org/officeDocument/2006/relationships/slide" Target="slides/slide106.xml"/><Relationship Id="rId44" Type="http://schemas.openxmlformats.org/officeDocument/2006/relationships/slide" Target="slides/slide31.xml"/><Relationship Id="rId65" Type="http://schemas.openxmlformats.org/officeDocument/2006/relationships/slide" Target="slides/slide52.xml"/><Relationship Id="rId86" Type="http://schemas.openxmlformats.org/officeDocument/2006/relationships/slide" Target="slides/slide73.xml"/><Relationship Id="rId130" Type="http://schemas.openxmlformats.org/officeDocument/2006/relationships/slide" Target="slides/slide117.xml"/><Relationship Id="rId151" Type="http://schemas.openxmlformats.org/officeDocument/2006/relationships/slide" Target="slides/slide138.xml"/><Relationship Id="rId172" Type="http://schemas.openxmlformats.org/officeDocument/2006/relationships/slide" Target="slides/slide159.xml"/><Relationship Id="rId193" Type="http://schemas.openxmlformats.org/officeDocument/2006/relationships/slide" Target="slides/slide180.xml"/><Relationship Id="rId207" Type="http://schemas.openxmlformats.org/officeDocument/2006/relationships/notesMaster" Target="notesMasters/notesMaster1.xml"/><Relationship Id="rId13" Type="http://schemas.openxmlformats.org/officeDocument/2006/relationships/slideMaster" Target="slideMasters/slideMaster13.xml"/><Relationship Id="rId109" Type="http://schemas.openxmlformats.org/officeDocument/2006/relationships/slide" Target="slides/slide96.xml"/><Relationship Id="rId34" Type="http://schemas.openxmlformats.org/officeDocument/2006/relationships/slide" Target="slides/slide21.xml"/><Relationship Id="rId55" Type="http://schemas.openxmlformats.org/officeDocument/2006/relationships/slide" Target="slides/slide42.xml"/><Relationship Id="rId76" Type="http://schemas.openxmlformats.org/officeDocument/2006/relationships/slide" Target="slides/slide63.xml"/><Relationship Id="rId97" Type="http://schemas.openxmlformats.org/officeDocument/2006/relationships/slide" Target="slides/slide84.xml"/><Relationship Id="rId120" Type="http://schemas.openxmlformats.org/officeDocument/2006/relationships/slide" Target="slides/slide107.xml"/><Relationship Id="rId141" Type="http://schemas.openxmlformats.org/officeDocument/2006/relationships/slide" Target="slides/slide128.xml"/><Relationship Id="rId7" Type="http://schemas.openxmlformats.org/officeDocument/2006/relationships/slideMaster" Target="slideMasters/slideMaster7.xml"/><Relationship Id="rId162" Type="http://schemas.openxmlformats.org/officeDocument/2006/relationships/slide" Target="slides/slide149.xml"/><Relationship Id="rId183" Type="http://schemas.openxmlformats.org/officeDocument/2006/relationships/slide" Target="slides/slide170.xml"/><Relationship Id="rId24" Type="http://schemas.openxmlformats.org/officeDocument/2006/relationships/slide" Target="slides/slide11.xml"/><Relationship Id="rId45" Type="http://schemas.openxmlformats.org/officeDocument/2006/relationships/slide" Target="slides/slide32.xml"/><Relationship Id="rId66" Type="http://schemas.openxmlformats.org/officeDocument/2006/relationships/slide" Target="slides/slide53.xml"/><Relationship Id="rId87" Type="http://schemas.openxmlformats.org/officeDocument/2006/relationships/slide" Target="slides/slide74.xml"/><Relationship Id="rId110" Type="http://schemas.openxmlformats.org/officeDocument/2006/relationships/slide" Target="slides/slide97.xml"/><Relationship Id="rId131" Type="http://schemas.openxmlformats.org/officeDocument/2006/relationships/slide" Target="slides/slide118.xml"/><Relationship Id="rId61" Type="http://schemas.openxmlformats.org/officeDocument/2006/relationships/slide" Target="slides/slide48.xml"/><Relationship Id="rId82" Type="http://schemas.openxmlformats.org/officeDocument/2006/relationships/slide" Target="slides/slide69.xml"/><Relationship Id="rId152" Type="http://schemas.openxmlformats.org/officeDocument/2006/relationships/slide" Target="slides/slide139.xml"/><Relationship Id="rId173" Type="http://schemas.openxmlformats.org/officeDocument/2006/relationships/slide" Target="slides/slide160.xml"/><Relationship Id="rId194" Type="http://schemas.openxmlformats.org/officeDocument/2006/relationships/slide" Target="slides/slide181.xml"/><Relationship Id="rId199" Type="http://schemas.openxmlformats.org/officeDocument/2006/relationships/slide" Target="slides/slide186.xml"/><Relationship Id="rId203" Type="http://schemas.openxmlformats.org/officeDocument/2006/relationships/slide" Target="slides/slide190.xml"/><Relationship Id="rId208" Type="http://schemas.openxmlformats.org/officeDocument/2006/relationships/presProps" Target="presProps.xml"/><Relationship Id="rId19" Type="http://schemas.openxmlformats.org/officeDocument/2006/relationships/slide" Target="slides/slide6.xml"/><Relationship Id="rId14" Type="http://schemas.openxmlformats.org/officeDocument/2006/relationships/slide" Target="slides/slide1.xml"/><Relationship Id="rId30" Type="http://schemas.openxmlformats.org/officeDocument/2006/relationships/slide" Target="slides/slide17.xml"/><Relationship Id="rId35" Type="http://schemas.openxmlformats.org/officeDocument/2006/relationships/slide" Target="slides/slide22.xml"/><Relationship Id="rId56" Type="http://schemas.openxmlformats.org/officeDocument/2006/relationships/slide" Target="slides/slide43.xml"/><Relationship Id="rId77" Type="http://schemas.openxmlformats.org/officeDocument/2006/relationships/slide" Target="slides/slide64.xml"/><Relationship Id="rId100" Type="http://schemas.openxmlformats.org/officeDocument/2006/relationships/slide" Target="slides/slide87.xml"/><Relationship Id="rId105" Type="http://schemas.openxmlformats.org/officeDocument/2006/relationships/slide" Target="slides/slide92.xml"/><Relationship Id="rId126" Type="http://schemas.openxmlformats.org/officeDocument/2006/relationships/slide" Target="slides/slide113.xml"/><Relationship Id="rId147" Type="http://schemas.openxmlformats.org/officeDocument/2006/relationships/slide" Target="slides/slide134.xml"/><Relationship Id="rId168" Type="http://schemas.openxmlformats.org/officeDocument/2006/relationships/slide" Target="slides/slide155.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93" Type="http://schemas.openxmlformats.org/officeDocument/2006/relationships/slide" Target="slides/slide80.xml"/><Relationship Id="rId98" Type="http://schemas.openxmlformats.org/officeDocument/2006/relationships/slide" Target="slides/slide85.xml"/><Relationship Id="rId121" Type="http://schemas.openxmlformats.org/officeDocument/2006/relationships/slide" Target="slides/slide108.xml"/><Relationship Id="rId142" Type="http://schemas.openxmlformats.org/officeDocument/2006/relationships/slide" Target="slides/slide129.xml"/><Relationship Id="rId163" Type="http://schemas.openxmlformats.org/officeDocument/2006/relationships/slide" Target="slides/slide150.xml"/><Relationship Id="rId184" Type="http://schemas.openxmlformats.org/officeDocument/2006/relationships/slide" Target="slides/slide171.xml"/><Relationship Id="rId189" Type="http://schemas.openxmlformats.org/officeDocument/2006/relationships/slide" Target="slides/slide176.xml"/><Relationship Id="rId3" Type="http://schemas.openxmlformats.org/officeDocument/2006/relationships/slideMaster" Target="slideMasters/slideMaster3.xml"/><Relationship Id="rId25" Type="http://schemas.openxmlformats.org/officeDocument/2006/relationships/slide" Target="slides/slide12.xml"/><Relationship Id="rId46" Type="http://schemas.openxmlformats.org/officeDocument/2006/relationships/slide" Target="slides/slide33.xml"/><Relationship Id="rId67" Type="http://schemas.openxmlformats.org/officeDocument/2006/relationships/slide" Target="slides/slide54.xml"/><Relationship Id="rId116" Type="http://schemas.openxmlformats.org/officeDocument/2006/relationships/slide" Target="slides/slide103.xml"/><Relationship Id="rId137" Type="http://schemas.openxmlformats.org/officeDocument/2006/relationships/slide" Target="slides/slide124.xml"/><Relationship Id="rId158" Type="http://schemas.openxmlformats.org/officeDocument/2006/relationships/slide" Target="slides/slide145.xml"/><Relationship Id="rId20" Type="http://schemas.openxmlformats.org/officeDocument/2006/relationships/slide" Target="slides/slide7.xml"/><Relationship Id="rId41" Type="http://schemas.openxmlformats.org/officeDocument/2006/relationships/slide" Target="slides/slide28.xml"/><Relationship Id="rId62" Type="http://schemas.openxmlformats.org/officeDocument/2006/relationships/slide" Target="slides/slide49.xml"/><Relationship Id="rId83" Type="http://schemas.openxmlformats.org/officeDocument/2006/relationships/slide" Target="slides/slide70.xml"/><Relationship Id="rId88" Type="http://schemas.openxmlformats.org/officeDocument/2006/relationships/slide" Target="slides/slide75.xml"/><Relationship Id="rId111" Type="http://schemas.openxmlformats.org/officeDocument/2006/relationships/slide" Target="slides/slide98.xml"/><Relationship Id="rId132" Type="http://schemas.openxmlformats.org/officeDocument/2006/relationships/slide" Target="slides/slide119.xml"/><Relationship Id="rId153" Type="http://schemas.openxmlformats.org/officeDocument/2006/relationships/slide" Target="slides/slide140.xml"/><Relationship Id="rId174" Type="http://schemas.openxmlformats.org/officeDocument/2006/relationships/slide" Target="slides/slide161.xml"/><Relationship Id="rId179" Type="http://schemas.openxmlformats.org/officeDocument/2006/relationships/slide" Target="slides/slide166.xml"/><Relationship Id="rId195" Type="http://schemas.openxmlformats.org/officeDocument/2006/relationships/slide" Target="slides/slide182.xml"/><Relationship Id="rId209" Type="http://schemas.openxmlformats.org/officeDocument/2006/relationships/viewProps" Target="viewProps.xml"/><Relationship Id="rId190" Type="http://schemas.openxmlformats.org/officeDocument/2006/relationships/slide" Target="slides/slide177.xml"/><Relationship Id="rId204" Type="http://schemas.openxmlformats.org/officeDocument/2006/relationships/slide" Target="slides/slide191.xml"/><Relationship Id="rId15" Type="http://schemas.openxmlformats.org/officeDocument/2006/relationships/slide" Target="slides/slide2.xml"/><Relationship Id="rId36" Type="http://schemas.openxmlformats.org/officeDocument/2006/relationships/slide" Target="slides/slide23.xml"/><Relationship Id="rId57" Type="http://schemas.openxmlformats.org/officeDocument/2006/relationships/slide" Target="slides/slide44.xml"/><Relationship Id="rId106" Type="http://schemas.openxmlformats.org/officeDocument/2006/relationships/slide" Target="slides/slide93.xml"/><Relationship Id="rId127" Type="http://schemas.openxmlformats.org/officeDocument/2006/relationships/slide" Target="slides/slide114.xml"/><Relationship Id="rId10" Type="http://schemas.openxmlformats.org/officeDocument/2006/relationships/slideMaster" Target="slideMasters/slideMaster10.xml"/><Relationship Id="rId31" Type="http://schemas.openxmlformats.org/officeDocument/2006/relationships/slide" Target="slides/slide18.xml"/><Relationship Id="rId52" Type="http://schemas.openxmlformats.org/officeDocument/2006/relationships/slide" Target="slides/slide39.xml"/><Relationship Id="rId73" Type="http://schemas.openxmlformats.org/officeDocument/2006/relationships/slide" Target="slides/slide60.xml"/><Relationship Id="rId78" Type="http://schemas.openxmlformats.org/officeDocument/2006/relationships/slide" Target="slides/slide65.xml"/><Relationship Id="rId94" Type="http://schemas.openxmlformats.org/officeDocument/2006/relationships/slide" Target="slides/slide81.xml"/><Relationship Id="rId99" Type="http://schemas.openxmlformats.org/officeDocument/2006/relationships/slide" Target="slides/slide86.xml"/><Relationship Id="rId101" Type="http://schemas.openxmlformats.org/officeDocument/2006/relationships/slide" Target="slides/slide88.xml"/><Relationship Id="rId122" Type="http://schemas.openxmlformats.org/officeDocument/2006/relationships/slide" Target="slides/slide109.xml"/><Relationship Id="rId143" Type="http://schemas.openxmlformats.org/officeDocument/2006/relationships/slide" Target="slides/slide130.xml"/><Relationship Id="rId148" Type="http://schemas.openxmlformats.org/officeDocument/2006/relationships/slide" Target="slides/slide135.xml"/><Relationship Id="rId164" Type="http://schemas.openxmlformats.org/officeDocument/2006/relationships/slide" Target="slides/slide151.xml"/><Relationship Id="rId169" Type="http://schemas.openxmlformats.org/officeDocument/2006/relationships/slide" Target="slides/slide156.xml"/><Relationship Id="rId185" Type="http://schemas.openxmlformats.org/officeDocument/2006/relationships/slide" Target="slides/slide172.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67.xml"/><Relationship Id="rId210" Type="http://schemas.openxmlformats.org/officeDocument/2006/relationships/theme" Target="theme/theme1.xml"/><Relationship Id="rId26" Type="http://schemas.openxmlformats.org/officeDocument/2006/relationships/slide" Target="slides/slide13.xml"/><Relationship Id="rId47" Type="http://schemas.openxmlformats.org/officeDocument/2006/relationships/slide" Target="slides/slide34.xml"/><Relationship Id="rId68" Type="http://schemas.openxmlformats.org/officeDocument/2006/relationships/slide" Target="slides/slide55.xml"/><Relationship Id="rId89" Type="http://schemas.openxmlformats.org/officeDocument/2006/relationships/slide" Target="slides/slide76.xml"/><Relationship Id="rId112" Type="http://schemas.openxmlformats.org/officeDocument/2006/relationships/slide" Target="slides/slide99.xml"/><Relationship Id="rId133" Type="http://schemas.openxmlformats.org/officeDocument/2006/relationships/slide" Target="slides/slide120.xml"/><Relationship Id="rId154" Type="http://schemas.openxmlformats.org/officeDocument/2006/relationships/slide" Target="slides/slide141.xml"/><Relationship Id="rId175" Type="http://schemas.openxmlformats.org/officeDocument/2006/relationships/slide" Target="slides/slide162.xml"/><Relationship Id="rId196" Type="http://schemas.openxmlformats.org/officeDocument/2006/relationships/slide" Target="slides/slide183.xml"/><Relationship Id="rId200" Type="http://schemas.openxmlformats.org/officeDocument/2006/relationships/slide" Target="slides/slide187.xml"/><Relationship Id="rId16" Type="http://schemas.openxmlformats.org/officeDocument/2006/relationships/slide" Target="slides/slide3.xml"/><Relationship Id="rId37" Type="http://schemas.openxmlformats.org/officeDocument/2006/relationships/slide" Target="slides/slide24.xml"/><Relationship Id="rId58" Type="http://schemas.openxmlformats.org/officeDocument/2006/relationships/slide" Target="slides/slide45.xml"/><Relationship Id="rId79" Type="http://schemas.openxmlformats.org/officeDocument/2006/relationships/slide" Target="slides/slide66.xml"/><Relationship Id="rId102" Type="http://schemas.openxmlformats.org/officeDocument/2006/relationships/slide" Target="slides/slide89.xml"/><Relationship Id="rId123" Type="http://schemas.openxmlformats.org/officeDocument/2006/relationships/slide" Target="slides/slide110.xml"/><Relationship Id="rId144" Type="http://schemas.openxmlformats.org/officeDocument/2006/relationships/slide" Target="slides/slide131.xml"/><Relationship Id="rId90" Type="http://schemas.openxmlformats.org/officeDocument/2006/relationships/slide" Target="slides/slide77.xml"/><Relationship Id="rId165" Type="http://schemas.openxmlformats.org/officeDocument/2006/relationships/slide" Target="slides/slide152.xml"/><Relationship Id="rId186" Type="http://schemas.openxmlformats.org/officeDocument/2006/relationships/slide" Target="slides/slide173.xml"/><Relationship Id="rId211" Type="http://schemas.openxmlformats.org/officeDocument/2006/relationships/tableStyles" Target="tableStyles.xml"/><Relationship Id="rId27" Type="http://schemas.openxmlformats.org/officeDocument/2006/relationships/slide" Target="slides/slide14.xml"/><Relationship Id="rId48" Type="http://schemas.openxmlformats.org/officeDocument/2006/relationships/slide" Target="slides/slide35.xml"/><Relationship Id="rId69" Type="http://schemas.openxmlformats.org/officeDocument/2006/relationships/slide" Target="slides/slide56.xml"/><Relationship Id="rId113" Type="http://schemas.openxmlformats.org/officeDocument/2006/relationships/slide" Target="slides/slide100.xml"/><Relationship Id="rId134" Type="http://schemas.openxmlformats.org/officeDocument/2006/relationships/slide" Target="slides/slide121.xml"/><Relationship Id="rId80" Type="http://schemas.openxmlformats.org/officeDocument/2006/relationships/slide" Target="slides/slide67.xml"/><Relationship Id="rId155" Type="http://schemas.openxmlformats.org/officeDocument/2006/relationships/slide" Target="slides/slide142.xml"/><Relationship Id="rId176" Type="http://schemas.openxmlformats.org/officeDocument/2006/relationships/slide" Target="slides/slide163.xml"/><Relationship Id="rId197" Type="http://schemas.openxmlformats.org/officeDocument/2006/relationships/slide" Target="slides/slide184.xml"/><Relationship Id="rId201" Type="http://schemas.openxmlformats.org/officeDocument/2006/relationships/slide" Target="slides/slide188.xml"/><Relationship Id="rId17" Type="http://schemas.openxmlformats.org/officeDocument/2006/relationships/slide" Target="slides/slide4.xml"/><Relationship Id="rId38" Type="http://schemas.openxmlformats.org/officeDocument/2006/relationships/slide" Target="slides/slide25.xml"/><Relationship Id="rId59" Type="http://schemas.openxmlformats.org/officeDocument/2006/relationships/slide" Target="slides/slide46.xml"/><Relationship Id="rId103" Type="http://schemas.openxmlformats.org/officeDocument/2006/relationships/slide" Target="slides/slide90.xml"/><Relationship Id="rId124" Type="http://schemas.openxmlformats.org/officeDocument/2006/relationships/slide" Target="slides/slide111.xml"/><Relationship Id="rId70" Type="http://schemas.openxmlformats.org/officeDocument/2006/relationships/slide" Target="slides/slide57.xml"/><Relationship Id="rId91" Type="http://schemas.openxmlformats.org/officeDocument/2006/relationships/slide" Target="slides/slide78.xml"/><Relationship Id="rId145" Type="http://schemas.openxmlformats.org/officeDocument/2006/relationships/slide" Target="slides/slide132.xml"/><Relationship Id="rId166" Type="http://schemas.openxmlformats.org/officeDocument/2006/relationships/slide" Target="slides/slide153.xml"/><Relationship Id="rId187" Type="http://schemas.openxmlformats.org/officeDocument/2006/relationships/slide" Target="slides/slide174.xml"/><Relationship Id="rId1" Type="http://schemas.openxmlformats.org/officeDocument/2006/relationships/slideMaster" Target="slideMasters/slideMaster1.xml"/><Relationship Id="rId28" Type="http://schemas.openxmlformats.org/officeDocument/2006/relationships/slide" Target="slides/slide15.xml"/><Relationship Id="rId49" Type="http://schemas.openxmlformats.org/officeDocument/2006/relationships/slide" Target="slides/slide36.xml"/><Relationship Id="rId114" Type="http://schemas.openxmlformats.org/officeDocument/2006/relationships/slide" Target="slides/slide101.xml"/><Relationship Id="rId60" Type="http://schemas.openxmlformats.org/officeDocument/2006/relationships/slide" Target="slides/slide47.xml"/><Relationship Id="rId81" Type="http://schemas.openxmlformats.org/officeDocument/2006/relationships/slide" Target="slides/slide68.xml"/><Relationship Id="rId135" Type="http://schemas.openxmlformats.org/officeDocument/2006/relationships/slide" Target="slides/slide122.xml"/><Relationship Id="rId156" Type="http://schemas.openxmlformats.org/officeDocument/2006/relationships/slide" Target="slides/slide143.xml"/><Relationship Id="rId177" Type="http://schemas.openxmlformats.org/officeDocument/2006/relationships/slide" Target="slides/slide164.xml"/><Relationship Id="rId198" Type="http://schemas.openxmlformats.org/officeDocument/2006/relationships/slide" Target="slides/slide185.xml"/><Relationship Id="rId202" Type="http://schemas.openxmlformats.org/officeDocument/2006/relationships/slide" Target="slides/slide189.xml"/><Relationship Id="rId18" Type="http://schemas.openxmlformats.org/officeDocument/2006/relationships/slide" Target="slides/slide5.xml"/><Relationship Id="rId39" Type="http://schemas.openxmlformats.org/officeDocument/2006/relationships/slide" Target="slides/slide26.xml"/><Relationship Id="rId50" Type="http://schemas.openxmlformats.org/officeDocument/2006/relationships/slide" Target="slides/slide37.xml"/><Relationship Id="rId104" Type="http://schemas.openxmlformats.org/officeDocument/2006/relationships/slide" Target="slides/slide91.xml"/><Relationship Id="rId125" Type="http://schemas.openxmlformats.org/officeDocument/2006/relationships/slide" Target="slides/slide112.xml"/><Relationship Id="rId146" Type="http://schemas.openxmlformats.org/officeDocument/2006/relationships/slide" Target="slides/slide133.xml"/><Relationship Id="rId167" Type="http://schemas.openxmlformats.org/officeDocument/2006/relationships/slide" Target="slides/slide154.xml"/><Relationship Id="rId188" Type="http://schemas.openxmlformats.org/officeDocument/2006/relationships/slide" Target="slides/slide175.xml"/><Relationship Id="rId71" Type="http://schemas.openxmlformats.org/officeDocument/2006/relationships/slide" Target="slides/slide58.xml"/><Relationship Id="rId92" Type="http://schemas.openxmlformats.org/officeDocument/2006/relationships/slide" Target="slides/slide79.xml"/><Relationship Id="rId2" Type="http://schemas.openxmlformats.org/officeDocument/2006/relationships/slideMaster" Target="slideMasters/slideMaster2.xml"/><Relationship Id="rId29" Type="http://schemas.openxmlformats.org/officeDocument/2006/relationships/slide" Target="slides/slide16.xml"/><Relationship Id="rId40" Type="http://schemas.openxmlformats.org/officeDocument/2006/relationships/slide" Target="slides/slide27.xml"/><Relationship Id="rId115" Type="http://schemas.openxmlformats.org/officeDocument/2006/relationships/slide" Target="slides/slide102.xml"/><Relationship Id="rId136" Type="http://schemas.openxmlformats.org/officeDocument/2006/relationships/slide" Target="slides/slide123.xml"/><Relationship Id="rId157" Type="http://schemas.openxmlformats.org/officeDocument/2006/relationships/slide" Target="slides/slide144.xml"/><Relationship Id="rId178" Type="http://schemas.openxmlformats.org/officeDocument/2006/relationships/slide" Target="slides/slide1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5BD5D-D66A-42D3-8A8D-8D67B7CBAF74}" type="datetimeFigureOut">
              <a:rPr lang="en-US" smtClean="0"/>
              <a:t>6/20/2021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D0745B-EFA1-471E-ACBF-35AA32B6EB54}" type="slidenum">
              <a:rPr lang="en-US" smtClean="0"/>
              <a:t>‹#›</a:t>
            </a:fld>
            <a:endParaRPr lang="en-US"/>
          </a:p>
        </p:txBody>
      </p:sp>
    </p:spTree>
    <p:extLst>
      <p:ext uri="{BB962C8B-B14F-4D97-AF65-F5344CB8AC3E}">
        <p14:creationId xmlns:p14="http://schemas.microsoft.com/office/powerpoint/2010/main" val="2463220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233419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0745B-EFA1-471E-ACBF-35AA32B6EB54}" type="slidenum">
              <a:rPr lang="en-US" smtClean="0"/>
              <a:t>109</a:t>
            </a:fld>
            <a:endParaRPr lang="en-US"/>
          </a:p>
        </p:txBody>
      </p:sp>
    </p:spTree>
    <p:extLst>
      <p:ext uri="{BB962C8B-B14F-4D97-AF65-F5344CB8AC3E}">
        <p14:creationId xmlns:p14="http://schemas.microsoft.com/office/powerpoint/2010/main" val="708713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0745B-EFA1-471E-ACBF-35AA32B6EB54}" type="slidenum">
              <a:rPr lang="en-US" smtClean="0"/>
              <a:t>110</a:t>
            </a:fld>
            <a:endParaRPr lang="en-US"/>
          </a:p>
        </p:txBody>
      </p:sp>
    </p:spTree>
    <p:extLst>
      <p:ext uri="{BB962C8B-B14F-4D97-AF65-F5344CB8AC3E}">
        <p14:creationId xmlns:p14="http://schemas.microsoft.com/office/powerpoint/2010/main" val="1897825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0745B-EFA1-471E-ACBF-35AA32B6EB54}" type="slidenum">
              <a:rPr lang="en-US" smtClean="0"/>
              <a:t>111</a:t>
            </a:fld>
            <a:endParaRPr lang="en-US"/>
          </a:p>
        </p:txBody>
      </p:sp>
    </p:spTree>
    <p:extLst>
      <p:ext uri="{BB962C8B-B14F-4D97-AF65-F5344CB8AC3E}">
        <p14:creationId xmlns:p14="http://schemas.microsoft.com/office/powerpoint/2010/main" val="635033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0745B-EFA1-471E-ACBF-35AA32B6EB54}" type="slidenum">
              <a:rPr lang="en-US" smtClean="0"/>
              <a:t>112</a:t>
            </a:fld>
            <a:endParaRPr lang="en-US"/>
          </a:p>
        </p:txBody>
      </p:sp>
    </p:spTree>
    <p:extLst>
      <p:ext uri="{BB962C8B-B14F-4D97-AF65-F5344CB8AC3E}">
        <p14:creationId xmlns:p14="http://schemas.microsoft.com/office/powerpoint/2010/main" val="2170168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0745B-EFA1-471E-ACBF-35AA32B6EB54}" type="slidenum">
              <a:rPr lang="en-US" smtClean="0"/>
              <a:t>113</a:t>
            </a:fld>
            <a:endParaRPr lang="en-US"/>
          </a:p>
        </p:txBody>
      </p:sp>
    </p:spTree>
    <p:extLst>
      <p:ext uri="{BB962C8B-B14F-4D97-AF65-F5344CB8AC3E}">
        <p14:creationId xmlns:p14="http://schemas.microsoft.com/office/powerpoint/2010/main" val="132685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0745B-EFA1-471E-ACBF-35AA32B6EB54}" type="slidenum">
              <a:rPr lang="en-US" smtClean="0"/>
              <a:t>114</a:t>
            </a:fld>
            <a:endParaRPr lang="en-US"/>
          </a:p>
        </p:txBody>
      </p:sp>
    </p:spTree>
    <p:extLst>
      <p:ext uri="{BB962C8B-B14F-4D97-AF65-F5344CB8AC3E}">
        <p14:creationId xmlns:p14="http://schemas.microsoft.com/office/powerpoint/2010/main" val="1195508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0745B-EFA1-471E-ACBF-35AA32B6EB54}" type="slidenum">
              <a:rPr lang="en-US" smtClean="0"/>
              <a:t>115</a:t>
            </a:fld>
            <a:endParaRPr lang="en-US"/>
          </a:p>
        </p:txBody>
      </p:sp>
    </p:spTree>
    <p:extLst>
      <p:ext uri="{BB962C8B-B14F-4D97-AF65-F5344CB8AC3E}">
        <p14:creationId xmlns:p14="http://schemas.microsoft.com/office/powerpoint/2010/main" val="148970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0745B-EFA1-471E-ACBF-35AA32B6EB54}" type="slidenum">
              <a:rPr lang="en-US" smtClean="0"/>
              <a:t>116</a:t>
            </a:fld>
            <a:endParaRPr lang="en-US"/>
          </a:p>
        </p:txBody>
      </p:sp>
    </p:spTree>
    <p:extLst>
      <p:ext uri="{BB962C8B-B14F-4D97-AF65-F5344CB8AC3E}">
        <p14:creationId xmlns:p14="http://schemas.microsoft.com/office/powerpoint/2010/main" val="3608721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0745B-EFA1-471E-ACBF-35AA32B6EB54}" type="slidenum">
              <a:rPr lang="en-US" smtClean="0"/>
              <a:t>117</a:t>
            </a:fld>
            <a:endParaRPr lang="en-US"/>
          </a:p>
        </p:txBody>
      </p:sp>
    </p:spTree>
    <p:extLst>
      <p:ext uri="{BB962C8B-B14F-4D97-AF65-F5344CB8AC3E}">
        <p14:creationId xmlns:p14="http://schemas.microsoft.com/office/powerpoint/2010/main" val="4340626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0745B-EFA1-471E-ACBF-35AA32B6EB54}" type="slidenum">
              <a:rPr lang="en-US" smtClean="0"/>
              <a:t>118</a:t>
            </a:fld>
            <a:endParaRPr lang="en-US"/>
          </a:p>
        </p:txBody>
      </p:sp>
    </p:spTree>
    <p:extLst>
      <p:ext uri="{BB962C8B-B14F-4D97-AF65-F5344CB8AC3E}">
        <p14:creationId xmlns:p14="http://schemas.microsoft.com/office/powerpoint/2010/main" val="2492009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518106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0745B-EFA1-471E-ACBF-35AA32B6EB54}" type="slidenum">
              <a:rPr lang="en-US" smtClean="0"/>
              <a:t>119</a:t>
            </a:fld>
            <a:endParaRPr lang="en-US"/>
          </a:p>
        </p:txBody>
      </p:sp>
    </p:spTree>
    <p:extLst>
      <p:ext uri="{BB962C8B-B14F-4D97-AF65-F5344CB8AC3E}">
        <p14:creationId xmlns:p14="http://schemas.microsoft.com/office/powerpoint/2010/main" val="28996716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0745B-EFA1-471E-ACBF-35AA32B6EB54}" type="slidenum">
              <a:rPr lang="en-US" smtClean="0"/>
              <a:t>120</a:t>
            </a:fld>
            <a:endParaRPr lang="en-US"/>
          </a:p>
        </p:txBody>
      </p:sp>
    </p:spTree>
    <p:extLst>
      <p:ext uri="{BB962C8B-B14F-4D97-AF65-F5344CB8AC3E}">
        <p14:creationId xmlns:p14="http://schemas.microsoft.com/office/powerpoint/2010/main" val="6805205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0745B-EFA1-471E-ACBF-35AA32B6EB54}" type="slidenum">
              <a:rPr lang="en-US" smtClean="0"/>
              <a:t>121</a:t>
            </a:fld>
            <a:endParaRPr lang="en-US"/>
          </a:p>
        </p:txBody>
      </p:sp>
    </p:spTree>
    <p:extLst>
      <p:ext uri="{BB962C8B-B14F-4D97-AF65-F5344CB8AC3E}">
        <p14:creationId xmlns:p14="http://schemas.microsoft.com/office/powerpoint/2010/main" val="13379348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0745B-EFA1-471E-ACBF-35AA32B6EB54}" type="slidenum">
              <a:rPr lang="en-US" smtClean="0"/>
              <a:t>122</a:t>
            </a:fld>
            <a:endParaRPr lang="en-US"/>
          </a:p>
        </p:txBody>
      </p:sp>
    </p:spTree>
    <p:extLst>
      <p:ext uri="{BB962C8B-B14F-4D97-AF65-F5344CB8AC3E}">
        <p14:creationId xmlns:p14="http://schemas.microsoft.com/office/powerpoint/2010/main" val="28126233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0745B-EFA1-471E-ACBF-35AA32B6EB54}" type="slidenum">
              <a:rPr lang="en-US" smtClean="0"/>
              <a:t>123</a:t>
            </a:fld>
            <a:endParaRPr lang="en-US"/>
          </a:p>
        </p:txBody>
      </p:sp>
    </p:spTree>
    <p:extLst>
      <p:ext uri="{BB962C8B-B14F-4D97-AF65-F5344CB8AC3E}">
        <p14:creationId xmlns:p14="http://schemas.microsoft.com/office/powerpoint/2010/main" val="17198638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0745B-EFA1-471E-ACBF-35AA32B6EB54}" type="slidenum">
              <a:rPr lang="en-US" smtClean="0"/>
              <a:t>124</a:t>
            </a:fld>
            <a:endParaRPr lang="en-US"/>
          </a:p>
        </p:txBody>
      </p:sp>
    </p:spTree>
    <p:extLst>
      <p:ext uri="{BB962C8B-B14F-4D97-AF65-F5344CB8AC3E}">
        <p14:creationId xmlns:p14="http://schemas.microsoft.com/office/powerpoint/2010/main" val="21528761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0745B-EFA1-471E-ACBF-35AA32B6EB54}" type="slidenum">
              <a:rPr lang="en-US" smtClean="0"/>
              <a:t>125</a:t>
            </a:fld>
            <a:endParaRPr lang="en-US"/>
          </a:p>
        </p:txBody>
      </p:sp>
    </p:spTree>
    <p:extLst>
      <p:ext uri="{BB962C8B-B14F-4D97-AF65-F5344CB8AC3E}">
        <p14:creationId xmlns:p14="http://schemas.microsoft.com/office/powerpoint/2010/main" val="5184149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0745B-EFA1-471E-ACBF-35AA32B6EB54}" type="slidenum">
              <a:rPr lang="en-US" smtClean="0"/>
              <a:t>126</a:t>
            </a:fld>
            <a:endParaRPr lang="en-US"/>
          </a:p>
        </p:txBody>
      </p:sp>
    </p:spTree>
    <p:extLst>
      <p:ext uri="{BB962C8B-B14F-4D97-AF65-F5344CB8AC3E}">
        <p14:creationId xmlns:p14="http://schemas.microsoft.com/office/powerpoint/2010/main" val="18302942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0745B-EFA1-471E-ACBF-35AA32B6EB54}" type="slidenum">
              <a:rPr lang="en-US" smtClean="0"/>
              <a:t>127</a:t>
            </a:fld>
            <a:endParaRPr lang="en-US"/>
          </a:p>
        </p:txBody>
      </p:sp>
    </p:spTree>
    <p:extLst>
      <p:ext uri="{BB962C8B-B14F-4D97-AF65-F5344CB8AC3E}">
        <p14:creationId xmlns:p14="http://schemas.microsoft.com/office/powerpoint/2010/main" val="18141309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0745B-EFA1-471E-ACBF-35AA32B6EB54}" type="slidenum">
              <a:rPr lang="en-US" smtClean="0"/>
              <a:t>128</a:t>
            </a:fld>
            <a:endParaRPr lang="en-US"/>
          </a:p>
        </p:txBody>
      </p:sp>
    </p:spTree>
    <p:extLst>
      <p:ext uri="{BB962C8B-B14F-4D97-AF65-F5344CB8AC3E}">
        <p14:creationId xmlns:p14="http://schemas.microsoft.com/office/powerpoint/2010/main" val="28177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12423751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0745B-EFA1-471E-ACBF-35AA32B6EB54}" type="slidenum">
              <a:rPr lang="en-US" smtClean="0"/>
              <a:t>129</a:t>
            </a:fld>
            <a:endParaRPr lang="en-US"/>
          </a:p>
        </p:txBody>
      </p:sp>
    </p:spTree>
    <p:extLst>
      <p:ext uri="{BB962C8B-B14F-4D97-AF65-F5344CB8AC3E}">
        <p14:creationId xmlns:p14="http://schemas.microsoft.com/office/powerpoint/2010/main" val="10652784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0745B-EFA1-471E-ACBF-35AA32B6EB54}" type="slidenum">
              <a:rPr lang="en-US" smtClean="0"/>
              <a:t>130</a:t>
            </a:fld>
            <a:endParaRPr lang="en-US"/>
          </a:p>
        </p:txBody>
      </p:sp>
    </p:spTree>
    <p:extLst>
      <p:ext uri="{BB962C8B-B14F-4D97-AF65-F5344CB8AC3E}">
        <p14:creationId xmlns:p14="http://schemas.microsoft.com/office/powerpoint/2010/main" val="38204126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0745B-EFA1-471E-ACBF-35AA32B6EB54}" type="slidenum">
              <a:rPr lang="en-US" smtClean="0"/>
              <a:t>131</a:t>
            </a:fld>
            <a:endParaRPr lang="en-US"/>
          </a:p>
        </p:txBody>
      </p:sp>
    </p:spTree>
    <p:extLst>
      <p:ext uri="{BB962C8B-B14F-4D97-AF65-F5344CB8AC3E}">
        <p14:creationId xmlns:p14="http://schemas.microsoft.com/office/powerpoint/2010/main" val="28398166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0745B-EFA1-471E-ACBF-35AA32B6EB54}" type="slidenum">
              <a:rPr lang="en-US" smtClean="0"/>
              <a:t>132</a:t>
            </a:fld>
            <a:endParaRPr lang="en-US"/>
          </a:p>
        </p:txBody>
      </p:sp>
    </p:spTree>
    <p:extLst>
      <p:ext uri="{BB962C8B-B14F-4D97-AF65-F5344CB8AC3E}">
        <p14:creationId xmlns:p14="http://schemas.microsoft.com/office/powerpoint/2010/main" val="25538433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0745B-EFA1-471E-ACBF-35AA32B6EB54}" type="slidenum">
              <a:rPr lang="en-US" smtClean="0"/>
              <a:t>133</a:t>
            </a:fld>
            <a:endParaRPr lang="en-US"/>
          </a:p>
        </p:txBody>
      </p:sp>
    </p:spTree>
    <p:extLst>
      <p:ext uri="{BB962C8B-B14F-4D97-AF65-F5344CB8AC3E}">
        <p14:creationId xmlns:p14="http://schemas.microsoft.com/office/powerpoint/2010/main" val="33056434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0745B-EFA1-471E-ACBF-35AA32B6EB54}" type="slidenum">
              <a:rPr lang="en-US" smtClean="0"/>
              <a:t>134</a:t>
            </a:fld>
            <a:endParaRPr lang="en-US"/>
          </a:p>
        </p:txBody>
      </p:sp>
    </p:spTree>
    <p:extLst>
      <p:ext uri="{BB962C8B-B14F-4D97-AF65-F5344CB8AC3E}">
        <p14:creationId xmlns:p14="http://schemas.microsoft.com/office/powerpoint/2010/main" val="20613208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0745B-EFA1-471E-ACBF-35AA32B6EB54}" type="slidenum">
              <a:rPr lang="en-US" smtClean="0"/>
              <a:t>135</a:t>
            </a:fld>
            <a:endParaRPr lang="en-US"/>
          </a:p>
        </p:txBody>
      </p:sp>
    </p:spTree>
    <p:extLst>
      <p:ext uri="{BB962C8B-B14F-4D97-AF65-F5344CB8AC3E}">
        <p14:creationId xmlns:p14="http://schemas.microsoft.com/office/powerpoint/2010/main" val="10598762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0745B-EFA1-471E-ACBF-35AA32B6EB54}" type="slidenum">
              <a:rPr lang="en-US" smtClean="0"/>
              <a:t>136</a:t>
            </a:fld>
            <a:endParaRPr lang="en-US"/>
          </a:p>
        </p:txBody>
      </p:sp>
    </p:spTree>
    <p:extLst>
      <p:ext uri="{BB962C8B-B14F-4D97-AF65-F5344CB8AC3E}">
        <p14:creationId xmlns:p14="http://schemas.microsoft.com/office/powerpoint/2010/main" val="25273352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0745B-EFA1-471E-ACBF-35AA32B6EB54}" type="slidenum">
              <a:rPr lang="en-US" smtClean="0"/>
              <a:t>137</a:t>
            </a:fld>
            <a:endParaRPr lang="en-US"/>
          </a:p>
        </p:txBody>
      </p:sp>
    </p:spTree>
    <p:extLst>
      <p:ext uri="{BB962C8B-B14F-4D97-AF65-F5344CB8AC3E}">
        <p14:creationId xmlns:p14="http://schemas.microsoft.com/office/powerpoint/2010/main" val="41136353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0745B-EFA1-471E-ACBF-35AA32B6EB54}" type="slidenum">
              <a:rPr lang="en-US" smtClean="0"/>
              <a:t>138</a:t>
            </a:fld>
            <a:endParaRPr lang="en-US"/>
          </a:p>
        </p:txBody>
      </p:sp>
    </p:spTree>
    <p:extLst>
      <p:ext uri="{BB962C8B-B14F-4D97-AF65-F5344CB8AC3E}">
        <p14:creationId xmlns:p14="http://schemas.microsoft.com/office/powerpoint/2010/main" val="3054409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10903238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0745B-EFA1-471E-ACBF-35AA32B6EB54}" type="slidenum">
              <a:rPr lang="en-US" smtClean="0"/>
              <a:t>139</a:t>
            </a:fld>
            <a:endParaRPr lang="en-US"/>
          </a:p>
        </p:txBody>
      </p:sp>
    </p:spTree>
    <p:extLst>
      <p:ext uri="{BB962C8B-B14F-4D97-AF65-F5344CB8AC3E}">
        <p14:creationId xmlns:p14="http://schemas.microsoft.com/office/powerpoint/2010/main" val="24662617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0745B-EFA1-471E-ACBF-35AA32B6EB54}" type="slidenum">
              <a:rPr lang="en-US" smtClean="0"/>
              <a:t>140</a:t>
            </a:fld>
            <a:endParaRPr lang="en-US"/>
          </a:p>
        </p:txBody>
      </p:sp>
    </p:spTree>
    <p:extLst>
      <p:ext uri="{BB962C8B-B14F-4D97-AF65-F5344CB8AC3E}">
        <p14:creationId xmlns:p14="http://schemas.microsoft.com/office/powerpoint/2010/main" val="18927683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0745B-EFA1-471E-ACBF-35AA32B6EB54}" type="slidenum">
              <a:rPr lang="en-US" smtClean="0"/>
              <a:t>141</a:t>
            </a:fld>
            <a:endParaRPr lang="en-US"/>
          </a:p>
        </p:txBody>
      </p:sp>
    </p:spTree>
    <p:extLst>
      <p:ext uri="{BB962C8B-B14F-4D97-AF65-F5344CB8AC3E}">
        <p14:creationId xmlns:p14="http://schemas.microsoft.com/office/powerpoint/2010/main" val="18193390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0745B-EFA1-471E-ACBF-35AA32B6EB54}" type="slidenum">
              <a:rPr lang="en-US" smtClean="0"/>
              <a:t>142</a:t>
            </a:fld>
            <a:endParaRPr lang="en-US"/>
          </a:p>
        </p:txBody>
      </p:sp>
    </p:spTree>
    <p:extLst>
      <p:ext uri="{BB962C8B-B14F-4D97-AF65-F5344CB8AC3E}">
        <p14:creationId xmlns:p14="http://schemas.microsoft.com/office/powerpoint/2010/main" val="26540297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0745B-EFA1-471E-ACBF-35AA32B6EB54}" type="slidenum">
              <a:rPr lang="en-US" smtClean="0"/>
              <a:t>143</a:t>
            </a:fld>
            <a:endParaRPr lang="en-US"/>
          </a:p>
        </p:txBody>
      </p:sp>
    </p:spTree>
    <p:extLst>
      <p:ext uri="{BB962C8B-B14F-4D97-AF65-F5344CB8AC3E}">
        <p14:creationId xmlns:p14="http://schemas.microsoft.com/office/powerpoint/2010/main" val="111417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0745B-EFA1-471E-ACBF-35AA32B6EB54}" type="slidenum">
              <a:rPr lang="en-US" smtClean="0"/>
              <a:t>144</a:t>
            </a:fld>
            <a:endParaRPr lang="en-US"/>
          </a:p>
        </p:txBody>
      </p:sp>
    </p:spTree>
    <p:extLst>
      <p:ext uri="{BB962C8B-B14F-4D97-AF65-F5344CB8AC3E}">
        <p14:creationId xmlns:p14="http://schemas.microsoft.com/office/powerpoint/2010/main" val="36307749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smtClean="0">
                <a:solidFill>
                  <a:prstClr val="black"/>
                </a:solidFill>
              </a:rPr>
              <a:pPr/>
              <a:t>146</a:t>
            </a:fld>
            <a:endParaRPr lang="en-US">
              <a:solidFill>
                <a:prstClr val="black"/>
              </a:solidFill>
            </a:endParaRPr>
          </a:p>
        </p:txBody>
      </p:sp>
    </p:spTree>
    <p:extLst>
      <p:ext uri="{BB962C8B-B14F-4D97-AF65-F5344CB8AC3E}">
        <p14:creationId xmlns:p14="http://schemas.microsoft.com/office/powerpoint/2010/main" val="29636363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0745B-EFA1-471E-ACBF-35AA32B6EB54}" type="slidenum">
              <a:rPr lang="en-US" smtClean="0"/>
              <a:t>191</a:t>
            </a:fld>
            <a:endParaRPr lang="en-US"/>
          </a:p>
        </p:txBody>
      </p:sp>
    </p:spTree>
    <p:extLst>
      <p:ext uri="{BB962C8B-B14F-4D97-AF65-F5344CB8AC3E}">
        <p14:creationId xmlns:p14="http://schemas.microsoft.com/office/powerpoint/2010/main" val="42520998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0745B-EFA1-471E-ACBF-35AA32B6EB54}" type="slidenum">
              <a:rPr lang="en-US" smtClean="0"/>
              <a:t>192</a:t>
            </a:fld>
            <a:endParaRPr lang="en-US"/>
          </a:p>
        </p:txBody>
      </p:sp>
    </p:spTree>
    <p:extLst>
      <p:ext uri="{BB962C8B-B14F-4D97-AF65-F5344CB8AC3E}">
        <p14:creationId xmlns:p14="http://schemas.microsoft.com/office/powerpoint/2010/main" val="27909736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0745B-EFA1-471E-ACBF-35AA32B6EB54}" type="slidenum">
              <a:rPr lang="en-US" smtClean="0"/>
              <a:t>193</a:t>
            </a:fld>
            <a:endParaRPr lang="en-US"/>
          </a:p>
        </p:txBody>
      </p:sp>
    </p:spTree>
    <p:extLst>
      <p:ext uri="{BB962C8B-B14F-4D97-AF65-F5344CB8AC3E}">
        <p14:creationId xmlns:p14="http://schemas.microsoft.com/office/powerpoint/2010/main" val="2629036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277FB89-10DF-4FAB-973C-6ECD7334F28E}" type="slidenum">
              <a:rPr lang="en-US" altLang="en-US">
                <a:solidFill>
                  <a:srgbClr val="000000"/>
                </a:solidFill>
              </a:rPr>
              <a:pPr/>
              <a:t>67</a:t>
            </a:fld>
            <a:endParaRPr lang="en-US" altLang="en-US">
              <a:solidFill>
                <a:srgbClr val="000000"/>
              </a:solidFill>
            </a:endParaRPr>
          </a:p>
        </p:txBody>
      </p:sp>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p:txBody>
          <a:bodyPr/>
          <a:lstStyle/>
          <a:p>
            <a:pPr>
              <a:spcBef>
                <a:spcPct val="0"/>
              </a:spcBef>
            </a:pPr>
            <a:endParaRPr lang="en-US" altLang="en-US"/>
          </a:p>
        </p:txBody>
      </p:sp>
      <p:sp>
        <p:nvSpPr>
          <p:cNvPr id="614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fld id="{81625F48-2CF5-4FF6-B157-853EFAADD7EA}" type="slidenum">
              <a:rPr lang="en-US" altLang="en-US" sz="1200" smtClean="0">
                <a:solidFill>
                  <a:srgbClr val="000000"/>
                </a:solidFill>
                <a:latin typeface="Calibri" panose="020F0502020204030204" pitchFamily="34" charset="0"/>
              </a:rPr>
              <a:pPr algn="r" fontAlgn="base">
                <a:spcBef>
                  <a:spcPct val="0"/>
                </a:spcBef>
                <a:spcAft>
                  <a:spcPct val="0"/>
                </a:spcAft>
              </a:pPr>
              <a:t>67</a:t>
            </a:fld>
            <a:endParaRPr lang="en-US" altLang="en-US" sz="1200"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2778908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smtClean="0">
                <a:solidFill>
                  <a:prstClr val="black"/>
                </a:solidFill>
              </a:rPr>
              <a:pPr/>
              <a:t>73</a:t>
            </a:fld>
            <a:endParaRPr lang="en-US">
              <a:solidFill>
                <a:prstClr val="black"/>
              </a:solidFill>
            </a:endParaRPr>
          </a:p>
        </p:txBody>
      </p:sp>
    </p:spTree>
    <p:extLst>
      <p:ext uri="{BB962C8B-B14F-4D97-AF65-F5344CB8AC3E}">
        <p14:creationId xmlns:p14="http://schemas.microsoft.com/office/powerpoint/2010/main" val="3125204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0745B-EFA1-471E-ACBF-35AA32B6EB54}" type="slidenum">
              <a:rPr lang="en-US" smtClean="0"/>
              <a:t>97</a:t>
            </a:fld>
            <a:endParaRPr lang="en-US"/>
          </a:p>
        </p:txBody>
      </p:sp>
    </p:spTree>
    <p:extLst>
      <p:ext uri="{BB962C8B-B14F-4D97-AF65-F5344CB8AC3E}">
        <p14:creationId xmlns:p14="http://schemas.microsoft.com/office/powerpoint/2010/main" val="3646534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0745B-EFA1-471E-ACBF-35AA32B6EB54}" type="slidenum">
              <a:rPr lang="en-US" smtClean="0"/>
              <a:t>107</a:t>
            </a:fld>
            <a:endParaRPr lang="en-US"/>
          </a:p>
        </p:txBody>
      </p:sp>
    </p:spTree>
    <p:extLst>
      <p:ext uri="{BB962C8B-B14F-4D97-AF65-F5344CB8AC3E}">
        <p14:creationId xmlns:p14="http://schemas.microsoft.com/office/powerpoint/2010/main" val="223634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0745B-EFA1-471E-ACBF-35AA32B6EB54}" type="slidenum">
              <a:rPr lang="en-US" smtClean="0"/>
              <a:t>108</a:t>
            </a:fld>
            <a:endParaRPr lang="en-US"/>
          </a:p>
        </p:txBody>
      </p:sp>
    </p:spTree>
    <p:extLst>
      <p:ext uri="{BB962C8B-B14F-4D97-AF65-F5344CB8AC3E}">
        <p14:creationId xmlns:p14="http://schemas.microsoft.com/office/powerpoint/2010/main" val="599643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B0C19E-FD96-44E1-99FB-8EA915ED133C}" type="datetimeFigureOut">
              <a:rPr lang="en-US" smtClean="0"/>
              <a:t>6/20/2021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8AFC5-1988-416E-AF64-E5EE7CD8ACA9}" type="slidenum">
              <a:rPr lang="en-US" smtClean="0"/>
              <a:t>‹#›</a:t>
            </a:fld>
            <a:endParaRPr lang="en-US"/>
          </a:p>
        </p:txBody>
      </p:sp>
    </p:spTree>
    <p:extLst>
      <p:ext uri="{BB962C8B-B14F-4D97-AF65-F5344CB8AC3E}">
        <p14:creationId xmlns:p14="http://schemas.microsoft.com/office/powerpoint/2010/main" val="3623539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B0C19E-FD96-44E1-99FB-8EA915ED133C}" type="datetimeFigureOut">
              <a:rPr lang="en-US" smtClean="0"/>
              <a:t>6/20/2021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8AFC5-1988-416E-AF64-E5EE7CD8ACA9}" type="slidenum">
              <a:rPr lang="en-US" smtClean="0"/>
              <a:t>‹#›</a:t>
            </a:fld>
            <a:endParaRPr lang="en-US"/>
          </a:p>
        </p:txBody>
      </p:sp>
    </p:spTree>
    <p:extLst>
      <p:ext uri="{BB962C8B-B14F-4D97-AF65-F5344CB8AC3E}">
        <p14:creationId xmlns:p14="http://schemas.microsoft.com/office/powerpoint/2010/main" val="1297768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B0C19E-FD96-44E1-99FB-8EA915ED133C}" type="datetimeFigureOut">
              <a:rPr lang="en-US" smtClean="0"/>
              <a:t>6/20/2021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8AFC5-1988-416E-AF64-E5EE7CD8ACA9}" type="slidenum">
              <a:rPr lang="en-US" smtClean="0"/>
              <a:t>‹#›</a:t>
            </a:fld>
            <a:endParaRPr lang="en-US"/>
          </a:p>
        </p:txBody>
      </p:sp>
    </p:spTree>
    <p:extLst>
      <p:ext uri="{BB962C8B-B14F-4D97-AF65-F5344CB8AC3E}">
        <p14:creationId xmlns:p14="http://schemas.microsoft.com/office/powerpoint/2010/main" val="2171594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Freeform 2"/>
          <p:cNvSpPr>
            <a:spLocks/>
          </p:cNvSpPr>
          <p:nvPr/>
        </p:nvSpPr>
        <p:spPr bwMode="auto">
          <a:xfrm>
            <a:off x="2218267" y="3327400"/>
            <a:ext cx="9973733" cy="3087688"/>
          </a:xfrm>
          <a:custGeom>
            <a:avLst/>
            <a:gdLst>
              <a:gd name="T0" fmla="*/ 104 w 4712"/>
              <a:gd name="T1" fmla="*/ 1944 h 1945"/>
              <a:gd name="T2" fmla="*/ 144 w 4712"/>
              <a:gd name="T3" fmla="*/ 1912 h 1945"/>
              <a:gd name="T4" fmla="*/ 1320 w 4712"/>
              <a:gd name="T5" fmla="*/ 1568 h 1945"/>
              <a:gd name="T6" fmla="*/ 2000 w 4712"/>
              <a:gd name="T7" fmla="*/ 1264 h 1945"/>
              <a:gd name="T8" fmla="*/ 2104 w 4712"/>
              <a:gd name="T9" fmla="*/ 1208 h 1945"/>
              <a:gd name="T10" fmla="*/ 2312 w 4712"/>
              <a:gd name="T11" fmla="*/ 1056 h 1945"/>
              <a:gd name="T12" fmla="*/ 2416 w 4712"/>
              <a:gd name="T13" fmla="*/ 936 h 1945"/>
              <a:gd name="T14" fmla="*/ 2464 w 4712"/>
              <a:gd name="T15" fmla="*/ 824 h 1945"/>
              <a:gd name="T16" fmla="*/ 3376 w 4712"/>
              <a:gd name="T17" fmla="*/ 504 h 1945"/>
              <a:gd name="T18" fmla="*/ 3648 w 4712"/>
              <a:gd name="T19" fmla="*/ 496 h 1945"/>
              <a:gd name="T20" fmla="*/ 4160 w 4712"/>
              <a:gd name="T21" fmla="*/ 400 h 1945"/>
              <a:gd name="T22" fmla="*/ 4416 w 4712"/>
              <a:gd name="T23" fmla="*/ 304 h 1945"/>
              <a:gd name="T24" fmla="*/ 4472 w 4712"/>
              <a:gd name="T25" fmla="*/ 296 h 1945"/>
              <a:gd name="T26" fmla="*/ 4711 w 4712"/>
              <a:gd name="T27" fmla="*/ 224 h 1945"/>
              <a:gd name="T28" fmla="*/ 4711 w 4712"/>
              <a:gd name="T29" fmla="*/ 0 h 1945"/>
              <a:gd name="T30" fmla="*/ 2440 w 4712"/>
              <a:gd name="T31" fmla="*/ 768 h 1945"/>
              <a:gd name="T32" fmla="*/ 2232 w 4712"/>
              <a:gd name="T33" fmla="*/ 760 h 1945"/>
              <a:gd name="T34" fmla="*/ 1784 w 4712"/>
              <a:gd name="T35" fmla="*/ 808 h 1945"/>
              <a:gd name="T36" fmla="*/ 1600 w 4712"/>
              <a:gd name="T37" fmla="*/ 848 h 1945"/>
              <a:gd name="T38" fmla="*/ 760 w 4712"/>
              <a:gd name="T39" fmla="*/ 1056 h 1945"/>
              <a:gd name="T40" fmla="*/ 0 w 4712"/>
              <a:gd name="T41" fmla="*/ 1288 h 1945"/>
              <a:gd name="T42" fmla="*/ 104 w 4712"/>
              <a:gd name="T43" fmla="*/ 1384 h 1945"/>
              <a:gd name="T44" fmla="*/ 104 w 4712"/>
              <a:gd name="T45" fmla="*/ 1944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12" h="1945">
                <a:moveTo>
                  <a:pt x="104" y="1944"/>
                </a:moveTo>
                <a:lnTo>
                  <a:pt x="144" y="1912"/>
                </a:lnTo>
                <a:lnTo>
                  <a:pt x="1320" y="1568"/>
                </a:lnTo>
                <a:lnTo>
                  <a:pt x="2000" y="1264"/>
                </a:lnTo>
                <a:lnTo>
                  <a:pt x="2104" y="1208"/>
                </a:lnTo>
                <a:lnTo>
                  <a:pt x="2312" y="1056"/>
                </a:lnTo>
                <a:lnTo>
                  <a:pt x="2416" y="936"/>
                </a:lnTo>
                <a:lnTo>
                  <a:pt x="2464" y="824"/>
                </a:lnTo>
                <a:lnTo>
                  <a:pt x="3376" y="504"/>
                </a:lnTo>
                <a:lnTo>
                  <a:pt x="3648" y="496"/>
                </a:lnTo>
                <a:lnTo>
                  <a:pt x="4160" y="400"/>
                </a:lnTo>
                <a:lnTo>
                  <a:pt x="4416" y="304"/>
                </a:lnTo>
                <a:lnTo>
                  <a:pt x="4472" y="296"/>
                </a:lnTo>
                <a:lnTo>
                  <a:pt x="4711" y="224"/>
                </a:lnTo>
                <a:lnTo>
                  <a:pt x="4711" y="0"/>
                </a:lnTo>
                <a:lnTo>
                  <a:pt x="2440" y="768"/>
                </a:lnTo>
                <a:lnTo>
                  <a:pt x="2232" y="760"/>
                </a:lnTo>
                <a:lnTo>
                  <a:pt x="1784" y="808"/>
                </a:lnTo>
                <a:lnTo>
                  <a:pt x="1600" y="848"/>
                </a:lnTo>
                <a:lnTo>
                  <a:pt x="760" y="1056"/>
                </a:lnTo>
                <a:lnTo>
                  <a:pt x="0" y="1288"/>
                </a:lnTo>
                <a:lnTo>
                  <a:pt x="104" y="1384"/>
                </a:lnTo>
                <a:lnTo>
                  <a:pt x="104" y="1944"/>
                </a:lnTo>
              </a:path>
            </a:pathLst>
          </a:custGeom>
          <a:solidFill>
            <a:srgbClr val="000000">
              <a:alpha val="50000"/>
            </a:srgbClr>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en-US" sz="2400" b="1">
              <a:solidFill>
                <a:srgbClr val="FFFFFF"/>
              </a:solidFill>
              <a:latin typeface="Tahoma" panose="020B0604030504040204" pitchFamily="34" charset="0"/>
            </a:endParaRPr>
          </a:p>
        </p:txBody>
      </p:sp>
      <p:grpSp>
        <p:nvGrpSpPr>
          <p:cNvPr id="4099" name="Group 3"/>
          <p:cNvGrpSpPr>
            <a:grpSpLocks/>
          </p:cNvGrpSpPr>
          <p:nvPr/>
        </p:nvGrpSpPr>
        <p:grpSpPr bwMode="auto">
          <a:xfrm>
            <a:off x="165100" y="165100"/>
            <a:ext cx="3295651" cy="6400800"/>
            <a:chOff x="78" y="104"/>
            <a:chExt cx="1557" cy="4032"/>
          </a:xfrm>
        </p:grpSpPr>
        <p:grpSp>
          <p:nvGrpSpPr>
            <p:cNvPr id="4100" name="Group 4"/>
            <p:cNvGrpSpPr>
              <a:grpSpLocks/>
            </p:cNvGrpSpPr>
            <p:nvPr/>
          </p:nvGrpSpPr>
          <p:grpSpPr bwMode="auto">
            <a:xfrm>
              <a:off x="78" y="3089"/>
              <a:ext cx="1097" cy="1047"/>
              <a:chOff x="78" y="3089"/>
              <a:chExt cx="1097" cy="1047"/>
            </a:xfrm>
          </p:grpSpPr>
          <p:sp>
            <p:nvSpPr>
              <p:cNvPr id="4101" name="Rectangle 5"/>
              <p:cNvSpPr>
                <a:spLocks noChangeArrowheads="1"/>
              </p:cNvSpPr>
              <p:nvPr/>
            </p:nvSpPr>
            <p:spPr bwMode="auto">
              <a:xfrm>
                <a:off x="82" y="3476"/>
                <a:ext cx="1085" cy="513"/>
              </a:xfrm>
              <a:prstGeom prst="rect">
                <a:avLst/>
              </a:prstGeom>
              <a:gradFill rotWithShape="0">
                <a:gsLst>
                  <a:gs pos="0">
                    <a:srgbClr val="590000"/>
                  </a:gs>
                  <a:gs pos="50000">
                    <a:schemeClr val="bg1"/>
                  </a:gs>
                  <a:gs pos="100000">
                    <a:srgbClr val="5900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en-US" sz="2400" b="1">
                  <a:solidFill>
                    <a:srgbClr val="FFFFFF"/>
                  </a:solidFill>
                  <a:latin typeface="Tahoma" panose="020B0604030504040204" pitchFamily="34" charset="0"/>
                </a:endParaRPr>
              </a:p>
            </p:txBody>
          </p:sp>
          <p:sp>
            <p:nvSpPr>
              <p:cNvPr id="4102" name="Oval 6"/>
              <p:cNvSpPr>
                <a:spLocks noChangeArrowheads="1"/>
              </p:cNvSpPr>
              <p:nvPr/>
            </p:nvSpPr>
            <p:spPr bwMode="auto">
              <a:xfrm>
                <a:off x="87" y="3826"/>
                <a:ext cx="1084" cy="310"/>
              </a:xfrm>
              <a:prstGeom prst="ellipse">
                <a:avLst/>
              </a:prstGeom>
              <a:gradFill rotWithShape="0">
                <a:gsLst>
                  <a:gs pos="0">
                    <a:srgbClr val="590000"/>
                  </a:gs>
                  <a:gs pos="50000">
                    <a:schemeClr val="bg1"/>
                  </a:gs>
                  <a:gs pos="100000">
                    <a:srgbClr val="59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en-US" sz="2400" b="1">
                  <a:solidFill>
                    <a:srgbClr val="FFFFFF"/>
                  </a:solidFill>
                  <a:latin typeface="Tahoma" panose="020B0604030504040204" pitchFamily="34" charset="0"/>
                </a:endParaRPr>
              </a:p>
            </p:txBody>
          </p:sp>
          <p:sp>
            <p:nvSpPr>
              <p:cNvPr id="4103" name="Oval 7"/>
              <p:cNvSpPr>
                <a:spLocks noChangeArrowheads="1"/>
              </p:cNvSpPr>
              <p:nvPr/>
            </p:nvSpPr>
            <p:spPr bwMode="auto">
              <a:xfrm>
                <a:off x="90" y="3350"/>
                <a:ext cx="1085" cy="209"/>
              </a:xfrm>
              <a:prstGeom prst="ellipse">
                <a:avLst/>
              </a:prstGeom>
              <a:gradFill rotWithShape="0">
                <a:gsLst>
                  <a:gs pos="0">
                    <a:srgbClr val="590000"/>
                  </a:gs>
                  <a:gs pos="50000">
                    <a:schemeClr val="bg1"/>
                  </a:gs>
                  <a:gs pos="100000">
                    <a:srgbClr val="59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en-US" sz="2400" b="1">
                  <a:solidFill>
                    <a:srgbClr val="FFFFFF"/>
                  </a:solidFill>
                  <a:latin typeface="Tahoma" panose="020B0604030504040204" pitchFamily="34" charset="0"/>
                </a:endParaRPr>
              </a:p>
            </p:txBody>
          </p:sp>
          <p:sp>
            <p:nvSpPr>
              <p:cNvPr id="4104" name="AutoShape 8"/>
              <p:cNvSpPr>
                <a:spLocks noChangeArrowheads="1"/>
              </p:cNvSpPr>
              <p:nvPr/>
            </p:nvSpPr>
            <p:spPr bwMode="auto">
              <a:xfrm flipV="1">
                <a:off x="78" y="3191"/>
                <a:ext cx="1089" cy="255"/>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gradFill rotWithShape="0">
                <a:gsLst>
                  <a:gs pos="0">
                    <a:srgbClr val="590000"/>
                  </a:gs>
                  <a:gs pos="50000">
                    <a:schemeClr val="bg1"/>
                  </a:gs>
                  <a:gs pos="100000">
                    <a:srgbClr val="5900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en-US" sz="2400" b="1">
                  <a:solidFill>
                    <a:srgbClr val="FFFFFF"/>
                  </a:solidFill>
                  <a:latin typeface="Tahoma" panose="020B0604030504040204" pitchFamily="34" charset="0"/>
                </a:endParaRPr>
              </a:p>
            </p:txBody>
          </p:sp>
          <p:sp>
            <p:nvSpPr>
              <p:cNvPr id="4105" name="Freeform 9"/>
              <p:cNvSpPr>
                <a:spLocks/>
              </p:cNvSpPr>
              <p:nvPr/>
            </p:nvSpPr>
            <p:spPr bwMode="auto">
              <a:xfrm>
                <a:off x="168" y="3221"/>
                <a:ext cx="281" cy="863"/>
              </a:xfrm>
              <a:custGeom>
                <a:avLst/>
                <a:gdLst>
                  <a:gd name="T0" fmla="*/ 171 w 281"/>
                  <a:gd name="T1" fmla="*/ 0 h 863"/>
                  <a:gd name="T2" fmla="*/ 0 w 281"/>
                  <a:gd name="T3" fmla="*/ 241 h 863"/>
                  <a:gd name="T4" fmla="*/ 0 w 281"/>
                  <a:gd name="T5" fmla="*/ 818 h 863"/>
                  <a:gd name="T6" fmla="*/ 90 w 281"/>
                  <a:gd name="T7" fmla="*/ 844 h 863"/>
                  <a:gd name="T8" fmla="*/ 153 w 281"/>
                  <a:gd name="T9" fmla="*/ 853 h 863"/>
                  <a:gd name="T10" fmla="*/ 230 w 281"/>
                  <a:gd name="T11" fmla="*/ 862 h 863"/>
                  <a:gd name="T12" fmla="*/ 230 w 281"/>
                  <a:gd name="T13" fmla="*/ 294 h 863"/>
                  <a:gd name="T14" fmla="*/ 280 w 281"/>
                  <a:gd name="T15" fmla="*/ 21 h 863"/>
                  <a:gd name="T16" fmla="*/ 256 w 281"/>
                  <a:gd name="T17" fmla="*/ 21 h 863"/>
                  <a:gd name="T18" fmla="*/ 204 w 281"/>
                  <a:gd name="T19" fmla="*/ 13 h 863"/>
                  <a:gd name="T20" fmla="*/ 171 w 281"/>
                  <a:gd name="T21"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1" h="863">
                    <a:moveTo>
                      <a:pt x="171" y="0"/>
                    </a:moveTo>
                    <a:lnTo>
                      <a:pt x="0" y="241"/>
                    </a:lnTo>
                    <a:lnTo>
                      <a:pt x="0" y="818"/>
                    </a:lnTo>
                    <a:lnTo>
                      <a:pt x="90" y="844"/>
                    </a:lnTo>
                    <a:lnTo>
                      <a:pt x="153" y="853"/>
                    </a:lnTo>
                    <a:lnTo>
                      <a:pt x="230" y="862"/>
                    </a:lnTo>
                    <a:lnTo>
                      <a:pt x="230" y="294"/>
                    </a:lnTo>
                    <a:lnTo>
                      <a:pt x="280" y="21"/>
                    </a:lnTo>
                    <a:lnTo>
                      <a:pt x="256" y="21"/>
                    </a:lnTo>
                    <a:lnTo>
                      <a:pt x="204" y="13"/>
                    </a:lnTo>
                    <a:lnTo>
                      <a:pt x="171" y="0"/>
                    </a:lnTo>
                  </a:path>
                </a:pathLst>
              </a:custGeom>
              <a:gradFill rotWithShape="0">
                <a:gsLst>
                  <a:gs pos="0">
                    <a:srgbClr val="590000"/>
                  </a:gs>
                  <a:gs pos="50000">
                    <a:schemeClr val="bg1"/>
                  </a:gs>
                  <a:gs pos="100000">
                    <a:srgbClr val="590000"/>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en-US" sz="2400" b="1">
                  <a:solidFill>
                    <a:srgbClr val="FFFFFF"/>
                  </a:solidFill>
                  <a:latin typeface="Tahoma" panose="020B0604030504040204" pitchFamily="34" charset="0"/>
                </a:endParaRPr>
              </a:p>
            </p:txBody>
          </p:sp>
          <p:sp>
            <p:nvSpPr>
              <p:cNvPr id="4106" name="Oval 10"/>
              <p:cNvSpPr>
                <a:spLocks noChangeArrowheads="1"/>
              </p:cNvSpPr>
              <p:nvPr/>
            </p:nvSpPr>
            <p:spPr bwMode="auto">
              <a:xfrm>
                <a:off x="106" y="3350"/>
                <a:ext cx="1038" cy="189"/>
              </a:xfrm>
              <a:prstGeom prst="ellipse">
                <a:avLst/>
              </a:prstGeom>
              <a:solidFill>
                <a:srgbClr val="000000">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en-US" sz="2400" b="1">
                  <a:solidFill>
                    <a:srgbClr val="FFFFFF"/>
                  </a:solidFill>
                  <a:latin typeface="Tahoma" panose="020B0604030504040204" pitchFamily="34" charset="0"/>
                </a:endParaRPr>
              </a:p>
            </p:txBody>
          </p:sp>
          <p:sp>
            <p:nvSpPr>
              <p:cNvPr id="4107" name="Freeform 11"/>
              <p:cNvSpPr>
                <a:spLocks/>
              </p:cNvSpPr>
              <p:nvPr/>
            </p:nvSpPr>
            <p:spPr bwMode="auto">
              <a:xfrm>
                <a:off x="223" y="3261"/>
                <a:ext cx="132" cy="801"/>
              </a:xfrm>
              <a:custGeom>
                <a:avLst/>
                <a:gdLst>
                  <a:gd name="T0" fmla="*/ 0 w 132"/>
                  <a:gd name="T1" fmla="*/ 254 h 801"/>
                  <a:gd name="T2" fmla="*/ 0 w 132"/>
                  <a:gd name="T3" fmla="*/ 795 h 801"/>
                  <a:gd name="T4" fmla="*/ 40 w 132"/>
                  <a:gd name="T5" fmla="*/ 800 h 801"/>
                  <a:gd name="T6" fmla="*/ 40 w 132"/>
                  <a:gd name="T7" fmla="*/ 263 h 801"/>
                  <a:gd name="T8" fmla="*/ 131 w 132"/>
                  <a:gd name="T9" fmla="*/ 8 h 801"/>
                  <a:gd name="T10" fmla="*/ 114 w 132"/>
                  <a:gd name="T11" fmla="*/ 0 h 801"/>
                  <a:gd name="T12" fmla="*/ 0 w 132"/>
                  <a:gd name="T13" fmla="*/ 254 h 801"/>
                </a:gdLst>
                <a:ahLst/>
                <a:cxnLst>
                  <a:cxn ang="0">
                    <a:pos x="T0" y="T1"/>
                  </a:cxn>
                  <a:cxn ang="0">
                    <a:pos x="T2" y="T3"/>
                  </a:cxn>
                  <a:cxn ang="0">
                    <a:pos x="T4" y="T5"/>
                  </a:cxn>
                  <a:cxn ang="0">
                    <a:pos x="T6" y="T7"/>
                  </a:cxn>
                  <a:cxn ang="0">
                    <a:pos x="T8" y="T9"/>
                  </a:cxn>
                  <a:cxn ang="0">
                    <a:pos x="T10" y="T11"/>
                  </a:cxn>
                  <a:cxn ang="0">
                    <a:pos x="T12" y="T13"/>
                  </a:cxn>
                </a:cxnLst>
                <a:rect l="0" t="0" r="r" b="b"/>
                <a:pathLst>
                  <a:path w="132" h="801">
                    <a:moveTo>
                      <a:pt x="0" y="254"/>
                    </a:moveTo>
                    <a:lnTo>
                      <a:pt x="0" y="795"/>
                    </a:lnTo>
                    <a:lnTo>
                      <a:pt x="40" y="800"/>
                    </a:lnTo>
                    <a:lnTo>
                      <a:pt x="40" y="263"/>
                    </a:lnTo>
                    <a:lnTo>
                      <a:pt x="131" y="8"/>
                    </a:lnTo>
                    <a:lnTo>
                      <a:pt x="114" y="0"/>
                    </a:lnTo>
                    <a:lnTo>
                      <a:pt x="0" y="254"/>
                    </a:lnTo>
                  </a:path>
                </a:pathLst>
              </a:custGeom>
              <a:gradFill rotWithShape="0">
                <a:gsLst>
                  <a:gs pos="0">
                    <a:schemeClr val="bg1"/>
                  </a:gs>
                  <a:gs pos="50000">
                    <a:srgbClr val="FFFFFF"/>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en-US" sz="2400" b="1">
                  <a:solidFill>
                    <a:srgbClr val="FFFFFF"/>
                  </a:solidFill>
                  <a:latin typeface="Tahoma" panose="020B0604030504040204" pitchFamily="34" charset="0"/>
                </a:endParaRPr>
              </a:p>
            </p:txBody>
          </p:sp>
          <p:sp>
            <p:nvSpPr>
              <p:cNvPr id="4108" name="Freeform 12"/>
              <p:cNvSpPr>
                <a:spLocks/>
              </p:cNvSpPr>
              <p:nvPr/>
            </p:nvSpPr>
            <p:spPr bwMode="auto">
              <a:xfrm>
                <a:off x="914" y="3239"/>
                <a:ext cx="245" cy="797"/>
              </a:xfrm>
              <a:custGeom>
                <a:avLst/>
                <a:gdLst>
                  <a:gd name="T0" fmla="*/ 244 w 245"/>
                  <a:gd name="T1" fmla="*/ 224 h 797"/>
                  <a:gd name="T2" fmla="*/ 244 w 245"/>
                  <a:gd name="T3" fmla="*/ 765 h 797"/>
                  <a:gd name="T4" fmla="*/ 203 w 245"/>
                  <a:gd name="T5" fmla="*/ 796 h 797"/>
                  <a:gd name="T6" fmla="*/ 203 w 245"/>
                  <a:gd name="T7" fmla="*/ 233 h 797"/>
                  <a:gd name="T8" fmla="*/ 0 w 245"/>
                  <a:gd name="T9" fmla="*/ 8 h 797"/>
                  <a:gd name="T10" fmla="*/ 18 w 245"/>
                  <a:gd name="T11" fmla="*/ 0 h 797"/>
                  <a:gd name="T12" fmla="*/ 244 w 245"/>
                  <a:gd name="T13" fmla="*/ 224 h 797"/>
                </a:gdLst>
                <a:ahLst/>
                <a:cxnLst>
                  <a:cxn ang="0">
                    <a:pos x="T0" y="T1"/>
                  </a:cxn>
                  <a:cxn ang="0">
                    <a:pos x="T2" y="T3"/>
                  </a:cxn>
                  <a:cxn ang="0">
                    <a:pos x="T4" y="T5"/>
                  </a:cxn>
                  <a:cxn ang="0">
                    <a:pos x="T6" y="T7"/>
                  </a:cxn>
                  <a:cxn ang="0">
                    <a:pos x="T8" y="T9"/>
                  </a:cxn>
                  <a:cxn ang="0">
                    <a:pos x="T10" y="T11"/>
                  </a:cxn>
                  <a:cxn ang="0">
                    <a:pos x="T12" y="T13"/>
                  </a:cxn>
                </a:cxnLst>
                <a:rect l="0" t="0" r="r" b="b"/>
                <a:pathLst>
                  <a:path w="245" h="797">
                    <a:moveTo>
                      <a:pt x="244" y="224"/>
                    </a:moveTo>
                    <a:lnTo>
                      <a:pt x="244" y="765"/>
                    </a:lnTo>
                    <a:lnTo>
                      <a:pt x="203" y="796"/>
                    </a:lnTo>
                    <a:lnTo>
                      <a:pt x="203" y="233"/>
                    </a:lnTo>
                    <a:lnTo>
                      <a:pt x="0" y="8"/>
                    </a:lnTo>
                    <a:lnTo>
                      <a:pt x="18" y="0"/>
                    </a:lnTo>
                    <a:lnTo>
                      <a:pt x="244" y="224"/>
                    </a:lnTo>
                  </a:path>
                </a:pathLst>
              </a:custGeom>
              <a:solidFill>
                <a:schemeClr val="bg1"/>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en-US" sz="2400" b="1">
                  <a:solidFill>
                    <a:srgbClr val="FFFFFF"/>
                  </a:solidFill>
                  <a:latin typeface="Tahoma" panose="020B0604030504040204" pitchFamily="34" charset="0"/>
                </a:endParaRPr>
              </a:p>
            </p:txBody>
          </p:sp>
          <p:grpSp>
            <p:nvGrpSpPr>
              <p:cNvPr id="4109" name="Group 13"/>
              <p:cNvGrpSpPr>
                <a:grpSpLocks/>
              </p:cNvGrpSpPr>
              <p:nvPr/>
            </p:nvGrpSpPr>
            <p:grpSpPr bwMode="auto">
              <a:xfrm>
                <a:off x="294" y="3089"/>
                <a:ext cx="665" cy="185"/>
                <a:chOff x="294" y="3089"/>
                <a:chExt cx="665" cy="185"/>
              </a:xfrm>
            </p:grpSpPr>
            <p:sp>
              <p:nvSpPr>
                <p:cNvPr id="4110" name="Oval 14"/>
                <p:cNvSpPr>
                  <a:spLocks noChangeArrowheads="1"/>
                </p:cNvSpPr>
                <p:nvPr/>
              </p:nvSpPr>
              <p:spPr bwMode="auto">
                <a:xfrm>
                  <a:off x="294" y="3089"/>
                  <a:ext cx="665" cy="185"/>
                </a:xfrm>
                <a:prstGeom prst="ellipse">
                  <a:avLst/>
                </a:prstGeom>
                <a:gradFill rotWithShape="0">
                  <a:gsLst>
                    <a:gs pos="0">
                      <a:srgbClr val="590000"/>
                    </a:gs>
                    <a:gs pos="50000">
                      <a:schemeClr val="bg1"/>
                    </a:gs>
                    <a:gs pos="100000">
                      <a:srgbClr val="5900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en-US" sz="2400" b="1">
                    <a:solidFill>
                      <a:srgbClr val="FFFFFF"/>
                    </a:solidFill>
                    <a:latin typeface="Tahoma" panose="020B0604030504040204" pitchFamily="34" charset="0"/>
                  </a:endParaRPr>
                </a:p>
              </p:txBody>
            </p:sp>
            <p:sp>
              <p:nvSpPr>
                <p:cNvPr id="4111" name="Oval 15"/>
                <p:cNvSpPr>
                  <a:spLocks noChangeArrowheads="1"/>
                </p:cNvSpPr>
                <p:nvPr/>
              </p:nvSpPr>
              <p:spPr bwMode="auto">
                <a:xfrm>
                  <a:off x="299" y="3089"/>
                  <a:ext cx="650" cy="154"/>
                </a:xfrm>
                <a:prstGeom prst="ellipse">
                  <a:avLst/>
                </a:prstGeom>
                <a:gradFill rotWithShape="0">
                  <a:gsLst>
                    <a:gs pos="0">
                      <a:srgbClr val="590000"/>
                    </a:gs>
                    <a:gs pos="50000">
                      <a:schemeClr val="bg1"/>
                    </a:gs>
                    <a:gs pos="100000">
                      <a:srgbClr val="5900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en-US" sz="2400" b="1">
                    <a:solidFill>
                      <a:srgbClr val="FFFFFF"/>
                    </a:solidFill>
                    <a:latin typeface="Tahoma" panose="020B0604030504040204" pitchFamily="34" charset="0"/>
                  </a:endParaRPr>
                </a:p>
              </p:txBody>
            </p:sp>
            <p:sp>
              <p:nvSpPr>
                <p:cNvPr id="4112" name="Oval 16"/>
                <p:cNvSpPr>
                  <a:spLocks noChangeArrowheads="1"/>
                </p:cNvSpPr>
                <p:nvPr/>
              </p:nvSpPr>
              <p:spPr bwMode="auto">
                <a:xfrm>
                  <a:off x="355" y="3111"/>
                  <a:ext cx="554" cy="99"/>
                </a:xfrm>
                <a:prstGeom prst="ellipse">
                  <a:avLst/>
                </a:prstGeom>
                <a:gradFill rotWithShape="0">
                  <a:gsLst>
                    <a:gs pos="0">
                      <a:srgbClr val="590000"/>
                    </a:gs>
                    <a:gs pos="50000">
                      <a:schemeClr val="bg1"/>
                    </a:gs>
                    <a:gs pos="100000">
                      <a:srgbClr val="5900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en-US" sz="2400" b="1">
                    <a:solidFill>
                      <a:srgbClr val="FFFFFF"/>
                    </a:solidFill>
                    <a:latin typeface="Tahoma" panose="020B0604030504040204" pitchFamily="34" charset="0"/>
                  </a:endParaRPr>
                </a:p>
              </p:txBody>
            </p:sp>
          </p:grpSp>
          <p:sp>
            <p:nvSpPr>
              <p:cNvPr id="4113" name="Freeform 17"/>
              <p:cNvSpPr>
                <a:spLocks/>
              </p:cNvSpPr>
              <p:nvPr/>
            </p:nvSpPr>
            <p:spPr bwMode="auto">
              <a:xfrm>
                <a:off x="123" y="3464"/>
                <a:ext cx="322" cy="76"/>
              </a:xfrm>
              <a:custGeom>
                <a:avLst/>
                <a:gdLst>
                  <a:gd name="T0" fmla="*/ 0 w 322"/>
                  <a:gd name="T1" fmla="*/ 0 h 76"/>
                  <a:gd name="T2" fmla="*/ 49 w 322"/>
                  <a:gd name="T3" fmla="*/ 30 h 76"/>
                  <a:gd name="T4" fmla="*/ 85 w 322"/>
                  <a:gd name="T5" fmla="*/ 44 h 76"/>
                  <a:gd name="T6" fmla="*/ 153 w 322"/>
                  <a:gd name="T7" fmla="*/ 61 h 76"/>
                  <a:gd name="T8" fmla="*/ 212 w 322"/>
                  <a:gd name="T9" fmla="*/ 70 h 76"/>
                  <a:gd name="T10" fmla="*/ 275 w 322"/>
                  <a:gd name="T11" fmla="*/ 75 h 76"/>
                  <a:gd name="T12" fmla="*/ 321 w 322"/>
                  <a:gd name="T13" fmla="*/ 70 h 76"/>
                  <a:gd name="T14" fmla="*/ 248 w 322"/>
                  <a:gd name="T15" fmla="*/ 61 h 76"/>
                  <a:gd name="T16" fmla="*/ 171 w 322"/>
                  <a:gd name="T17" fmla="*/ 44 h 76"/>
                  <a:gd name="T18" fmla="*/ 94 w 322"/>
                  <a:gd name="T19" fmla="*/ 22 h 76"/>
                  <a:gd name="T20" fmla="*/ 31 w 322"/>
                  <a:gd name="T21" fmla="*/ 4 h 76"/>
                  <a:gd name="T22" fmla="*/ 0 w 322"/>
                  <a:gd name="T2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2" h="76">
                    <a:moveTo>
                      <a:pt x="0" y="0"/>
                    </a:moveTo>
                    <a:lnTo>
                      <a:pt x="49" y="30"/>
                    </a:lnTo>
                    <a:lnTo>
                      <a:pt x="85" y="44"/>
                    </a:lnTo>
                    <a:lnTo>
                      <a:pt x="153" y="61"/>
                    </a:lnTo>
                    <a:lnTo>
                      <a:pt x="212" y="70"/>
                    </a:lnTo>
                    <a:lnTo>
                      <a:pt x="275" y="75"/>
                    </a:lnTo>
                    <a:lnTo>
                      <a:pt x="321" y="70"/>
                    </a:lnTo>
                    <a:lnTo>
                      <a:pt x="248" y="61"/>
                    </a:lnTo>
                    <a:lnTo>
                      <a:pt x="171" y="44"/>
                    </a:lnTo>
                    <a:lnTo>
                      <a:pt x="94" y="22"/>
                    </a:lnTo>
                    <a:lnTo>
                      <a:pt x="31" y="4"/>
                    </a:lnTo>
                    <a:lnTo>
                      <a:pt x="0" y="0"/>
                    </a:lnTo>
                  </a:path>
                </a:pathLst>
              </a:custGeom>
              <a:gradFill rotWithShape="0">
                <a:gsLst>
                  <a:gs pos="0">
                    <a:schemeClr val="bg1"/>
                  </a:gs>
                  <a:gs pos="50000">
                    <a:srgbClr val="FFFFFF"/>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en-US" sz="2400" b="1">
                  <a:solidFill>
                    <a:srgbClr val="FFFFFF"/>
                  </a:solidFill>
                  <a:latin typeface="Tahoma" panose="020B0604030504040204" pitchFamily="34" charset="0"/>
                </a:endParaRPr>
              </a:p>
            </p:txBody>
          </p:sp>
          <p:sp>
            <p:nvSpPr>
              <p:cNvPr id="4114" name="Freeform 18"/>
              <p:cNvSpPr>
                <a:spLocks/>
              </p:cNvSpPr>
              <p:nvPr/>
            </p:nvSpPr>
            <p:spPr bwMode="auto">
              <a:xfrm>
                <a:off x="715" y="3091"/>
                <a:ext cx="181" cy="49"/>
              </a:xfrm>
              <a:custGeom>
                <a:avLst/>
                <a:gdLst>
                  <a:gd name="T0" fmla="*/ 0 w 181"/>
                  <a:gd name="T1" fmla="*/ 0 h 49"/>
                  <a:gd name="T2" fmla="*/ 85 w 181"/>
                  <a:gd name="T3" fmla="*/ 8 h 49"/>
                  <a:gd name="T4" fmla="*/ 139 w 181"/>
                  <a:gd name="T5" fmla="*/ 21 h 49"/>
                  <a:gd name="T6" fmla="*/ 180 w 181"/>
                  <a:gd name="T7" fmla="*/ 34 h 49"/>
                  <a:gd name="T8" fmla="*/ 166 w 181"/>
                  <a:gd name="T9" fmla="*/ 48 h 49"/>
                  <a:gd name="T10" fmla="*/ 126 w 181"/>
                  <a:gd name="T11" fmla="*/ 30 h 49"/>
                  <a:gd name="T12" fmla="*/ 67 w 181"/>
                  <a:gd name="T13" fmla="*/ 17 h 49"/>
                  <a:gd name="T14" fmla="*/ 9 w 181"/>
                  <a:gd name="T15" fmla="*/ 17 h 49"/>
                  <a:gd name="T16" fmla="*/ 0 w 181"/>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49">
                    <a:moveTo>
                      <a:pt x="0" y="0"/>
                    </a:moveTo>
                    <a:lnTo>
                      <a:pt x="85" y="8"/>
                    </a:lnTo>
                    <a:lnTo>
                      <a:pt x="139" y="21"/>
                    </a:lnTo>
                    <a:lnTo>
                      <a:pt x="180" y="34"/>
                    </a:lnTo>
                    <a:lnTo>
                      <a:pt x="166" y="48"/>
                    </a:lnTo>
                    <a:lnTo>
                      <a:pt x="126" y="30"/>
                    </a:lnTo>
                    <a:lnTo>
                      <a:pt x="67" y="17"/>
                    </a:lnTo>
                    <a:lnTo>
                      <a:pt x="9" y="17"/>
                    </a:lnTo>
                    <a:lnTo>
                      <a:pt x="0" y="0"/>
                    </a:lnTo>
                  </a:path>
                </a:pathLst>
              </a:custGeom>
              <a:gradFill rotWithShape="0">
                <a:gsLst>
                  <a:gs pos="0">
                    <a:schemeClr val="bg1"/>
                  </a:gs>
                  <a:gs pos="50000">
                    <a:srgbClr val="FFFFFF"/>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en-US" sz="2400" b="1">
                  <a:solidFill>
                    <a:srgbClr val="FFFFFF"/>
                  </a:solidFill>
                  <a:latin typeface="Tahoma" panose="020B0604030504040204" pitchFamily="34" charset="0"/>
                </a:endParaRPr>
              </a:p>
            </p:txBody>
          </p:sp>
          <p:sp>
            <p:nvSpPr>
              <p:cNvPr id="4115" name="Freeform 19"/>
              <p:cNvSpPr>
                <a:spLocks/>
              </p:cNvSpPr>
              <p:nvPr/>
            </p:nvSpPr>
            <p:spPr bwMode="auto">
              <a:xfrm>
                <a:off x="842" y="3342"/>
                <a:ext cx="181" cy="49"/>
              </a:xfrm>
              <a:custGeom>
                <a:avLst/>
                <a:gdLst>
                  <a:gd name="T0" fmla="*/ 0 w 181"/>
                  <a:gd name="T1" fmla="*/ 0 h 49"/>
                  <a:gd name="T2" fmla="*/ 85 w 181"/>
                  <a:gd name="T3" fmla="*/ 8 h 49"/>
                  <a:gd name="T4" fmla="*/ 139 w 181"/>
                  <a:gd name="T5" fmla="*/ 21 h 49"/>
                  <a:gd name="T6" fmla="*/ 180 w 181"/>
                  <a:gd name="T7" fmla="*/ 34 h 49"/>
                  <a:gd name="T8" fmla="*/ 166 w 181"/>
                  <a:gd name="T9" fmla="*/ 48 h 49"/>
                  <a:gd name="T10" fmla="*/ 126 w 181"/>
                  <a:gd name="T11" fmla="*/ 30 h 49"/>
                  <a:gd name="T12" fmla="*/ 67 w 181"/>
                  <a:gd name="T13" fmla="*/ 17 h 49"/>
                  <a:gd name="T14" fmla="*/ 9 w 181"/>
                  <a:gd name="T15" fmla="*/ 17 h 49"/>
                  <a:gd name="T16" fmla="*/ 0 w 181"/>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49">
                    <a:moveTo>
                      <a:pt x="0" y="0"/>
                    </a:moveTo>
                    <a:lnTo>
                      <a:pt x="85" y="8"/>
                    </a:lnTo>
                    <a:lnTo>
                      <a:pt x="139" y="21"/>
                    </a:lnTo>
                    <a:lnTo>
                      <a:pt x="180" y="34"/>
                    </a:lnTo>
                    <a:lnTo>
                      <a:pt x="166" y="48"/>
                    </a:lnTo>
                    <a:lnTo>
                      <a:pt x="126" y="30"/>
                    </a:lnTo>
                    <a:lnTo>
                      <a:pt x="67" y="17"/>
                    </a:lnTo>
                    <a:lnTo>
                      <a:pt x="9" y="17"/>
                    </a:lnTo>
                    <a:lnTo>
                      <a:pt x="0" y="0"/>
                    </a:lnTo>
                  </a:path>
                </a:pathLst>
              </a:custGeom>
              <a:gradFill rotWithShape="0">
                <a:gsLst>
                  <a:gs pos="0">
                    <a:schemeClr val="bg1"/>
                  </a:gs>
                  <a:gs pos="50000">
                    <a:srgbClr val="FFFFFF"/>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en-US" sz="2400" b="1">
                  <a:solidFill>
                    <a:srgbClr val="FFFFFF"/>
                  </a:solidFill>
                  <a:latin typeface="Tahoma" panose="020B0604030504040204" pitchFamily="34" charset="0"/>
                </a:endParaRPr>
              </a:p>
            </p:txBody>
          </p:sp>
          <p:sp>
            <p:nvSpPr>
              <p:cNvPr id="4116" name="Freeform 20"/>
              <p:cNvSpPr>
                <a:spLocks/>
              </p:cNvSpPr>
              <p:nvPr/>
            </p:nvSpPr>
            <p:spPr bwMode="auto">
              <a:xfrm>
                <a:off x="322" y="3175"/>
                <a:ext cx="181" cy="49"/>
              </a:xfrm>
              <a:custGeom>
                <a:avLst/>
                <a:gdLst>
                  <a:gd name="T0" fmla="*/ 180 w 181"/>
                  <a:gd name="T1" fmla="*/ 48 h 49"/>
                  <a:gd name="T2" fmla="*/ 94 w 181"/>
                  <a:gd name="T3" fmla="*/ 39 h 49"/>
                  <a:gd name="T4" fmla="*/ 40 w 181"/>
                  <a:gd name="T5" fmla="*/ 26 h 49"/>
                  <a:gd name="T6" fmla="*/ 0 w 181"/>
                  <a:gd name="T7" fmla="*/ 13 h 49"/>
                  <a:gd name="T8" fmla="*/ 13 w 181"/>
                  <a:gd name="T9" fmla="*/ 0 h 49"/>
                  <a:gd name="T10" fmla="*/ 54 w 181"/>
                  <a:gd name="T11" fmla="*/ 17 h 49"/>
                  <a:gd name="T12" fmla="*/ 112 w 181"/>
                  <a:gd name="T13" fmla="*/ 30 h 49"/>
                  <a:gd name="T14" fmla="*/ 171 w 181"/>
                  <a:gd name="T15" fmla="*/ 30 h 49"/>
                  <a:gd name="T16" fmla="*/ 180 w 181"/>
                  <a:gd name="T17"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49">
                    <a:moveTo>
                      <a:pt x="180" y="48"/>
                    </a:moveTo>
                    <a:lnTo>
                      <a:pt x="94" y="39"/>
                    </a:lnTo>
                    <a:lnTo>
                      <a:pt x="40" y="26"/>
                    </a:lnTo>
                    <a:lnTo>
                      <a:pt x="0" y="13"/>
                    </a:lnTo>
                    <a:lnTo>
                      <a:pt x="13" y="0"/>
                    </a:lnTo>
                    <a:lnTo>
                      <a:pt x="54" y="17"/>
                    </a:lnTo>
                    <a:lnTo>
                      <a:pt x="112" y="30"/>
                    </a:lnTo>
                    <a:lnTo>
                      <a:pt x="171" y="30"/>
                    </a:lnTo>
                    <a:lnTo>
                      <a:pt x="180" y="48"/>
                    </a:lnTo>
                  </a:path>
                </a:pathLst>
              </a:custGeom>
              <a:gradFill rotWithShape="0">
                <a:gsLst>
                  <a:gs pos="0">
                    <a:schemeClr val="bg1"/>
                  </a:gs>
                  <a:gs pos="50000">
                    <a:srgbClr val="FFFFFF"/>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en-US" sz="2400" b="1">
                  <a:solidFill>
                    <a:srgbClr val="FFFFFF"/>
                  </a:solidFill>
                  <a:latin typeface="Tahoma" panose="020B0604030504040204" pitchFamily="34" charset="0"/>
                </a:endParaRPr>
              </a:p>
            </p:txBody>
          </p:sp>
          <p:sp>
            <p:nvSpPr>
              <p:cNvPr id="4117" name="Freeform 21"/>
              <p:cNvSpPr>
                <a:spLocks/>
              </p:cNvSpPr>
              <p:nvPr/>
            </p:nvSpPr>
            <p:spPr bwMode="auto">
              <a:xfrm>
                <a:off x="516" y="3274"/>
                <a:ext cx="200" cy="230"/>
              </a:xfrm>
              <a:custGeom>
                <a:avLst/>
                <a:gdLst>
                  <a:gd name="T0" fmla="*/ 104 w 200"/>
                  <a:gd name="T1" fmla="*/ 4 h 230"/>
                  <a:gd name="T2" fmla="*/ 199 w 200"/>
                  <a:gd name="T3" fmla="*/ 0 h 230"/>
                  <a:gd name="T4" fmla="*/ 162 w 200"/>
                  <a:gd name="T5" fmla="*/ 79 h 230"/>
                  <a:gd name="T6" fmla="*/ 144 w 200"/>
                  <a:gd name="T7" fmla="*/ 127 h 230"/>
                  <a:gd name="T8" fmla="*/ 117 w 200"/>
                  <a:gd name="T9" fmla="*/ 171 h 230"/>
                  <a:gd name="T10" fmla="*/ 104 w 200"/>
                  <a:gd name="T11" fmla="*/ 229 h 230"/>
                  <a:gd name="T12" fmla="*/ 0 w 200"/>
                  <a:gd name="T13" fmla="*/ 229 h 230"/>
                  <a:gd name="T14" fmla="*/ 18 w 200"/>
                  <a:gd name="T15" fmla="*/ 176 h 230"/>
                  <a:gd name="T16" fmla="*/ 63 w 200"/>
                  <a:gd name="T17" fmla="*/ 123 h 230"/>
                  <a:gd name="T18" fmla="*/ 72 w 200"/>
                  <a:gd name="T19" fmla="*/ 79 h 230"/>
                  <a:gd name="T20" fmla="*/ 90 w 200"/>
                  <a:gd name="T21" fmla="*/ 35 h 230"/>
                  <a:gd name="T22" fmla="*/ 104 w 200"/>
                  <a:gd name="T23" fmla="*/ 4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230">
                    <a:moveTo>
                      <a:pt x="104" y="4"/>
                    </a:moveTo>
                    <a:lnTo>
                      <a:pt x="199" y="0"/>
                    </a:lnTo>
                    <a:lnTo>
                      <a:pt x="162" y="79"/>
                    </a:lnTo>
                    <a:lnTo>
                      <a:pt x="144" y="127"/>
                    </a:lnTo>
                    <a:lnTo>
                      <a:pt x="117" y="171"/>
                    </a:lnTo>
                    <a:lnTo>
                      <a:pt x="104" y="229"/>
                    </a:lnTo>
                    <a:lnTo>
                      <a:pt x="0" y="229"/>
                    </a:lnTo>
                    <a:lnTo>
                      <a:pt x="18" y="176"/>
                    </a:lnTo>
                    <a:lnTo>
                      <a:pt x="63" y="123"/>
                    </a:lnTo>
                    <a:lnTo>
                      <a:pt x="72" y="79"/>
                    </a:lnTo>
                    <a:lnTo>
                      <a:pt x="90" y="35"/>
                    </a:lnTo>
                    <a:lnTo>
                      <a:pt x="104" y="4"/>
                    </a:lnTo>
                  </a:path>
                </a:pathLst>
              </a:custGeom>
              <a:gradFill rotWithShape="0">
                <a:gsLst>
                  <a:gs pos="0">
                    <a:srgbClr val="B36666"/>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en-US" sz="2400" b="1">
                  <a:solidFill>
                    <a:srgbClr val="FFFFFF"/>
                  </a:solidFill>
                  <a:latin typeface="Tahoma" panose="020B0604030504040204" pitchFamily="34" charset="0"/>
                </a:endParaRPr>
              </a:p>
            </p:txBody>
          </p:sp>
        </p:grpSp>
        <p:grpSp>
          <p:nvGrpSpPr>
            <p:cNvPr id="4118" name="Group 22"/>
            <p:cNvGrpSpPr>
              <a:grpSpLocks/>
            </p:cNvGrpSpPr>
            <p:nvPr/>
          </p:nvGrpSpPr>
          <p:grpSpPr bwMode="auto">
            <a:xfrm>
              <a:off x="630" y="104"/>
              <a:ext cx="1005" cy="3081"/>
              <a:chOff x="630" y="104"/>
              <a:chExt cx="1005" cy="3081"/>
            </a:xfrm>
          </p:grpSpPr>
          <p:sp>
            <p:nvSpPr>
              <p:cNvPr id="4119" name="Freeform 23"/>
              <p:cNvSpPr>
                <a:spLocks/>
              </p:cNvSpPr>
              <p:nvPr/>
            </p:nvSpPr>
            <p:spPr bwMode="auto">
              <a:xfrm>
                <a:off x="873" y="104"/>
                <a:ext cx="762" cy="2316"/>
              </a:xfrm>
              <a:custGeom>
                <a:avLst/>
                <a:gdLst>
                  <a:gd name="T0" fmla="*/ 598 w 762"/>
                  <a:gd name="T1" fmla="*/ 140 h 2316"/>
                  <a:gd name="T2" fmla="*/ 523 w 762"/>
                  <a:gd name="T3" fmla="*/ 358 h 2316"/>
                  <a:gd name="T4" fmla="*/ 440 w 762"/>
                  <a:gd name="T5" fmla="*/ 644 h 2316"/>
                  <a:gd name="T6" fmla="*/ 354 w 762"/>
                  <a:gd name="T7" fmla="*/ 916 h 2316"/>
                  <a:gd name="T8" fmla="*/ 257 w 762"/>
                  <a:gd name="T9" fmla="*/ 1286 h 2316"/>
                  <a:gd name="T10" fmla="*/ 130 w 762"/>
                  <a:gd name="T11" fmla="*/ 1703 h 2316"/>
                  <a:gd name="T12" fmla="*/ 51 w 762"/>
                  <a:gd name="T13" fmla="*/ 2079 h 2316"/>
                  <a:gd name="T14" fmla="*/ 15 w 762"/>
                  <a:gd name="T15" fmla="*/ 2224 h 2316"/>
                  <a:gd name="T16" fmla="*/ 0 w 762"/>
                  <a:gd name="T17" fmla="*/ 2315 h 2316"/>
                  <a:gd name="T18" fmla="*/ 63 w 762"/>
                  <a:gd name="T19" fmla="*/ 2264 h 2316"/>
                  <a:gd name="T20" fmla="*/ 268 w 762"/>
                  <a:gd name="T21" fmla="*/ 2103 h 2316"/>
                  <a:gd name="T22" fmla="*/ 124 w 762"/>
                  <a:gd name="T23" fmla="*/ 2084 h 2316"/>
                  <a:gd name="T24" fmla="*/ 286 w 762"/>
                  <a:gd name="T25" fmla="*/ 2088 h 2316"/>
                  <a:gd name="T26" fmla="*/ 313 w 762"/>
                  <a:gd name="T27" fmla="*/ 2040 h 2316"/>
                  <a:gd name="T28" fmla="*/ 135 w 762"/>
                  <a:gd name="T29" fmla="*/ 2042 h 2316"/>
                  <a:gd name="T30" fmla="*/ 322 w 762"/>
                  <a:gd name="T31" fmla="*/ 2022 h 2316"/>
                  <a:gd name="T32" fmla="*/ 372 w 762"/>
                  <a:gd name="T33" fmla="*/ 1941 h 2316"/>
                  <a:gd name="T34" fmla="*/ 162 w 762"/>
                  <a:gd name="T35" fmla="*/ 1945 h 2316"/>
                  <a:gd name="T36" fmla="*/ 379 w 762"/>
                  <a:gd name="T37" fmla="*/ 1923 h 2316"/>
                  <a:gd name="T38" fmla="*/ 426 w 762"/>
                  <a:gd name="T39" fmla="*/ 1837 h 2316"/>
                  <a:gd name="T40" fmla="*/ 480 w 762"/>
                  <a:gd name="T41" fmla="*/ 1712 h 2316"/>
                  <a:gd name="T42" fmla="*/ 526 w 762"/>
                  <a:gd name="T43" fmla="*/ 1569 h 2316"/>
                  <a:gd name="T44" fmla="*/ 246 w 762"/>
                  <a:gd name="T45" fmla="*/ 1587 h 2316"/>
                  <a:gd name="T46" fmla="*/ 530 w 762"/>
                  <a:gd name="T47" fmla="*/ 1545 h 2316"/>
                  <a:gd name="T48" fmla="*/ 546 w 762"/>
                  <a:gd name="T49" fmla="*/ 1497 h 2316"/>
                  <a:gd name="T50" fmla="*/ 284 w 762"/>
                  <a:gd name="T51" fmla="*/ 1530 h 2316"/>
                  <a:gd name="T52" fmla="*/ 557 w 762"/>
                  <a:gd name="T53" fmla="*/ 1475 h 2316"/>
                  <a:gd name="T54" fmla="*/ 602 w 762"/>
                  <a:gd name="T55" fmla="*/ 1308 h 2316"/>
                  <a:gd name="T56" fmla="*/ 372 w 762"/>
                  <a:gd name="T57" fmla="*/ 1358 h 2316"/>
                  <a:gd name="T58" fmla="*/ 611 w 762"/>
                  <a:gd name="T59" fmla="*/ 1277 h 2316"/>
                  <a:gd name="T60" fmla="*/ 636 w 762"/>
                  <a:gd name="T61" fmla="*/ 1204 h 2316"/>
                  <a:gd name="T62" fmla="*/ 381 w 762"/>
                  <a:gd name="T63" fmla="*/ 1283 h 2316"/>
                  <a:gd name="T64" fmla="*/ 639 w 762"/>
                  <a:gd name="T65" fmla="*/ 1182 h 2316"/>
                  <a:gd name="T66" fmla="*/ 654 w 762"/>
                  <a:gd name="T67" fmla="*/ 1127 h 2316"/>
                  <a:gd name="T68" fmla="*/ 695 w 762"/>
                  <a:gd name="T69" fmla="*/ 958 h 2316"/>
                  <a:gd name="T70" fmla="*/ 503 w 762"/>
                  <a:gd name="T71" fmla="*/ 1042 h 2316"/>
                  <a:gd name="T72" fmla="*/ 700 w 762"/>
                  <a:gd name="T73" fmla="*/ 923 h 2316"/>
                  <a:gd name="T74" fmla="*/ 758 w 762"/>
                  <a:gd name="T75" fmla="*/ 679 h 2316"/>
                  <a:gd name="T76" fmla="*/ 541 w 762"/>
                  <a:gd name="T77" fmla="*/ 743 h 2316"/>
                  <a:gd name="T78" fmla="*/ 758 w 762"/>
                  <a:gd name="T79" fmla="*/ 655 h 2316"/>
                  <a:gd name="T80" fmla="*/ 758 w 762"/>
                  <a:gd name="T81" fmla="*/ 479 h 2316"/>
                  <a:gd name="T82" fmla="*/ 575 w 762"/>
                  <a:gd name="T83" fmla="*/ 560 h 2316"/>
                  <a:gd name="T84" fmla="*/ 761 w 762"/>
                  <a:gd name="T85" fmla="*/ 433 h 2316"/>
                  <a:gd name="T86" fmla="*/ 761 w 762"/>
                  <a:gd name="T87" fmla="*/ 261 h 2316"/>
                  <a:gd name="T88" fmla="*/ 727 w 762"/>
                  <a:gd name="T89" fmla="*/ 149 h 2316"/>
                  <a:gd name="T90" fmla="*/ 661 w 762"/>
                  <a:gd name="T91" fmla="*/ 0 h 2316"/>
                  <a:gd name="T92" fmla="*/ 598 w 762"/>
                  <a:gd name="T93" fmla="*/ 140 h 2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62" h="2316">
                    <a:moveTo>
                      <a:pt x="598" y="140"/>
                    </a:moveTo>
                    <a:lnTo>
                      <a:pt x="523" y="358"/>
                    </a:lnTo>
                    <a:lnTo>
                      <a:pt x="440" y="644"/>
                    </a:lnTo>
                    <a:lnTo>
                      <a:pt x="354" y="916"/>
                    </a:lnTo>
                    <a:lnTo>
                      <a:pt x="257" y="1286"/>
                    </a:lnTo>
                    <a:lnTo>
                      <a:pt x="130" y="1703"/>
                    </a:lnTo>
                    <a:lnTo>
                      <a:pt x="51" y="2079"/>
                    </a:lnTo>
                    <a:lnTo>
                      <a:pt x="15" y="2224"/>
                    </a:lnTo>
                    <a:lnTo>
                      <a:pt x="0" y="2315"/>
                    </a:lnTo>
                    <a:lnTo>
                      <a:pt x="63" y="2264"/>
                    </a:lnTo>
                    <a:lnTo>
                      <a:pt x="268" y="2103"/>
                    </a:lnTo>
                    <a:lnTo>
                      <a:pt x="124" y="2084"/>
                    </a:lnTo>
                    <a:lnTo>
                      <a:pt x="286" y="2088"/>
                    </a:lnTo>
                    <a:lnTo>
                      <a:pt x="313" y="2040"/>
                    </a:lnTo>
                    <a:lnTo>
                      <a:pt x="135" y="2042"/>
                    </a:lnTo>
                    <a:lnTo>
                      <a:pt x="322" y="2022"/>
                    </a:lnTo>
                    <a:lnTo>
                      <a:pt x="372" y="1941"/>
                    </a:lnTo>
                    <a:lnTo>
                      <a:pt x="162" y="1945"/>
                    </a:lnTo>
                    <a:lnTo>
                      <a:pt x="379" y="1923"/>
                    </a:lnTo>
                    <a:lnTo>
                      <a:pt x="426" y="1837"/>
                    </a:lnTo>
                    <a:lnTo>
                      <a:pt x="480" y="1712"/>
                    </a:lnTo>
                    <a:lnTo>
                      <a:pt x="526" y="1569"/>
                    </a:lnTo>
                    <a:lnTo>
                      <a:pt x="246" y="1587"/>
                    </a:lnTo>
                    <a:lnTo>
                      <a:pt x="530" y="1545"/>
                    </a:lnTo>
                    <a:lnTo>
                      <a:pt x="546" y="1497"/>
                    </a:lnTo>
                    <a:lnTo>
                      <a:pt x="284" y="1530"/>
                    </a:lnTo>
                    <a:lnTo>
                      <a:pt x="557" y="1475"/>
                    </a:lnTo>
                    <a:lnTo>
                      <a:pt x="602" y="1308"/>
                    </a:lnTo>
                    <a:lnTo>
                      <a:pt x="372" y="1358"/>
                    </a:lnTo>
                    <a:lnTo>
                      <a:pt x="611" y="1277"/>
                    </a:lnTo>
                    <a:lnTo>
                      <a:pt x="636" y="1204"/>
                    </a:lnTo>
                    <a:lnTo>
                      <a:pt x="381" y="1283"/>
                    </a:lnTo>
                    <a:lnTo>
                      <a:pt x="639" y="1182"/>
                    </a:lnTo>
                    <a:lnTo>
                      <a:pt x="654" y="1127"/>
                    </a:lnTo>
                    <a:lnTo>
                      <a:pt x="695" y="958"/>
                    </a:lnTo>
                    <a:lnTo>
                      <a:pt x="503" y="1042"/>
                    </a:lnTo>
                    <a:lnTo>
                      <a:pt x="700" y="923"/>
                    </a:lnTo>
                    <a:lnTo>
                      <a:pt x="758" y="679"/>
                    </a:lnTo>
                    <a:lnTo>
                      <a:pt x="541" y="743"/>
                    </a:lnTo>
                    <a:lnTo>
                      <a:pt x="758" y="655"/>
                    </a:lnTo>
                    <a:lnTo>
                      <a:pt x="758" y="479"/>
                    </a:lnTo>
                    <a:lnTo>
                      <a:pt x="575" y="560"/>
                    </a:lnTo>
                    <a:lnTo>
                      <a:pt x="761" y="433"/>
                    </a:lnTo>
                    <a:lnTo>
                      <a:pt x="761" y="261"/>
                    </a:lnTo>
                    <a:lnTo>
                      <a:pt x="727" y="149"/>
                    </a:lnTo>
                    <a:lnTo>
                      <a:pt x="661" y="0"/>
                    </a:lnTo>
                    <a:lnTo>
                      <a:pt x="598" y="140"/>
                    </a:lnTo>
                  </a:path>
                </a:pathLst>
              </a:custGeom>
              <a:gradFill rotWithShape="0">
                <a:gsLst>
                  <a:gs pos="0">
                    <a:srgbClr val="A64C4C"/>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en-US" sz="2400" b="1">
                  <a:solidFill>
                    <a:srgbClr val="FFFFFF"/>
                  </a:solidFill>
                  <a:latin typeface="Tahoma" panose="020B0604030504040204" pitchFamily="34" charset="0"/>
                </a:endParaRPr>
              </a:p>
            </p:txBody>
          </p:sp>
          <p:sp>
            <p:nvSpPr>
              <p:cNvPr id="4120" name="Freeform 24"/>
              <p:cNvSpPr>
                <a:spLocks/>
              </p:cNvSpPr>
              <p:nvPr/>
            </p:nvSpPr>
            <p:spPr bwMode="auto">
              <a:xfrm>
                <a:off x="630" y="114"/>
                <a:ext cx="915" cy="3071"/>
              </a:xfrm>
              <a:custGeom>
                <a:avLst/>
                <a:gdLst>
                  <a:gd name="T0" fmla="*/ 0 w 915"/>
                  <a:gd name="T1" fmla="*/ 3070 h 3071"/>
                  <a:gd name="T2" fmla="*/ 372 w 915"/>
                  <a:gd name="T3" fmla="*/ 1696 h 3071"/>
                  <a:gd name="T4" fmla="*/ 432 w 915"/>
                  <a:gd name="T5" fmla="*/ 1458 h 3071"/>
                  <a:gd name="T6" fmla="*/ 484 w 915"/>
                  <a:gd name="T7" fmla="*/ 1276 h 3071"/>
                  <a:gd name="T8" fmla="*/ 570 w 915"/>
                  <a:gd name="T9" fmla="*/ 982 h 3071"/>
                  <a:gd name="T10" fmla="*/ 670 w 915"/>
                  <a:gd name="T11" fmla="*/ 658 h 3071"/>
                  <a:gd name="T12" fmla="*/ 782 w 915"/>
                  <a:gd name="T13" fmla="*/ 316 h 3071"/>
                  <a:gd name="T14" fmla="*/ 844 w 915"/>
                  <a:gd name="T15" fmla="*/ 144 h 3071"/>
                  <a:gd name="T16" fmla="*/ 888 w 915"/>
                  <a:gd name="T17" fmla="*/ 42 h 3071"/>
                  <a:gd name="T18" fmla="*/ 914 w 915"/>
                  <a:gd name="T19" fmla="*/ 0 h 3071"/>
                  <a:gd name="T20" fmla="*/ 866 w 915"/>
                  <a:gd name="T21" fmla="*/ 116 h 3071"/>
                  <a:gd name="T22" fmla="*/ 806 w 915"/>
                  <a:gd name="T23" fmla="*/ 296 h 3071"/>
                  <a:gd name="T24" fmla="*/ 520 w 915"/>
                  <a:gd name="T25" fmla="*/ 1230 h 3071"/>
                  <a:gd name="T26" fmla="*/ 442 w 915"/>
                  <a:gd name="T27" fmla="*/ 1518 h 3071"/>
                  <a:gd name="T28" fmla="*/ 378 w 915"/>
                  <a:gd name="T29" fmla="*/ 1774 h 3071"/>
                  <a:gd name="T30" fmla="*/ 314 w 915"/>
                  <a:gd name="T31" fmla="*/ 2028 h 3071"/>
                  <a:gd name="T32" fmla="*/ 266 w 915"/>
                  <a:gd name="T33" fmla="*/ 2238 h 3071"/>
                  <a:gd name="T34" fmla="*/ 258 w 915"/>
                  <a:gd name="T35" fmla="*/ 2294 h 3071"/>
                  <a:gd name="T36" fmla="*/ 186 w 915"/>
                  <a:gd name="T37" fmla="*/ 2558 h 3071"/>
                  <a:gd name="T38" fmla="*/ 50 w 915"/>
                  <a:gd name="T39" fmla="*/ 3070 h 3071"/>
                  <a:gd name="T40" fmla="*/ 0 w 915"/>
                  <a:gd name="T41" fmla="*/ 3070 h 3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5" h="3071">
                    <a:moveTo>
                      <a:pt x="0" y="3070"/>
                    </a:moveTo>
                    <a:lnTo>
                      <a:pt x="372" y="1696"/>
                    </a:lnTo>
                    <a:lnTo>
                      <a:pt x="432" y="1458"/>
                    </a:lnTo>
                    <a:lnTo>
                      <a:pt x="484" y="1276"/>
                    </a:lnTo>
                    <a:lnTo>
                      <a:pt x="570" y="982"/>
                    </a:lnTo>
                    <a:lnTo>
                      <a:pt x="670" y="658"/>
                    </a:lnTo>
                    <a:lnTo>
                      <a:pt x="782" y="316"/>
                    </a:lnTo>
                    <a:lnTo>
                      <a:pt x="844" y="144"/>
                    </a:lnTo>
                    <a:lnTo>
                      <a:pt x="888" y="42"/>
                    </a:lnTo>
                    <a:lnTo>
                      <a:pt x="914" y="0"/>
                    </a:lnTo>
                    <a:lnTo>
                      <a:pt x="866" y="116"/>
                    </a:lnTo>
                    <a:lnTo>
                      <a:pt x="806" y="296"/>
                    </a:lnTo>
                    <a:lnTo>
                      <a:pt x="520" y="1230"/>
                    </a:lnTo>
                    <a:lnTo>
                      <a:pt x="442" y="1518"/>
                    </a:lnTo>
                    <a:lnTo>
                      <a:pt x="378" y="1774"/>
                    </a:lnTo>
                    <a:lnTo>
                      <a:pt x="314" y="2028"/>
                    </a:lnTo>
                    <a:lnTo>
                      <a:pt x="266" y="2238"/>
                    </a:lnTo>
                    <a:lnTo>
                      <a:pt x="258" y="2294"/>
                    </a:lnTo>
                    <a:lnTo>
                      <a:pt x="186" y="2558"/>
                    </a:lnTo>
                    <a:lnTo>
                      <a:pt x="50" y="3070"/>
                    </a:lnTo>
                    <a:lnTo>
                      <a:pt x="0" y="3070"/>
                    </a:lnTo>
                  </a:path>
                </a:pathLst>
              </a:custGeom>
              <a:gradFill rotWithShape="0">
                <a:gsLst>
                  <a:gs pos="0">
                    <a:srgbClr val="FFFFFF"/>
                  </a:gs>
                  <a:gs pos="100000">
                    <a:schemeClr val="bg1"/>
                  </a:gs>
                </a:gsLst>
                <a:lin ang="27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en-US" sz="2400" b="1">
                  <a:solidFill>
                    <a:srgbClr val="FFFFFF"/>
                  </a:solidFill>
                  <a:latin typeface="Tahoma" panose="020B0604030504040204" pitchFamily="34" charset="0"/>
                </a:endParaRPr>
              </a:p>
            </p:txBody>
          </p:sp>
        </p:grpSp>
      </p:grpSp>
      <p:sp>
        <p:nvSpPr>
          <p:cNvPr id="4121" name="Rectangle 25"/>
          <p:cNvSpPr>
            <a:spLocks noGrp="1" noChangeArrowheads="1"/>
          </p:cNvSpPr>
          <p:nvPr>
            <p:ph type="dt" sz="quarter" idx="2"/>
          </p:nvPr>
        </p:nvSpPr>
        <p:spPr>
          <a:xfrm>
            <a:off x="304800" y="6261100"/>
            <a:ext cx="3369733" cy="457200"/>
          </a:xfrm>
        </p:spPr>
        <p:txBody>
          <a:bodyPr/>
          <a:lstStyle>
            <a:lvl1pPr>
              <a:defRPr/>
            </a:lvl1pPr>
          </a:lstStyle>
          <a:p>
            <a:endParaRPr lang="en-US" altLang="en-US">
              <a:solidFill>
                <a:srgbClr val="FFCC66"/>
              </a:solidFill>
            </a:endParaRPr>
          </a:p>
        </p:txBody>
      </p:sp>
      <p:sp>
        <p:nvSpPr>
          <p:cNvPr id="4122" name="Rectangle 26"/>
          <p:cNvSpPr>
            <a:spLocks noGrp="1" noChangeArrowheads="1"/>
          </p:cNvSpPr>
          <p:nvPr>
            <p:ph type="ftr" sz="quarter" idx="3"/>
          </p:nvPr>
        </p:nvSpPr>
        <p:spPr>
          <a:xfrm>
            <a:off x="3901018" y="6272213"/>
            <a:ext cx="4610100" cy="457200"/>
          </a:xfrm>
        </p:spPr>
        <p:txBody>
          <a:bodyPr/>
          <a:lstStyle>
            <a:lvl1pPr>
              <a:defRPr/>
            </a:lvl1pPr>
          </a:lstStyle>
          <a:p>
            <a:endParaRPr lang="en-US" altLang="en-US">
              <a:solidFill>
                <a:srgbClr val="FFCC66"/>
              </a:solidFill>
            </a:endParaRPr>
          </a:p>
        </p:txBody>
      </p:sp>
      <p:sp>
        <p:nvSpPr>
          <p:cNvPr id="4123" name="Rectangle 27"/>
          <p:cNvSpPr>
            <a:spLocks noGrp="1" noChangeArrowheads="1"/>
          </p:cNvSpPr>
          <p:nvPr>
            <p:ph type="sldNum" sz="quarter" idx="4"/>
          </p:nvPr>
        </p:nvSpPr>
        <p:spPr>
          <a:xfrm>
            <a:off x="8737601" y="6248400"/>
            <a:ext cx="3257551" cy="457200"/>
          </a:xfrm>
        </p:spPr>
        <p:txBody>
          <a:bodyPr/>
          <a:lstStyle>
            <a:lvl1pPr>
              <a:defRPr/>
            </a:lvl1pPr>
          </a:lstStyle>
          <a:p>
            <a:endParaRPr lang="en-US" altLang="en-US">
              <a:solidFill>
                <a:srgbClr val="FFCC66"/>
              </a:solidFill>
            </a:endParaRPr>
          </a:p>
        </p:txBody>
      </p:sp>
      <p:sp>
        <p:nvSpPr>
          <p:cNvPr id="4124" name="Rectangle 28"/>
          <p:cNvSpPr>
            <a:spLocks noGrp="1" noChangeArrowheads="1"/>
          </p:cNvSpPr>
          <p:nvPr>
            <p:ph type="subTitle" sz="quarter" idx="1"/>
          </p:nvPr>
        </p:nvSpPr>
        <p:spPr>
          <a:xfrm>
            <a:off x="1828800" y="3886200"/>
            <a:ext cx="8534400" cy="17526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marL="0" indent="0" algn="ctr">
              <a:buFontTx/>
              <a:buNone/>
              <a:defRPr/>
            </a:lvl1pPr>
          </a:lstStyle>
          <a:p>
            <a:pPr lvl="0"/>
            <a:r>
              <a:rPr lang="en-US" altLang="en-US" noProof="0" smtClean="0"/>
              <a:t>Click to edit Master subtitle style</a:t>
            </a:r>
          </a:p>
        </p:txBody>
      </p:sp>
      <p:sp>
        <p:nvSpPr>
          <p:cNvPr id="4125" name="Rectangle 29"/>
          <p:cNvSpPr>
            <a:spLocks noGrp="1" noChangeArrowheads="1"/>
          </p:cNvSpPr>
          <p:nvPr>
            <p:ph type="ctrTitle" sz="quarter"/>
          </p:nvPr>
        </p:nvSpPr>
        <p:spPr>
          <a:xfrm>
            <a:off x="914400" y="2286000"/>
            <a:ext cx="10363200" cy="11430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a:defRPr/>
            </a:lvl1pPr>
          </a:lstStyle>
          <a:p>
            <a:pPr lvl="0"/>
            <a:r>
              <a:rPr lang="en-US" altLang="en-US" noProof="0" smtClean="0"/>
              <a:t>Click to edit Master title style</a:t>
            </a:r>
          </a:p>
        </p:txBody>
      </p:sp>
    </p:spTree>
    <p:extLst>
      <p:ext uri="{BB962C8B-B14F-4D97-AF65-F5344CB8AC3E}">
        <p14:creationId xmlns:p14="http://schemas.microsoft.com/office/powerpoint/2010/main" val="3790317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CC66"/>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CC66"/>
              </a:solidFill>
            </a:endParaRPr>
          </a:p>
        </p:txBody>
      </p:sp>
      <p:sp>
        <p:nvSpPr>
          <p:cNvPr id="6" name="Slide Number Placeholder 5"/>
          <p:cNvSpPr>
            <a:spLocks noGrp="1"/>
          </p:cNvSpPr>
          <p:nvPr>
            <p:ph type="sldNum" sz="quarter" idx="12"/>
          </p:nvPr>
        </p:nvSpPr>
        <p:spPr/>
        <p:txBody>
          <a:bodyPr/>
          <a:lstStyle>
            <a:lvl1pPr>
              <a:defRPr/>
            </a:lvl1pPr>
          </a:lstStyle>
          <a:p>
            <a:endParaRPr lang="en-US" altLang="en-US">
              <a:solidFill>
                <a:srgbClr val="FFCC66"/>
              </a:solidFill>
            </a:endParaRPr>
          </a:p>
        </p:txBody>
      </p:sp>
    </p:spTree>
    <p:extLst>
      <p:ext uri="{BB962C8B-B14F-4D97-AF65-F5344CB8AC3E}">
        <p14:creationId xmlns:p14="http://schemas.microsoft.com/office/powerpoint/2010/main" val="1437322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FCC66"/>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CC66"/>
              </a:solidFill>
            </a:endParaRPr>
          </a:p>
        </p:txBody>
      </p:sp>
      <p:sp>
        <p:nvSpPr>
          <p:cNvPr id="6" name="Slide Number Placeholder 5"/>
          <p:cNvSpPr>
            <a:spLocks noGrp="1"/>
          </p:cNvSpPr>
          <p:nvPr>
            <p:ph type="sldNum" sz="quarter" idx="12"/>
          </p:nvPr>
        </p:nvSpPr>
        <p:spPr/>
        <p:txBody>
          <a:bodyPr/>
          <a:lstStyle>
            <a:lvl1pPr>
              <a:defRPr/>
            </a:lvl1pPr>
          </a:lstStyle>
          <a:p>
            <a:endParaRPr lang="en-US" altLang="en-US">
              <a:solidFill>
                <a:srgbClr val="FFCC66"/>
              </a:solidFill>
            </a:endParaRPr>
          </a:p>
        </p:txBody>
      </p:sp>
    </p:spTree>
    <p:extLst>
      <p:ext uri="{BB962C8B-B14F-4D97-AF65-F5344CB8AC3E}">
        <p14:creationId xmlns:p14="http://schemas.microsoft.com/office/powerpoint/2010/main" val="4094775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4000" y="1447800"/>
            <a:ext cx="5748867" cy="477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06067" y="1447800"/>
            <a:ext cx="5748867" cy="477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FFCC66"/>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CC66"/>
              </a:solidFill>
            </a:endParaRPr>
          </a:p>
        </p:txBody>
      </p:sp>
      <p:sp>
        <p:nvSpPr>
          <p:cNvPr id="7" name="Slide Number Placeholder 6"/>
          <p:cNvSpPr>
            <a:spLocks noGrp="1"/>
          </p:cNvSpPr>
          <p:nvPr>
            <p:ph type="sldNum" sz="quarter" idx="12"/>
          </p:nvPr>
        </p:nvSpPr>
        <p:spPr/>
        <p:txBody>
          <a:bodyPr/>
          <a:lstStyle>
            <a:lvl1pPr>
              <a:defRPr/>
            </a:lvl1pPr>
          </a:lstStyle>
          <a:p>
            <a:endParaRPr lang="en-US" altLang="en-US">
              <a:solidFill>
                <a:srgbClr val="FFCC66"/>
              </a:solidFill>
            </a:endParaRPr>
          </a:p>
        </p:txBody>
      </p:sp>
    </p:spTree>
    <p:extLst>
      <p:ext uri="{BB962C8B-B14F-4D97-AF65-F5344CB8AC3E}">
        <p14:creationId xmlns:p14="http://schemas.microsoft.com/office/powerpoint/2010/main" val="1833358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FFCC66"/>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FFCC66"/>
              </a:solidFill>
            </a:endParaRPr>
          </a:p>
        </p:txBody>
      </p:sp>
      <p:sp>
        <p:nvSpPr>
          <p:cNvPr id="9" name="Slide Number Placeholder 8"/>
          <p:cNvSpPr>
            <a:spLocks noGrp="1"/>
          </p:cNvSpPr>
          <p:nvPr>
            <p:ph type="sldNum" sz="quarter" idx="12"/>
          </p:nvPr>
        </p:nvSpPr>
        <p:spPr/>
        <p:txBody>
          <a:bodyPr/>
          <a:lstStyle>
            <a:lvl1pPr>
              <a:defRPr/>
            </a:lvl1pPr>
          </a:lstStyle>
          <a:p>
            <a:endParaRPr lang="en-US" altLang="en-US">
              <a:solidFill>
                <a:srgbClr val="FFCC66"/>
              </a:solidFill>
            </a:endParaRPr>
          </a:p>
        </p:txBody>
      </p:sp>
    </p:spTree>
    <p:extLst>
      <p:ext uri="{BB962C8B-B14F-4D97-AF65-F5344CB8AC3E}">
        <p14:creationId xmlns:p14="http://schemas.microsoft.com/office/powerpoint/2010/main" val="2317151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FFCC66"/>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FFCC66"/>
              </a:solidFill>
            </a:endParaRPr>
          </a:p>
        </p:txBody>
      </p:sp>
      <p:sp>
        <p:nvSpPr>
          <p:cNvPr id="5" name="Slide Number Placeholder 4"/>
          <p:cNvSpPr>
            <a:spLocks noGrp="1"/>
          </p:cNvSpPr>
          <p:nvPr>
            <p:ph type="sldNum" sz="quarter" idx="12"/>
          </p:nvPr>
        </p:nvSpPr>
        <p:spPr/>
        <p:txBody>
          <a:bodyPr/>
          <a:lstStyle>
            <a:lvl1pPr>
              <a:defRPr/>
            </a:lvl1pPr>
          </a:lstStyle>
          <a:p>
            <a:endParaRPr lang="en-US" altLang="en-US">
              <a:solidFill>
                <a:srgbClr val="FFCC66"/>
              </a:solidFill>
            </a:endParaRPr>
          </a:p>
        </p:txBody>
      </p:sp>
    </p:spTree>
    <p:extLst>
      <p:ext uri="{BB962C8B-B14F-4D97-AF65-F5344CB8AC3E}">
        <p14:creationId xmlns:p14="http://schemas.microsoft.com/office/powerpoint/2010/main" val="23728729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FCC66"/>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FCC66"/>
              </a:solidFill>
            </a:endParaRPr>
          </a:p>
        </p:txBody>
      </p:sp>
      <p:sp>
        <p:nvSpPr>
          <p:cNvPr id="4" name="Slide Number Placeholder 3"/>
          <p:cNvSpPr>
            <a:spLocks noGrp="1"/>
          </p:cNvSpPr>
          <p:nvPr>
            <p:ph type="sldNum" sz="quarter" idx="12"/>
          </p:nvPr>
        </p:nvSpPr>
        <p:spPr/>
        <p:txBody>
          <a:bodyPr/>
          <a:lstStyle>
            <a:lvl1pPr>
              <a:defRPr/>
            </a:lvl1pPr>
          </a:lstStyle>
          <a:p>
            <a:endParaRPr lang="en-US" altLang="en-US">
              <a:solidFill>
                <a:srgbClr val="FFCC66"/>
              </a:solidFill>
            </a:endParaRPr>
          </a:p>
        </p:txBody>
      </p:sp>
    </p:spTree>
    <p:extLst>
      <p:ext uri="{BB962C8B-B14F-4D97-AF65-F5344CB8AC3E}">
        <p14:creationId xmlns:p14="http://schemas.microsoft.com/office/powerpoint/2010/main" val="37607102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FCC66"/>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CC66"/>
              </a:solidFill>
            </a:endParaRPr>
          </a:p>
        </p:txBody>
      </p:sp>
      <p:sp>
        <p:nvSpPr>
          <p:cNvPr id="7" name="Slide Number Placeholder 6"/>
          <p:cNvSpPr>
            <a:spLocks noGrp="1"/>
          </p:cNvSpPr>
          <p:nvPr>
            <p:ph type="sldNum" sz="quarter" idx="12"/>
          </p:nvPr>
        </p:nvSpPr>
        <p:spPr/>
        <p:txBody>
          <a:bodyPr/>
          <a:lstStyle>
            <a:lvl1pPr>
              <a:defRPr/>
            </a:lvl1pPr>
          </a:lstStyle>
          <a:p>
            <a:endParaRPr lang="en-US" altLang="en-US">
              <a:solidFill>
                <a:srgbClr val="FFCC66"/>
              </a:solidFill>
            </a:endParaRPr>
          </a:p>
        </p:txBody>
      </p:sp>
    </p:spTree>
    <p:extLst>
      <p:ext uri="{BB962C8B-B14F-4D97-AF65-F5344CB8AC3E}">
        <p14:creationId xmlns:p14="http://schemas.microsoft.com/office/powerpoint/2010/main" val="2275317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B0C19E-FD96-44E1-99FB-8EA915ED133C}" type="datetimeFigureOut">
              <a:rPr lang="en-US" smtClean="0"/>
              <a:t>6/20/2021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8AFC5-1988-416E-AF64-E5EE7CD8ACA9}" type="slidenum">
              <a:rPr lang="en-US" smtClean="0"/>
              <a:t>‹#›</a:t>
            </a:fld>
            <a:endParaRPr lang="en-US"/>
          </a:p>
        </p:txBody>
      </p:sp>
    </p:spTree>
    <p:extLst>
      <p:ext uri="{BB962C8B-B14F-4D97-AF65-F5344CB8AC3E}">
        <p14:creationId xmlns:p14="http://schemas.microsoft.com/office/powerpoint/2010/main" val="41431089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FCC66"/>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CC66"/>
              </a:solidFill>
            </a:endParaRPr>
          </a:p>
        </p:txBody>
      </p:sp>
      <p:sp>
        <p:nvSpPr>
          <p:cNvPr id="7" name="Slide Number Placeholder 6"/>
          <p:cNvSpPr>
            <a:spLocks noGrp="1"/>
          </p:cNvSpPr>
          <p:nvPr>
            <p:ph type="sldNum" sz="quarter" idx="12"/>
          </p:nvPr>
        </p:nvSpPr>
        <p:spPr/>
        <p:txBody>
          <a:bodyPr/>
          <a:lstStyle>
            <a:lvl1pPr>
              <a:defRPr/>
            </a:lvl1pPr>
          </a:lstStyle>
          <a:p>
            <a:endParaRPr lang="en-US" altLang="en-US">
              <a:solidFill>
                <a:srgbClr val="FFCC66"/>
              </a:solidFill>
            </a:endParaRPr>
          </a:p>
        </p:txBody>
      </p:sp>
    </p:spTree>
    <p:extLst>
      <p:ext uri="{BB962C8B-B14F-4D97-AF65-F5344CB8AC3E}">
        <p14:creationId xmlns:p14="http://schemas.microsoft.com/office/powerpoint/2010/main" val="10287974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CC66"/>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CC66"/>
              </a:solidFill>
            </a:endParaRPr>
          </a:p>
        </p:txBody>
      </p:sp>
      <p:sp>
        <p:nvSpPr>
          <p:cNvPr id="6" name="Slide Number Placeholder 5"/>
          <p:cNvSpPr>
            <a:spLocks noGrp="1"/>
          </p:cNvSpPr>
          <p:nvPr>
            <p:ph type="sldNum" sz="quarter" idx="12"/>
          </p:nvPr>
        </p:nvSpPr>
        <p:spPr/>
        <p:txBody>
          <a:bodyPr/>
          <a:lstStyle>
            <a:lvl1pPr>
              <a:defRPr/>
            </a:lvl1pPr>
          </a:lstStyle>
          <a:p>
            <a:endParaRPr lang="en-US" altLang="en-US">
              <a:solidFill>
                <a:srgbClr val="FFCC66"/>
              </a:solidFill>
            </a:endParaRPr>
          </a:p>
        </p:txBody>
      </p:sp>
    </p:spTree>
    <p:extLst>
      <p:ext uri="{BB962C8B-B14F-4D97-AF65-F5344CB8AC3E}">
        <p14:creationId xmlns:p14="http://schemas.microsoft.com/office/powerpoint/2010/main" val="38234574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6634" y="122238"/>
            <a:ext cx="2933700" cy="6100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3417" y="122238"/>
            <a:ext cx="8600016" cy="6100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CC66"/>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CC66"/>
              </a:solidFill>
            </a:endParaRPr>
          </a:p>
        </p:txBody>
      </p:sp>
      <p:sp>
        <p:nvSpPr>
          <p:cNvPr id="6" name="Slide Number Placeholder 5"/>
          <p:cNvSpPr>
            <a:spLocks noGrp="1"/>
          </p:cNvSpPr>
          <p:nvPr>
            <p:ph type="sldNum" sz="quarter" idx="12"/>
          </p:nvPr>
        </p:nvSpPr>
        <p:spPr/>
        <p:txBody>
          <a:bodyPr/>
          <a:lstStyle>
            <a:lvl1pPr>
              <a:defRPr/>
            </a:lvl1pPr>
          </a:lstStyle>
          <a:p>
            <a:endParaRPr lang="en-US" altLang="en-US">
              <a:solidFill>
                <a:srgbClr val="FFCC66"/>
              </a:solidFill>
            </a:endParaRPr>
          </a:p>
        </p:txBody>
      </p:sp>
    </p:spTree>
    <p:extLst>
      <p:ext uri="{BB962C8B-B14F-4D97-AF65-F5344CB8AC3E}">
        <p14:creationId xmlns:p14="http://schemas.microsoft.com/office/powerpoint/2010/main" val="4134661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DB561D5-A113-47D4-A0AA-64CDB17C18D7}" type="slidenum">
              <a:rPr lang="en-US" altLang="en-US"/>
              <a:pPr>
                <a:defRPr/>
              </a:pPr>
              <a:t>‹#›</a:t>
            </a:fld>
            <a:endParaRPr lang="en-US" altLang="en-US"/>
          </a:p>
        </p:txBody>
      </p:sp>
    </p:spTree>
    <p:extLst>
      <p:ext uri="{BB962C8B-B14F-4D97-AF65-F5344CB8AC3E}">
        <p14:creationId xmlns:p14="http://schemas.microsoft.com/office/powerpoint/2010/main" val="40969537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211002F-4D62-408B-93C6-F5EEBC3A5086}" type="slidenum">
              <a:rPr lang="en-US" altLang="en-US"/>
              <a:pPr>
                <a:defRPr/>
              </a:pPr>
              <a:t>‹#›</a:t>
            </a:fld>
            <a:endParaRPr lang="en-US" altLang="en-US"/>
          </a:p>
        </p:txBody>
      </p:sp>
    </p:spTree>
    <p:extLst>
      <p:ext uri="{BB962C8B-B14F-4D97-AF65-F5344CB8AC3E}">
        <p14:creationId xmlns:p14="http://schemas.microsoft.com/office/powerpoint/2010/main" val="29471656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1"/>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6"/>
            <a:ext cx="105156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C750821-6424-4951-ACD0-00CE7BE5ECCD}" type="slidenum">
              <a:rPr lang="en-US" altLang="en-US"/>
              <a:pPr>
                <a:defRPr/>
              </a:pPr>
              <a:t>‹#›</a:t>
            </a:fld>
            <a:endParaRPr lang="en-US" altLang="en-US"/>
          </a:p>
        </p:txBody>
      </p:sp>
    </p:spTree>
    <p:extLst>
      <p:ext uri="{BB962C8B-B14F-4D97-AF65-F5344CB8AC3E}">
        <p14:creationId xmlns:p14="http://schemas.microsoft.com/office/powerpoint/2010/main" val="5228978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D8C6A2F-C120-45AA-811B-EA27EC477A35}" type="slidenum">
              <a:rPr lang="en-US" altLang="en-US"/>
              <a:pPr>
                <a:defRPr/>
              </a:pPr>
              <a:t>‹#›</a:t>
            </a:fld>
            <a:endParaRPr lang="en-US" altLang="en-US"/>
          </a:p>
        </p:txBody>
      </p:sp>
    </p:spTree>
    <p:extLst>
      <p:ext uri="{BB962C8B-B14F-4D97-AF65-F5344CB8AC3E}">
        <p14:creationId xmlns:p14="http://schemas.microsoft.com/office/powerpoint/2010/main" val="34152743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8"/>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9" y="1681163"/>
            <a:ext cx="5158316"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EA14AA95-0754-48BD-BBDE-7EC57EE06E87}" type="slidenum">
              <a:rPr lang="en-US" altLang="en-US"/>
              <a:pPr>
                <a:defRPr/>
              </a:pPr>
              <a:t>‹#›</a:t>
            </a:fld>
            <a:endParaRPr lang="en-US" altLang="en-US"/>
          </a:p>
        </p:txBody>
      </p:sp>
    </p:spTree>
    <p:extLst>
      <p:ext uri="{BB962C8B-B14F-4D97-AF65-F5344CB8AC3E}">
        <p14:creationId xmlns:p14="http://schemas.microsoft.com/office/powerpoint/2010/main" val="41400144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98CDB399-C9DF-444B-B685-9C56F2E76F62}" type="slidenum">
              <a:rPr lang="en-US" altLang="en-US"/>
              <a:pPr>
                <a:defRPr/>
              </a:pPr>
              <a:t>‹#›</a:t>
            </a:fld>
            <a:endParaRPr lang="en-US" altLang="en-US"/>
          </a:p>
        </p:txBody>
      </p:sp>
    </p:spTree>
    <p:extLst>
      <p:ext uri="{BB962C8B-B14F-4D97-AF65-F5344CB8AC3E}">
        <p14:creationId xmlns:p14="http://schemas.microsoft.com/office/powerpoint/2010/main" val="34283005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28342B9E-7C76-4C5C-90EF-29B2F8322055}" type="slidenum">
              <a:rPr lang="en-US" altLang="en-US"/>
              <a:pPr>
                <a:defRPr/>
              </a:pPr>
              <a:t>‹#›</a:t>
            </a:fld>
            <a:endParaRPr lang="en-US" altLang="en-US"/>
          </a:p>
        </p:txBody>
      </p:sp>
    </p:spTree>
    <p:extLst>
      <p:ext uri="{BB962C8B-B14F-4D97-AF65-F5344CB8AC3E}">
        <p14:creationId xmlns:p14="http://schemas.microsoft.com/office/powerpoint/2010/main" val="3482743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B0C19E-FD96-44E1-99FB-8EA915ED133C}" type="datetimeFigureOut">
              <a:rPr lang="en-US" smtClean="0"/>
              <a:t>6/20/2021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8AFC5-1988-416E-AF64-E5EE7CD8ACA9}" type="slidenum">
              <a:rPr lang="en-US" smtClean="0"/>
              <a:t>‹#›</a:t>
            </a:fld>
            <a:endParaRPr lang="en-US"/>
          </a:p>
        </p:txBody>
      </p:sp>
    </p:spTree>
    <p:extLst>
      <p:ext uri="{BB962C8B-B14F-4D97-AF65-F5344CB8AC3E}">
        <p14:creationId xmlns:p14="http://schemas.microsoft.com/office/powerpoint/2010/main" val="4331713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9" y="457200"/>
            <a:ext cx="393276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717" y="987428"/>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9" y="2057400"/>
            <a:ext cx="393276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E2E3E5D-F11D-436B-868A-C0EF4106CE8A}" type="slidenum">
              <a:rPr lang="en-US" altLang="en-US"/>
              <a:pPr>
                <a:defRPr/>
              </a:pPr>
              <a:t>‹#›</a:t>
            </a:fld>
            <a:endParaRPr lang="en-US" altLang="en-US"/>
          </a:p>
        </p:txBody>
      </p:sp>
    </p:spTree>
    <p:extLst>
      <p:ext uri="{BB962C8B-B14F-4D97-AF65-F5344CB8AC3E}">
        <p14:creationId xmlns:p14="http://schemas.microsoft.com/office/powerpoint/2010/main" val="5357227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9" y="457200"/>
            <a:ext cx="393276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8"/>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840319" y="2057400"/>
            <a:ext cx="393276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4A15811-4799-4F02-9C9F-25639E39EF8D}" type="slidenum">
              <a:rPr lang="en-US" altLang="en-US"/>
              <a:pPr>
                <a:defRPr/>
              </a:pPr>
              <a:t>‹#›</a:t>
            </a:fld>
            <a:endParaRPr lang="en-US" altLang="en-US"/>
          </a:p>
        </p:txBody>
      </p:sp>
    </p:spTree>
    <p:extLst>
      <p:ext uri="{BB962C8B-B14F-4D97-AF65-F5344CB8AC3E}">
        <p14:creationId xmlns:p14="http://schemas.microsoft.com/office/powerpoint/2010/main" val="32358200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6FA42D0-4A02-4BD4-8381-291D27DC28A7}" type="slidenum">
              <a:rPr lang="en-US" altLang="en-US"/>
              <a:pPr>
                <a:defRPr/>
              </a:pPr>
              <a:t>‹#›</a:t>
            </a:fld>
            <a:endParaRPr lang="en-US" altLang="en-US"/>
          </a:p>
        </p:txBody>
      </p:sp>
    </p:spTree>
    <p:extLst>
      <p:ext uri="{BB962C8B-B14F-4D97-AF65-F5344CB8AC3E}">
        <p14:creationId xmlns:p14="http://schemas.microsoft.com/office/powerpoint/2010/main" val="3270574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9DAB73D-2ED6-4E82-ABD8-5E7E2B5C40FA}" type="slidenum">
              <a:rPr lang="en-US" altLang="en-US"/>
              <a:pPr>
                <a:defRPr/>
              </a:pPr>
              <a:t>‹#›</a:t>
            </a:fld>
            <a:endParaRPr lang="en-US" altLang="en-US"/>
          </a:p>
        </p:txBody>
      </p:sp>
    </p:spTree>
    <p:extLst>
      <p:ext uri="{BB962C8B-B14F-4D97-AF65-F5344CB8AC3E}">
        <p14:creationId xmlns:p14="http://schemas.microsoft.com/office/powerpoint/2010/main" val="13145806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0D04A-6EF7-4665-B131-E359AC6C5C6A}" type="datetimeFigureOut">
              <a:rPr lang="en-US" smtClean="0">
                <a:solidFill>
                  <a:prstClr val="black">
                    <a:tint val="75000"/>
                  </a:prstClr>
                </a:solidFill>
              </a:rPr>
              <a:pPr/>
              <a:t>6/20/2021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BC8E0A6-1D75-4B7B-8C39-611D36EF23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22442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0D04A-6EF7-4665-B131-E359AC6C5C6A}" type="datetimeFigureOut">
              <a:rPr lang="en-US" smtClean="0">
                <a:solidFill>
                  <a:prstClr val="black">
                    <a:tint val="75000"/>
                  </a:prstClr>
                </a:solidFill>
              </a:rPr>
              <a:pPr/>
              <a:t>6/20/2021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BC8E0A6-1D75-4B7B-8C39-611D36EF23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64249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0D04A-6EF7-4665-B131-E359AC6C5C6A}" type="datetimeFigureOut">
              <a:rPr lang="en-US" smtClean="0">
                <a:solidFill>
                  <a:prstClr val="black">
                    <a:tint val="75000"/>
                  </a:prstClr>
                </a:solidFill>
              </a:rPr>
              <a:pPr/>
              <a:t>6/20/2021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BC8E0A6-1D75-4B7B-8C39-611D36EF23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97049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0D04A-6EF7-4665-B131-E359AC6C5C6A}" type="datetimeFigureOut">
              <a:rPr lang="en-US" smtClean="0">
                <a:solidFill>
                  <a:prstClr val="black">
                    <a:tint val="75000"/>
                  </a:prstClr>
                </a:solidFill>
              </a:rPr>
              <a:pPr/>
              <a:t>6/20/2021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BC8E0A6-1D75-4B7B-8C39-611D36EF23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75129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0D04A-6EF7-4665-B131-E359AC6C5C6A}" type="datetimeFigureOut">
              <a:rPr lang="en-US" smtClean="0">
                <a:solidFill>
                  <a:prstClr val="black">
                    <a:tint val="75000"/>
                  </a:prstClr>
                </a:solidFill>
              </a:rPr>
              <a:pPr/>
              <a:t>6/20/2021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BC8E0A6-1D75-4B7B-8C39-611D36EF23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46800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4347BEA-8F26-46BC-A7CD-7A7AB02E974B}" type="slidenum">
              <a:rPr lang="en-US" altLang="en-US"/>
              <a:pPr>
                <a:defRPr/>
              </a:pPr>
              <a:t>‹#›</a:t>
            </a:fld>
            <a:endParaRPr lang="en-US" altLang="en-US"/>
          </a:p>
        </p:txBody>
      </p:sp>
    </p:spTree>
    <p:extLst>
      <p:ext uri="{BB962C8B-B14F-4D97-AF65-F5344CB8AC3E}">
        <p14:creationId xmlns:p14="http://schemas.microsoft.com/office/powerpoint/2010/main" val="1035015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B0C19E-FD96-44E1-99FB-8EA915ED133C}" type="datetimeFigureOut">
              <a:rPr lang="en-US" smtClean="0"/>
              <a:t>6/20/2021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48AFC5-1988-416E-AF64-E5EE7CD8ACA9}" type="slidenum">
              <a:rPr lang="en-US" smtClean="0"/>
              <a:t>‹#›</a:t>
            </a:fld>
            <a:endParaRPr lang="en-US"/>
          </a:p>
        </p:txBody>
      </p:sp>
    </p:spTree>
    <p:extLst>
      <p:ext uri="{BB962C8B-B14F-4D97-AF65-F5344CB8AC3E}">
        <p14:creationId xmlns:p14="http://schemas.microsoft.com/office/powerpoint/2010/main" val="8068703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830DFBF-1380-45A2-8B4E-F1E5CC1E9903}" type="slidenum">
              <a:rPr lang="en-US" altLang="en-US"/>
              <a:pPr>
                <a:defRPr/>
              </a:pPr>
              <a:t>‹#›</a:t>
            </a:fld>
            <a:endParaRPr lang="en-US" altLang="en-US"/>
          </a:p>
        </p:txBody>
      </p:sp>
    </p:spTree>
    <p:extLst>
      <p:ext uri="{BB962C8B-B14F-4D97-AF65-F5344CB8AC3E}">
        <p14:creationId xmlns:p14="http://schemas.microsoft.com/office/powerpoint/2010/main" val="5580319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1"/>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6"/>
            <a:ext cx="105156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F2C7D30-3CF1-4DA7-8DFF-E314D029D296}" type="slidenum">
              <a:rPr lang="en-US" altLang="en-US"/>
              <a:pPr>
                <a:defRPr/>
              </a:pPr>
              <a:t>‹#›</a:t>
            </a:fld>
            <a:endParaRPr lang="en-US" altLang="en-US"/>
          </a:p>
        </p:txBody>
      </p:sp>
    </p:spTree>
    <p:extLst>
      <p:ext uri="{BB962C8B-B14F-4D97-AF65-F5344CB8AC3E}">
        <p14:creationId xmlns:p14="http://schemas.microsoft.com/office/powerpoint/2010/main" val="13658002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90307CA-62D3-45FB-BEF6-67E986D1889C}" type="slidenum">
              <a:rPr lang="en-US" altLang="en-US"/>
              <a:pPr>
                <a:defRPr/>
              </a:pPr>
              <a:t>‹#›</a:t>
            </a:fld>
            <a:endParaRPr lang="en-US" altLang="en-US"/>
          </a:p>
        </p:txBody>
      </p:sp>
    </p:spTree>
    <p:extLst>
      <p:ext uri="{BB962C8B-B14F-4D97-AF65-F5344CB8AC3E}">
        <p14:creationId xmlns:p14="http://schemas.microsoft.com/office/powerpoint/2010/main" val="33039871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8"/>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9" y="1681163"/>
            <a:ext cx="5158316"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18444184-1EE3-4701-8CBF-BBBE9DEB93B6}" type="slidenum">
              <a:rPr lang="en-US" altLang="en-US"/>
              <a:pPr>
                <a:defRPr/>
              </a:pPr>
              <a:t>‹#›</a:t>
            </a:fld>
            <a:endParaRPr lang="en-US" altLang="en-US"/>
          </a:p>
        </p:txBody>
      </p:sp>
    </p:spTree>
    <p:extLst>
      <p:ext uri="{BB962C8B-B14F-4D97-AF65-F5344CB8AC3E}">
        <p14:creationId xmlns:p14="http://schemas.microsoft.com/office/powerpoint/2010/main" val="12797418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0E68A7B2-8CCC-4858-9BB6-04198BDA2ECB}" type="slidenum">
              <a:rPr lang="en-US" altLang="en-US"/>
              <a:pPr>
                <a:defRPr/>
              </a:pPr>
              <a:t>‹#›</a:t>
            </a:fld>
            <a:endParaRPr lang="en-US" altLang="en-US"/>
          </a:p>
        </p:txBody>
      </p:sp>
    </p:spTree>
    <p:extLst>
      <p:ext uri="{BB962C8B-B14F-4D97-AF65-F5344CB8AC3E}">
        <p14:creationId xmlns:p14="http://schemas.microsoft.com/office/powerpoint/2010/main" val="38154390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74FD8416-8E2C-4C0C-B8AA-75AAE5BACC65}" type="slidenum">
              <a:rPr lang="en-US" altLang="en-US"/>
              <a:pPr>
                <a:defRPr/>
              </a:pPr>
              <a:t>‹#›</a:t>
            </a:fld>
            <a:endParaRPr lang="en-US" altLang="en-US"/>
          </a:p>
        </p:txBody>
      </p:sp>
    </p:spTree>
    <p:extLst>
      <p:ext uri="{BB962C8B-B14F-4D97-AF65-F5344CB8AC3E}">
        <p14:creationId xmlns:p14="http://schemas.microsoft.com/office/powerpoint/2010/main" val="9095067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9" y="457200"/>
            <a:ext cx="393276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717" y="987428"/>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9" y="2057400"/>
            <a:ext cx="393276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DE7E4CC-3D6D-478C-AAD4-5CC1BBBFCCDA}" type="slidenum">
              <a:rPr lang="en-US" altLang="en-US"/>
              <a:pPr>
                <a:defRPr/>
              </a:pPr>
              <a:t>‹#›</a:t>
            </a:fld>
            <a:endParaRPr lang="en-US" altLang="en-US"/>
          </a:p>
        </p:txBody>
      </p:sp>
    </p:spTree>
    <p:extLst>
      <p:ext uri="{BB962C8B-B14F-4D97-AF65-F5344CB8AC3E}">
        <p14:creationId xmlns:p14="http://schemas.microsoft.com/office/powerpoint/2010/main" val="6357006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9" y="457200"/>
            <a:ext cx="393276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8"/>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840319" y="2057400"/>
            <a:ext cx="393276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D339705-CECF-4F81-8B57-242B92E65BCB}" type="slidenum">
              <a:rPr lang="en-US" altLang="en-US"/>
              <a:pPr>
                <a:defRPr/>
              </a:pPr>
              <a:t>‹#›</a:t>
            </a:fld>
            <a:endParaRPr lang="en-US" altLang="en-US"/>
          </a:p>
        </p:txBody>
      </p:sp>
    </p:spTree>
    <p:extLst>
      <p:ext uri="{BB962C8B-B14F-4D97-AF65-F5344CB8AC3E}">
        <p14:creationId xmlns:p14="http://schemas.microsoft.com/office/powerpoint/2010/main" val="29823668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D4CCF47-AC1D-4815-8F6D-FF8D65140CC6}" type="slidenum">
              <a:rPr lang="en-US" altLang="en-US"/>
              <a:pPr>
                <a:defRPr/>
              </a:pPr>
              <a:t>‹#›</a:t>
            </a:fld>
            <a:endParaRPr lang="en-US" altLang="en-US"/>
          </a:p>
        </p:txBody>
      </p:sp>
    </p:spTree>
    <p:extLst>
      <p:ext uri="{BB962C8B-B14F-4D97-AF65-F5344CB8AC3E}">
        <p14:creationId xmlns:p14="http://schemas.microsoft.com/office/powerpoint/2010/main" val="21275231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DA29A90-1FEE-4F02-9F19-A1C21B78ADDA}" type="slidenum">
              <a:rPr lang="en-US" altLang="en-US"/>
              <a:pPr>
                <a:defRPr/>
              </a:pPr>
              <a:t>‹#›</a:t>
            </a:fld>
            <a:endParaRPr lang="en-US" altLang="en-US"/>
          </a:p>
        </p:txBody>
      </p:sp>
    </p:spTree>
    <p:extLst>
      <p:ext uri="{BB962C8B-B14F-4D97-AF65-F5344CB8AC3E}">
        <p14:creationId xmlns:p14="http://schemas.microsoft.com/office/powerpoint/2010/main" val="2114415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B0C19E-FD96-44E1-99FB-8EA915ED133C}" type="datetimeFigureOut">
              <a:rPr lang="en-US" smtClean="0"/>
              <a:t>6/20/2021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48AFC5-1988-416E-AF64-E5EE7CD8ACA9}" type="slidenum">
              <a:rPr lang="en-US" smtClean="0"/>
              <a:t>‹#›</a:t>
            </a:fld>
            <a:endParaRPr lang="en-US"/>
          </a:p>
        </p:txBody>
      </p:sp>
    </p:spTree>
    <p:extLst>
      <p:ext uri="{BB962C8B-B14F-4D97-AF65-F5344CB8AC3E}">
        <p14:creationId xmlns:p14="http://schemas.microsoft.com/office/powerpoint/2010/main" val="9003023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0D04A-6EF7-4665-B131-E359AC6C5C6A}" type="datetimeFigureOut">
              <a:rPr lang="en-US" smtClean="0">
                <a:solidFill>
                  <a:prstClr val="black">
                    <a:tint val="75000"/>
                  </a:prstClr>
                </a:solidFill>
              </a:rPr>
              <a:pPr/>
              <a:t>6/20/2021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BC8E0A6-1D75-4B7B-8C39-611D36EF23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7865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3375"/>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F0EDFDF3-47F3-4261-8809-255FED9330FE}" type="datetimeFigureOut">
              <a:rPr lang="en-US"/>
              <a:pPr>
                <a:defRPr/>
              </a:pPr>
              <a:t>6/20/2021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531CB253-A4BF-4FC0-A505-8FE1D0FC5152}" type="slidenum">
              <a:rPr lang="en-US"/>
              <a:pPr>
                <a:defRPr/>
              </a:pPr>
              <a:t>‹#›</a:t>
            </a:fld>
            <a:endParaRPr lang="en-US"/>
          </a:p>
        </p:txBody>
      </p:sp>
    </p:spTree>
    <p:extLst>
      <p:ext uri="{BB962C8B-B14F-4D97-AF65-F5344CB8AC3E}">
        <p14:creationId xmlns:p14="http://schemas.microsoft.com/office/powerpoint/2010/main" val="4376908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4A9E0647-248B-45F6-8251-BADB20EBAB82}" type="datetimeFigureOut">
              <a:rPr lang="en-US"/>
              <a:pPr>
                <a:defRPr/>
              </a:pPr>
              <a:t>6/20/2021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9009522C-80E6-4B94-9FFB-6834676157F2}" type="slidenum">
              <a:rPr lang="en-US"/>
              <a:pPr>
                <a:defRPr/>
              </a:pPr>
              <a:t>‹#›</a:t>
            </a:fld>
            <a:endParaRPr lang="en-US"/>
          </a:p>
        </p:txBody>
      </p:sp>
    </p:spTree>
    <p:extLst>
      <p:ext uri="{BB962C8B-B14F-4D97-AF65-F5344CB8AC3E}">
        <p14:creationId xmlns:p14="http://schemas.microsoft.com/office/powerpoint/2010/main" val="2352649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4"/>
            <a:ext cx="10515600" cy="2852737"/>
          </a:xfrm>
        </p:spPr>
        <p:txBody>
          <a:bodyPr anchor="b"/>
          <a:lstStyle>
            <a:lvl1pPr>
              <a:defRPr sz="3375"/>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9"/>
            <a:ext cx="10515600" cy="1500187"/>
          </a:xfrm>
        </p:spPr>
        <p:txBody>
          <a:bodyPr/>
          <a:lstStyle>
            <a:lvl1pPr marL="0" indent="0">
              <a:buNone/>
              <a:defRPr sz="1350">
                <a:solidFill>
                  <a:schemeClr val="tx1"/>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27F31C8F-1A31-422C-B534-C9CC1C7FFA68}" type="datetimeFigureOut">
              <a:rPr lang="en-US"/>
              <a:pPr>
                <a:defRPr/>
              </a:pPr>
              <a:t>6/20/2021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A01CD48F-E653-4617-A5A2-BC36D2DADEE2}" type="slidenum">
              <a:rPr lang="en-US"/>
              <a:pPr>
                <a:defRPr/>
              </a:pPr>
              <a:t>‹#›</a:t>
            </a:fld>
            <a:endParaRPr lang="en-US"/>
          </a:p>
        </p:txBody>
      </p:sp>
    </p:spTree>
    <p:extLst>
      <p:ext uri="{BB962C8B-B14F-4D97-AF65-F5344CB8AC3E}">
        <p14:creationId xmlns:p14="http://schemas.microsoft.com/office/powerpoint/2010/main" val="8975475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8233E04B-3F80-475B-8BE7-3AC341D713ED}" type="datetimeFigureOut">
              <a:rPr lang="en-US"/>
              <a:pPr>
                <a:defRPr/>
              </a:pPr>
              <a:t>6/20/2021</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EFE64313-A9E2-422E-8DE1-6A542B128D89}" type="slidenum">
              <a:rPr lang="en-US"/>
              <a:pPr>
                <a:defRPr/>
              </a:pPr>
              <a:t>‹#›</a:t>
            </a:fld>
            <a:endParaRPr lang="en-US"/>
          </a:p>
        </p:txBody>
      </p:sp>
    </p:spTree>
    <p:extLst>
      <p:ext uri="{BB962C8B-B14F-4D97-AF65-F5344CB8AC3E}">
        <p14:creationId xmlns:p14="http://schemas.microsoft.com/office/powerpoint/2010/main" val="23560554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4903B059-EAB0-40F1-9FD9-CAA6D5212F53}" type="datetimeFigureOut">
              <a:rPr lang="en-US"/>
              <a:pPr>
                <a:defRPr/>
              </a:pPr>
              <a:t>6/20/2021</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43DCFF6D-3922-4A1C-9C99-733A1EE8C863}" type="slidenum">
              <a:rPr lang="en-US"/>
              <a:pPr>
                <a:defRPr/>
              </a:pPr>
              <a:t>‹#›</a:t>
            </a:fld>
            <a:endParaRPr lang="en-US"/>
          </a:p>
        </p:txBody>
      </p:sp>
    </p:spTree>
    <p:extLst>
      <p:ext uri="{BB962C8B-B14F-4D97-AF65-F5344CB8AC3E}">
        <p14:creationId xmlns:p14="http://schemas.microsoft.com/office/powerpoint/2010/main" val="33210537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928DCA67-308A-461B-968D-BF2B64798A57}" type="datetimeFigureOut">
              <a:rPr lang="en-US"/>
              <a:pPr>
                <a:defRPr/>
              </a:pPr>
              <a:t>6/20/2021</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038B6430-4A26-40CE-983A-3F7F8FD7EA7B}" type="slidenum">
              <a:rPr lang="en-US"/>
              <a:pPr>
                <a:defRPr/>
              </a:pPr>
              <a:t>‹#›</a:t>
            </a:fld>
            <a:endParaRPr lang="en-US"/>
          </a:p>
        </p:txBody>
      </p:sp>
    </p:spTree>
    <p:extLst>
      <p:ext uri="{BB962C8B-B14F-4D97-AF65-F5344CB8AC3E}">
        <p14:creationId xmlns:p14="http://schemas.microsoft.com/office/powerpoint/2010/main" val="28949654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B1F60C78-41E9-45D8-9222-89CDA994C512}" type="datetimeFigureOut">
              <a:rPr lang="en-US"/>
              <a:pPr>
                <a:defRPr/>
              </a:pPr>
              <a:t>6/20/2021</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6B6CD09F-B3CC-4FE2-9E8A-BC689D4C993E}" type="slidenum">
              <a:rPr lang="en-US"/>
              <a:pPr>
                <a:defRPr/>
              </a:pPr>
              <a:t>‹#›</a:t>
            </a:fld>
            <a:endParaRPr lang="en-US"/>
          </a:p>
        </p:txBody>
      </p:sp>
    </p:spTree>
    <p:extLst>
      <p:ext uri="{BB962C8B-B14F-4D97-AF65-F5344CB8AC3E}">
        <p14:creationId xmlns:p14="http://schemas.microsoft.com/office/powerpoint/2010/main" val="650728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1800"/>
            </a:lvl1pPr>
          </a:lstStyle>
          <a:p>
            <a:r>
              <a:rPr lang="en-US" smtClean="0"/>
              <a:t>Click to edit Master title style</a:t>
            </a:r>
            <a:endParaRPr lang="en-US" dirty="0"/>
          </a:p>
        </p:txBody>
      </p:sp>
      <p:sp>
        <p:nvSpPr>
          <p:cNvPr id="3" name="Content Placeholder 2"/>
          <p:cNvSpPr>
            <a:spLocks noGrp="1"/>
          </p:cNvSpPr>
          <p:nvPr>
            <p:ph idx="1"/>
          </p:nvPr>
        </p:nvSpPr>
        <p:spPr>
          <a:xfrm>
            <a:off x="5183188" y="987431"/>
            <a:ext cx="617220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051ABD51-24A6-4967-8134-D6C04B64C75B}" type="datetimeFigureOut">
              <a:rPr lang="en-US"/>
              <a:pPr>
                <a:defRPr/>
              </a:pPr>
              <a:t>6/20/2021</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A1119D92-B567-4FC6-BB34-F9FE1B862A2A}" type="slidenum">
              <a:rPr lang="en-US"/>
              <a:pPr>
                <a:defRPr/>
              </a:pPr>
              <a:t>‹#›</a:t>
            </a:fld>
            <a:endParaRPr lang="en-US"/>
          </a:p>
        </p:txBody>
      </p:sp>
    </p:spTree>
    <p:extLst>
      <p:ext uri="{BB962C8B-B14F-4D97-AF65-F5344CB8AC3E}">
        <p14:creationId xmlns:p14="http://schemas.microsoft.com/office/powerpoint/2010/main" val="31709726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1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31"/>
            <a:ext cx="6172200" cy="4873625"/>
          </a:xfrm>
        </p:spPr>
        <p:txBody>
          <a:bodyPr rtlCol="0">
            <a:normAutofit/>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CBF6BEA9-8787-4F36-8362-F6F31C8F08DC}" type="datetimeFigureOut">
              <a:rPr lang="en-US"/>
              <a:pPr>
                <a:defRPr/>
              </a:pPr>
              <a:t>6/20/2021</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0152CA77-B12F-4397-952F-0C84FA549BA1}" type="slidenum">
              <a:rPr lang="en-US"/>
              <a:pPr>
                <a:defRPr/>
              </a:pPr>
              <a:t>‹#›</a:t>
            </a:fld>
            <a:endParaRPr lang="en-US"/>
          </a:p>
        </p:txBody>
      </p:sp>
    </p:spTree>
    <p:extLst>
      <p:ext uri="{BB962C8B-B14F-4D97-AF65-F5344CB8AC3E}">
        <p14:creationId xmlns:p14="http://schemas.microsoft.com/office/powerpoint/2010/main" val="2832609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B0C19E-FD96-44E1-99FB-8EA915ED133C}" type="datetimeFigureOut">
              <a:rPr lang="en-US" smtClean="0"/>
              <a:t>6/20/2021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48AFC5-1988-416E-AF64-E5EE7CD8ACA9}" type="slidenum">
              <a:rPr lang="en-US" smtClean="0"/>
              <a:t>‹#›</a:t>
            </a:fld>
            <a:endParaRPr lang="en-US"/>
          </a:p>
        </p:txBody>
      </p:sp>
    </p:spTree>
    <p:extLst>
      <p:ext uri="{BB962C8B-B14F-4D97-AF65-F5344CB8AC3E}">
        <p14:creationId xmlns:p14="http://schemas.microsoft.com/office/powerpoint/2010/main" val="36877160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A1524152-6F03-4149-A07F-9089868B0B3A}" type="datetimeFigureOut">
              <a:rPr lang="en-US"/>
              <a:pPr>
                <a:defRPr/>
              </a:pPr>
              <a:t>6/20/2021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E74AEFD4-888B-48DE-9885-59B2EB1FB6F5}" type="slidenum">
              <a:rPr lang="en-US"/>
              <a:pPr>
                <a:defRPr/>
              </a:pPr>
              <a:t>‹#›</a:t>
            </a:fld>
            <a:endParaRPr lang="en-US"/>
          </a:p>
        </p:txBody>
      </p:sp>
    </p:spTree>
    <p:extLst>
      <p:ext uri="{BB962C8B-B14F-4D97-AF65-F5344CB8AC3E}">
        <p14:creationId xmlns:p14="http://schemas.microsoft.com/office/powerpoint/2010/main" val="14053054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C5CDCD7D-2160-471E-8ED9-4BCBAD889285}" type="datetimeFigureOut">
              <a:rPr lang="en-US"/>
              <a:pPr>
                <a:defRPr/>
              </a:pPr>
              <a:t>6/20/2021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A121B054-D4BA-4B78-B31B-36564B2D6728}" type="slidenum">
              <a:rPr lang="en-US"/>
              <a:pPr>
                <a:defRPr/>
              </a:pPr>
              <a:t>‹#›</a:t>
            </a:fld>
            <a:endParaRPr lang="en-US"/>
          </a:p>
        </p:txBody>
      </p:sp>
    </p:spTree>
    <p:extLst>
      <p:ext uri="{BB962C8B-B14F-4D97-AF65-F5344CB8AC3E}">
        <p14:creationId xmlns:p14="http://schemas.microsoft.com/office/powerpoint/2010/main" val="35954329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3375"/>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C79F055F-D6FB-432A-A18C-AFCB96A32547}" type="datetimeFigureOut">
              <a:rPr lang="en-US"/>
              <a:pPr>
                <a:defRPr/>
              </a:pPr>
              <a:t>6/20/2021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646494C3-E935-49B6-A9B0-A02AAC817E81}" type="slidenum">
              <a:rPr lang="en-US"/>
              <a:pPr>
                <a:defRPr/>
              </a:pPr>
              <a:t>‹#›</a:t>
            </a:fld>
            <a:endParaRPr lang="en-US"/>
          </a:p>
        </p:txBody>
      </p:sp>
    </p:spTree>
    <p:extLst>
      <p:ext uri="{BB962C8B-B14F-4D97-AF65-F5344CB8AC3E}">
        <p14:creationId xmlns:p14="http://schemas.microsoft.com/office/powerpoint/2010/main" val="32444177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412A081C-6640-467C-AD28-1DF475A50CAD}" type="datetimeFigureOut">
              <a:rPr lang="en-US"/>
              <a:pPr>
                <a:defRPr/>
              </a:pPr>
              <a:t>6/20/2021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EFD59BD2-666F-4561-AECE-A90D1CC56831}" type="slidenum">
              <a:rPr lang="en-US"/>
              <a:pPr>
                <a:defRPr/>
              </a:pPr>
              <a:t>‹#›</a:t>
            </a:fld>
            <a:endParaRPr lang="en-US"/>
          </a:p>
        </p:txBody>
      </p:sp>
    </p:spTree>
    <p:extLst>
      <p:ext uri="{BB962C8B-B14F-4D97-AF65-F5344CB8AC3E}">
        <p14:creationId xmlns:p14="http://schemas.microsoft.com/office/powerpoint/2010/main" val="27513779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4"/>
            <a:ext cx="10515600" cy="2852737"/>
          </a:xfrm>
        </p:spPr>
        <p:txBody>
          <a:bodyPr anchor="b"/>
          <a:lstStyle>
            <a:lvl1pPr>
              <a:defRPr sz="3375"/>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9"/>
            <a:ext cx="10515600" cy="1500187"/>
          </a:xfrm>
        </p:spPr>
        <p:txBody>
          <a:bodyPr/>
          <a:lstStyle>
            <a:lvl1pPr marL="0" indent="0">
              <a:buNone/>
              <a:defRPr sz="1350">
                <a:solidFill>
                  <a:schemeClr val="tx1"/>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0ACF9CDE-C871-413E-8972-99E959D9DC7E}" type="datetimeFigureOut">
              <a:rPr lang="en-US"/>
              <a:pPr>
                <a:defRPr/>
              </a:pPr>
              <a:t>6/20/2021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8AF1AB20-A3F3-41AC-BEFC-3D103C5D5988}" type="slidenum">
              <a:rPr lang="en-US"/>
              <a:pPr>
                <a:defRPr/>
              </a:pPr>
              <a:t>‹#›</a:t>
            </a:fld>
            <a:endParaRPr lang="en-US"/>
          </a:p>
        </p:txBody>
      </p:sp>
    </p:spTree>
    <p:extLst>
      <p:ext uri="{BB962C8B-B14F-4D97-AF65-F5344CB8AC3E}">
        <p14:creationId xmlns:p14="http://schemas.microsoft.com/office/powerpoint/2010/main" val="6894040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F6921223-1090-4AFB-AC92-46AACCD4B2C7}" type="datetimeFigureOut">
              <a:rPr lang="en-US"/>
              <a:pPr>
                <a:defRPr/>
              </a:pPr>
              <a:t>6/20/2021</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12163350-2514-44E1-83CA-34C5405ED99A}" type="slidenum">
              <a:rPr lang="en-US"/>
              <a:pPr>
                <a:defRPr/>
              </a:pPr>
              <a:t>‹#›</a:t>
            </a:fld>
            <a:endParaRPr lang="en-US"/>
          </a:p>
        </p:txBody>
      </p:sp>
    </p:spTree>
    <p:extLst>
      <p:ext uri="{BB962C8B-B14F-4D97-AF65-F5344CB8AC3E}">
        <p14:creationId xmlns:p14="http://schemas.microsoft.com/office/powerpoint/2010/main" val="5083134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1EEEFAE8-DB31-4E9A-8A81-379F182D6CFF}" type="datetimeFigureOut">
              <a:rPr lang="en-US"/>
              <a:pPr>
                <a:defRPr/>
              </a:pPr>
              <a:t>6/20/2021</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1DAF1E67-0325-4C98-BBD2-451A39A028D1}" type="slidenum">
              <a:rPr lang="en-US"/>
              <a:pPr>
                <a:defRPr/>
              </a:pPr>
              <a:t>‹#›</a:t>
            </a:fld>
            <a:endParaRPr lang="en-US"/>
          </a:p>
        </p:txBody>
      </p:sp>
    </p:spTree>
    <p:extLst>
      <p:ext uri="{BB962C8B-B14F-4D97-AF65-F5344CB8AC3E}">
        <p14:creationId xmlns:p14="http://schemas.microsoft.com/office/powerpoint/2010/main" val="45651242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080A8092-439D-4E4F-8C47-CBA49FA83273}" type="datetimeFigureOut">
              <a:rPr lang="en-US"/>
              <a:pPr>
                <a:defRPr/>
              </a:pPr>
              <a:t>6/20/2021</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CCC994C0-1345-4E2B-805E-BE41CFD41CAF}" type="slidenum">
              <a:rPr lang="en-US"/>
              <a:pPr>
                <a:defRPr/>
              </a:pPr>
              <a:t>‹#›</a:t>
            </a:fld>
            <a:endParaRPr lang="en-US"/>
          </a:p>
        </p:txBody>
      </p:sp>
    </p:spTree>
    <p:extLst>
      <p:ext uri="{BB962C8B-B14F-4D97-AF65-F5344CB8AC3E}">
        <p14:creationId xmlns:p14="http://schemas.microsoft.com/office/powerpoint/2010/main" val="30438549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D2E89C29-BDE1-4744-8F1F-873535A596BE}" type="datetimeFigureOut">
              <a:rPr lang="en-US"/>
              <a:pPr>
                <a:defRPr/>
              </a:pPr>
              <a:t>6/20/2021</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616A7D18-828A-4CD7-B38D-C181691D2D69}" type="slidenum">
              <a:rPr lang="en-US"/>
              <a:pPr>
                <a:defRPr/>
              </a:pPr>
              <a:t>‹#›</a:t>
            </a:fld>
            <a:endParaRPr lang="en-US"/>
          </a:p>
        </p:txBody>
      </p:sp>
    </p:spTree>
    <p:extLst>
      <p:ext uri="{BB962C8B-B14F-4D97-AF65-F5344CB8AC3E}">
        <p14:creationId xmlns:p14="http://schemas.microsoft.com/office/powerpoint/2010/main" val="178718072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1800"/>
            </a:lvl1pPr>
          </a:lstStyle>
          <a:p>
            <a:r>
              <a:rPr lang="en-US" smtClean="0"/>
              <a:t>Click to edit Master title style</a:t>
            </a:r>
            <a:endParaRPr lang="en-US" dirty="0"/>
          </a:p>
        </p:txBody>
      </p:sp>
      <p:sp>
        <p:nvSpPr>
          <p:cNvPr id="3" name="Content Placeholder 2"/>
          <p:cNvSpPr>
            <a:spLocks noGrp="1"/>
          </p:cNvSpPr>
          <p:nvPr>
            <p:ph idx="1"/>
          </p:nvPr>
        </p:nvSpPr>
        <p:spPr>
          <a:xfrm>
            <a:off x="5183188" y="987431"/>
            <a:ext cx="617220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415C6A7C-319F-4C88-94C6-498DA4E58718}" type="datetimeFigureOut">
              <a:rPr lang="en-US"/>
              <a:pPr>
                <a:defRPr/>
              </a:pPr>
              <a:t>6/20/2021</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A3F5161C-DD3E-4206-97CD-5C7A29A43C2A}" type="slidenum">
              <a:rPr lang="en-US"/>
              <a:pPr>
                <a:defRPr/>
              </a:pPr>
              <a:t>‹#›</a:t>
            </a:fld>
            <a:endParaRPr lang="en-US"/>
          </a:p>
        </p:txBody>
      </p:sp>
    </p:spTree>
    <p:extLst>
      <p:ext uri="{BB962C8B-B14F-4D97-AF65-F5344CB8AC3E}">
        <p14:creationId xmlns:p14="http://schemas.microsoft.com/office/powerpoint/2010/main" val="2633158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0C19E-FD96-44E1-99FB-8EA915ED133C}" type="datetimeFigureOut">
              <a:rPr lang="en-US" smtClean="0"/>
              <a:t>6/20/2021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48AFC5-1988-416E-AF64-E5EE7CD8ACA9}" type="slidenum">
              <a:rPr lang="en-US" smtClean="0"/>
              <a:t>‹#›</a:t>
            </a:fld>
            <a:endParaRPr lang="en-US"/>
          </a:p>
        </p:txBody>
      </p:sp>
    </p:spTree>
    <p:extLst>
      <p:ext uri="{BB962C8B-B14F-4D97-AF65-F5344CB8AC3E}">
        <p14:creationId xmlns:p14="http://schemas.microsoft.com/office/powerpoint/2010/main" val="68002011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1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31"/>
            <a:ext cx="6172200" cy="4873625"/>
          </a:xfrm>
        </p:spPr>
        <p:txBody>
          <a:bodyPr rtlCol="0">
            <a:normAutofit/>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671CEBEE-F284-4709-85EB-E6C3F5452CDB}" type="datetimeFigureOut">
              <a:rPr lang="en-US"/>
              <a:pPr>
                <a:defRPr/>
              </a:pPr>
              <a:t>6/20/2021</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EB936743-A536-4871-AFCC-4B8D064E7E63}" type="slidenum">
              <a:rPr lang="en-US"/>
              <a:pPr>
                <a:defRPr/>
              </a:pPr>
              <a:t>‹#›</a:t>
            </a:fld>
            <a:endParaRPr lang="en-US"/>
          </a:p>
        </p:txBody>
      </p:sp>
    </p:spTree>
    <p:extLst>
      <p:ext uri="{BB962C8B-B14F-4D97-AF65-F5344CB8AC3E}">
        <p14:creationId xmlns:p14="http://schemas.microsoft.com/office/powerpoint/2010/main" val="332515087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D4A5858E-5641-4137-B41D-52AE8D181736}" type="datetimeFigureOut">
              <a:rPr lang="en-US"/>
              <a:pPr>
                <a:defRPr/>
              </a:pPr>
              <a:t>6/20/2021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2A2C26DB-7A03-481F-9420-33DB6FCAA5F5}" type="slidenum">
              <a:rPr lang="en-US"/>
              <a:pPr>
                <a:defRPr/>
              </a:pPr>
              <a:t>‹#›</a:t>
            </a:fld>
            <a:endParaRPr lang="en-US"/>
          </a:p>
        </p:txBody>
      </p:sp>
    </p:spTree>
    <p:extLst>
      <p:ext uri="{BB962C8B-B14F-4D97-AF65-F5344CB8AC3E}">
        <p14:creationId xmlns:p14="http://schemas.microsoft.com/office/powerpoint/2010/main" val="41681544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B1CCC7F6-2F65-4BA3-A1B7-1995F511EF29}" type="datetimeFigureOut">
              <a:rPr lang="en-US"/>
              <a:pPr>
                <a:defRPr/>
              </a:pPr>
              <a:t>6/20/2021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b="1">
                <a:latin typeface="Arial" panose="020B0604020202020204" pitchFamily="34" charset="0"/>
              </a:defRPr>
            </a:lvl1pPr>
          </a:lstStyle>
          <a:p>
            <a:pPr>
              <a:defRPr/>
            </a:pPr>
            <a:fld id="{11A283BE-75E7-45B1-879D-E11DA9BE6BDC}" type="slidenum">
              <a:rPr lang="en-US"/>
              <a:pPr>
                <a:defRPr/>
              </a:pPr>
              <a:t>‹#›</a:t>
            </a:fld>
            <a:endParaRPr lang="en-US"/>
          </a:p>
        </p:txBody>
      </p:sp>
    </p:spTree>
    <p:extLst>
      <p:ext uri="{BB962C8B-B14F-4D97-AF65-F5344CB8AC3E}">
        <p14:creationId xmlns:p14="http://schemas.microsoft.com/office/powerpoint/2010/main" val="14753887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DDCD5DD-E0E3-4BDE-8F2D-5C85B255364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54487599"/>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BAEDE2B-481F-45D0-9BC7-4163575DF2A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99589302"/>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4DE861C-05F1-4888-9416-CBC6EF3ABD4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10926482"/>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F431250-ED40-40D1-B892-4B9FFF04AF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0446005"/>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B6C47E09-48C4-4252-B867-EAD0F30343C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3051037"/>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DF884DC0-458C-488F-8791-D07453876A8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75387563"/>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0BF4BEB-616D-4877-8808-0BC10557356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547868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B0C19E-FD96-44E1-99FB-8EA915ED133C}" type="datetimeFigureOut">
              <a:rPr lang="en-US" smtClean="0"/>
              <a:t>6/20/2021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48AFC5-1988-416E-AF64-E5EE7CD8ACA9}" type="slidenum">
              <a:rPr lang="en-US" smtClean="0"/>
              <a:t>‹#›</a:t>
            </a:fld>
            <a:endParaRPr lang="en-US"/>
          </a:p>
        </p:txBody>
      </p:sp>
    </p:spTree>
    <p:extLst>
      <p:ext uri="{BB962C8B-B14F-4D97-AF65-F5344CB8AC3E}">
        <p14:creationId xmlns:p14="http://schemas.microsoft.com/office/powerpoint/2010/main" val="128701492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6568298-F926-4595-988C-B808B3448F4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92261942"/>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CC66C61-588B-41FA-B45C-0103391EFB8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9226711"/>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63567F2-2502-44E2-B1F4-A66CF872A8F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953229"/>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982A5E-67EF-4551-9058-77D4E7794E9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06619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B0C19E-FD96-44E1-99FB-8EA915ED133C}" type="datetimeFigureOut">
              <a:rPr lang="en-US" smtClean="0"/>
              <a:t>6/20/2021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48AFC5-1988-416E-AF64-E5EE7CD8ACA9}" type="slidenum">
              <a:rPr lang="en-US" smtClean="0"/>
              <a:t>‹#›</a:t>
            </a:fld>
            <a:endParaRPr lang="en-US"/>
          </a:p>
        </p:txBody>
      </p:sp>
    </p:spTree>
    <p:extLst>
      <p:ext uri="{BB962C8B-B14F-4D97-AF65-F5344CB8AC3E}">
        <p14:creationId xmlns:p14="http://schemas.microsoft.com/office/powerpoint/2010/main" val="445974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5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11.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12.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13.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3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3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3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9.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B0C19E-FD96-44E1-99FB-8EA915ED133C}" type="datetimeFigureOut">
              <a:rPr lang="en-US" smtClean="0"/>
              <a:t>6/20/2021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48AFC5-1988-416E-AF64-E5EE7CD8ACA9}" type="slidenum">
              <a:rPr lang="en-US" smtClean="0"/>
              <a:t>‹#›</a:t>
            </a:fld>
            <a:endParaRPr lang="en-US"/>
          </a:p>
        </p:txBody>
      </p:sp>
    </p:spTree>
    <p:extLst>
      <p:ext uri="{BB962C8B-B14F-4D97-AF65-F5344CB8AC3E}">
        <p14:creationId xmlns:p14="http://schemas.microsoft.com/office/powerpoint/2010/main" val="3364728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0D04A-6EF7-4665-B131-E359AC6C5C6A}" type="datetimeFigureOut">
              <a:rPr lang="en-US" smtClean="0">
                <a:solidFill>
                  <a:prstClr val="black">
                    <a:tint val="75000"/>
                  </a:prstClr>
                </a:solidFill>
              </a:rPr>
              <a:pPr/>
              <a:t>6/20/2021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8E0A6-1D75-4B7B-8C39-611D36EF23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4475030"/>
      </p:ext>
    </p:extLst>
  </p:cSld>
  <p:clrMap bg1="lt1" tx1="dk1" bg2="lt2" tx2="dk2" accent1="accent1" accent2="accent2" accent3="accent3" accent4="accent4" accent5="accent5" accent6="accent6" hlink="hlink" folHlink="folHlink"/>
  <p:sldLayoutIdLst>
    <p:sldLayoutId id="214748372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675" b="0">
                <a:solidFill>
                  <a:prstClr val="white">
                    <a:tint val="75000"/>
                  </a:prstClr>
                </a:solidFill>
                <a:latin typeface="Calibri" panose="020F0502020204030204"/>
              </a:defRPr>
            </a:lvl1pPr>
          </a:lstStyle>
          <a:p>
            <a:pPr>
              <a:defRPr/>
            </a:pPr>
            <a:fld id="{9119DB06-597B-47E9-984C-B3E3EBA4F82B}" type="datetimeFigureOut">
              <a:rPr lang="en-US"/>
              <a:pPr>
                <a:defRPr/>
              </a:pPr>
              <a:t>6/20/2021</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675" b="0">
                <a:solidFill>
                  <a:prstClr val="white">
                    <a:tint val="75000"/>
                  </a:prstClr>
                </a:solidFill>
                <a:latin typeface="Calibri" panose="020F0502020204030204"/>
              </a:defRPr>
            </a:lvl1pPr>
          </a:lstStyle>
          <a:p>
            <a:pPr>
              <a:defRPr/>
            </a:pPr>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675" b="0">
                <a:solidFill>
                  <a:prstClr val="white">
                    <a:tint val="75000"/>
                  </a:prstClr>
                </a:solidFill>
                <a:latin typeface="Calibri" panose="020F0502020204030204"/>
              </a:defRPr>
            </a:lvl1pPr>
          </a:lstStyle>
          <a:p>
            <a:pPr>
              <a:defRPr/>
            </a:pPr>
            <a:fld id="{1FD112A9-9DB8-496E-9655-F1A47755778E}" type="slidenum">
              <a:rPr lang="en-US"/>
              <a:pPr>
                <a:defRPr/>
              </a:pPr>
              <a:t>‹#›</a:t>
            </a:fld>
            <a:endParaRPr lang="en-US"/>
          </a:p>
        </p:txBody>
      </p:sp>
    </p:spTree>
    <p:extLst>
      <p:ext uri="{BB962C8B-B14F-4D97-AF65-F5344CB8AC3E}">
        <p14:creationId xmlns:p14="http://schemas.microsoft.com/office/powerpoint/2010/main" val="1935311367"/>
      </p:ext>
    </p:extLst>
  </p:cSld>
  <p:clrMap bg1="dk1" tx1="lt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514350" rtl="0" eaLnBrk="0" fontAlgn="base" hangingPunct="0">
        <a:lnSpc>
          <a:spcPct val="90000"/>
        </a:lnSpc>
        <a:spcBef>
          <a:spcPct val="0"/>
        </a:spcBef>
        <a:spcAft>
          <a:spcPct val="0"/>
        </a:spcAft>
        <a:defRPr sz="2400" kern="1200">
          <a:solidFill>
            <a:schemeClr val="tx1"/>
          </a:solidFill>
          <a:latin typeface="+mj-lt"/>
          <a:ea typeface="+mj-ea"/>
          <a:cs typeface="+mj-cs"/>
        </a:defRPr>
      </a:lvl1pPr>
      <a:lvl2pPr algn="l" defTabSz="514350" rtl="0" eaLnBrk="0" fontAlgn="base" hangingPunct="0">
        <a:lnSpc>
          <a:spcPct val="90000"/>
        </a:lnSpc>
        <a:spcBef>
          <a:spcPct val="0"/>
        </a:spcBef>
        <a:spcAft>
          <a:spcPct val="0"/>
        </a:spcAft>
        <a:defRPr sz="2400">
          <a:solidFill>
            <a:schemeClr val="tx1"/>
          </a:solidFill>
          <a:latin typeface="Calibri Light" panose="020F0302020204030204" pitchFamily="34" charset="0"/>
        </a:defRPr>
      </a:lvl2pPr>
      <a:lvl3pPr algn="l" defTabSz="514350" rtl="0" eaLnBrk="0" fontAlgn="base" hangingPunct="0">
        <a:lnSpc>
          <a:spcPct val="90000"/>
        </a:lnSpc>
        <a:spcBef>
          <a:spcPct val="0"/>
        </a:spcBef>
        <a:spcAft>
          <a:spcPct val="0"/>
        </a:spcAft>
        <a:defRPr sz="2400">
          <a:solidFill>
            <a:schemeClr val="tx1"/>
          </a:solidFill>
          <a:latin typeface="Calibri Light" panose="020F0302020204030204" pitchFamily="34" charset="0"/>
        </a:defRPr>
      </a:lvl3pPr>
      <a:lvl4pPr algn="l" defTabSz="514350" rtl="0" eaLnBrk="0" fontAlgn="base" hangingPunct="0">
        <a:lnSpc>
          <a:spcPct val="90000"/>
        </a:lnSpc>
        <a:spcBef>
          <a:spcPct val="0"/>
        </a:spcBef>
        <a:spcAft>
          <a:spcPct val="0"/>
        </a:spcAft>
        <a:defRPr sz="2400">
          <a:solidFill>
            <a:schemeClr val="tx1"/>
          </a:solidFill>
          <a:latin typeface="Calibri Light" panose="020F0302020204030204" pitchFamily="34" charset="0"/>
        </a:defRPr>
      </a:lvl4pPr>
      <a:lvl5pPr algn="l" defTabSz="514350" rtl="0" eaLnBrk="0" fontAlgn="base" hangingPunct="0">
        <a:lnSpc>
          <a:spcPct val="90000"/>
        </a:lnSpc>
        <a:spcBef>
          <a:spcPct val="0"/>
        </a:spcBef>
        <a:spcAft>
          <a:spcPct val="0"/>
        </a:spcAft>
        <a:defRPr sz="2400">
          <a:solidFill>
            <a:schemeClr val="tx1"/>
          </a:solidFill>
          <a:latin typeface="Calibri Light" panose="020F0302020204030204" pitchFamily="34" charset="0"/>
        </a:defRPr>
      </a:lvl5pPr>
      <a:lvl6pPr marL="457200" algn="l" defTabSz="514350" rtl="0" fontAlgn="base">
        <a:lnSpc>
          <a:spcPct val="90000"/>
        </a:lnSpc>
        <a:spcBef>
          <a:spcPct val="0"/>
        </a:spcBef>
        <a:spcAft>
          <a:spcPct val="0"/>
        </a:spcAft>
        <a:defRPr sz="2400">
          <a:solidFill>
            <a:schemeClr val="tx1"/>
          </a:solidFill>
          <a:latin typeface="Calibri Light" panose="020F0302020204030204" pitchFamily="34" charset="0"/>
        </a:defRPr>
      </a:lvl6pPr>
      <a:lvl7pPr marL="914400" algn="l" defTabSz="514350" rtl="0" fontAlgn="base">
        <a:lnSpc>
          <a:spcPct val="90000"/>
        </a:lnSpc>
        <a:spcBef>
          <a:spcPct val="0"/>
        </a:spcBef>
        <a:spcAft>
          <a:spcPct val="0"/>
        </a:spcAft>
        <a:defRPr sz="2400">
          <a:solidFill>
            <a:schemeClr val="tx1"/>
          </a:solidFill>
          <a:latin typeface="Calibri Light" panose="020F0302020204030204" pitchFamily="34" charset="0"/>
        </a:defRPr>
      </a:lvl7pPr>
      <a:lvl8pPr marL="1371600" algn="l" defTabSz="514350" rtl="0" fontAlgn="base">
        <a:lnSpc>
          <a:spcPct val="90000"/>
        </a:lnSpc>
        <a:spcBef>
          <a:spcPct val="0"/>
        </a:spcBef>
        <a:spcAft>
          <a:spcPct val="0"/>
        </a:spcAft>
        <a:defRPr sz="2400">
          <a:solidFill>
            <a:schemeClr val="tx1"/>
          </a:solidFill>
          <a:latin typeface="Calibri Light" panose="020F0302020204030204" pitchFamily="34" charset="0"/>
        </a:defRPr>
      </a:lvl8pPr>
      <a:lvl9pPr marL="1828800" algn="l" defTabSz="514350" rtl="0" fontAlgn="base">
        <a:lnSpc>
          <a:spcPct val="90000"/>
        </a:lnSpc>
        <a:spcBef>
          <a:spcPct val="0"/>
        </a:spcBef>
        <a:spcAft>
          <a:spcPct val="0"/>
        </a:spcAft>
        <a:defRPr sz="2400">
          <a:solidFill>
            <a:schemeClr val="tx1"/>
          </a:solidFill>
          <a:latin typeface="Calibri Light" panose="020F0302020204030204" pitchFamily="34" charset="0"/>
        </a:defRPr>
      </a:lvl9pPr>
    </p:titleStyle>
    <p:bodyStyle>
      <a:lvl1pPr marL="128588" indent="-128588" algn="l" defTabSz="514350" rtl="0" eaLnBrk="0" fontAlgn="base" hangingPunct="0">
        <a:lnSpc>
          <a:spcPct val="90000"/>
        </a:lnSpc>
        <a:spcBef>
          <a:spcPts val="563"/>
        </a:spcBef>
        <a:spcAft>
          <a:spcPct val="0"/>
        </a:spcAft>
        <a:buFont typeface="Arial" panose="020B0604020202020204" pitchFamily="34" charset="0"/>
        <a:buChar char="•"/>
        <a:defRPr sz="1500" kern="1200">
          <a:solidFill>
            <a:schemeClr val="tx1"/>
          </a:solidFill>
          <a:latin typeface="+mn-lt"/>
          <a:ea typeface="+mn-ea"/>
          <a:cs typeface="+mn-cs"/>
        </a:defRPr>
      </a:lvl1pPr>
      <a:lvl2pPr marL="385763" indent="-128588" algn="l" defTabSz="514350" rtl="0" eaLnBrk="0" fontAlgn="base" hangingPunct="0">
        <a:lnSpc>
          <a:spcPct val="90000"/>
        </a:lnSpc>
        <a:spcBef>
          <a:spcPts val="275"/>
        </a:spcBef>
        <a:spcAft>
          <a:spcPct val="0"/>
        </a:spcAft>
        <a:buFont typeface="Arial" panose="020B0604020202020204" pitchFamily="34" charset="0"/>
        <a:buChar char="•"/>
        <a:defRPr sz="1300" kern="1200">
          <a:solidFill>
            <a:schemeClr val="tx1"/>
          </a:solidFill>
          <a:latin typeface="+mn-lt"/>
          <a:ea typeface="+mn-ea"/>
          <a:cs typeface="+mn-cs"/>
        </a:defRPr>
      </a:lvl2pPr>
      <a:lvl3pPr marL="642938" indent="-128588" algn="l" defTabSz="514350" rtl="0" eaLnBrk="0" fontAlgn="base" hangingPunct="0">
        <a:lnSpc>
          <a:spcPct val="90000"/>
        </a:lnSpc>
        <a:spcBef>
          <a:spcPts val="275"/>
        </a:spcBef>
        <a:spcAft>
          <a:spcPct val="0"/>
        </a:spcAft>
        <a:buFont typeface="Arial" panose="020B0604020202020204" pitchFamily="34" charset="0"/>
        <a:buChar char="•"/>
        <a:defRPr sz="1100" kern="1200">
          <a:solidFill>
            <a:schemeClr val="tx1"/>
          </a:solidFill>
          <a:latin typeface="+mn-lt"/>
          <a:ea typeface="+mn-ea"/>
          <a:cs typeface="+mn-cs"/>
        </a:defRPr>
      </a:lvl3pPr>
      <a:lvl4pPr marL="900113" indent="-128588" algn="l" defTabSz="514350" rtl="0" eaLnBrk="0" fontAlgn="base" hangingPunct="0">
        <a:lnSpc>
          <a:spcPct val="90000"/>
        </a:lnSpc>
        <a:spcBef>
          <a:spcPts val="275"/>
        </a:spcBef>
        <a:spcAft>
          <a:spcPct val="0"/>
        </a:spcAft>
        <a:buFont typeface="Arial" panose="020B0604020202020204" pitchFamily="34" charset="0"/>
        <a:buChar char="•"/>
        <a:defRPr sz="1000" kern="1200">
          <a:solidFill>
            <a:schemeClr val="tx1"/>
          </a:solidFill>
          <a:latin typeface="+mn-lt"/>
          <a:ea typeface="+mn-ea"/>
          <a:cs typeface="+mn-cs"/>
        </a:defRPr>
      </a:lvl4pPr>
      <a:lvl5pPr marL="1157288" indent="-128588" algn="l" defTabSz="514350" rtl="0" eaLnBrk="0" fontAlgn="base" hangingPunct="0">
        <a:lnSpc>
          <a:spcPct val="90000"/>
        </a:lnSpc>
        <a:spcBef>
          <a:spcPts val="275"/>
        </a:spcBef>
        <a:spcAft>
          <a:spcPct val="0"/>
        </a:spcAft>
        <a:buFont typeface="Arial" panose="020B0604020202020204" pitchFamily="34" charset="0"/>
        <a:buChar char="•"/>
        <a:defRPr sz="1000"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675" b="0">
                <a:solidFill>
                  <a:prstClr val="white">
                    <a:tint val="75000"/>
                  </a:prstClr>
                </a:solidFill>
                <a:latin typeface="Calibri" panose="020F0502020204030204"/>
              </a:defRPr>
            </a:lvl1pPr>
          </a:lstStyle>
          <a:p>
            <a:pPr>
              <a:defRPr/>
            </a:pPr>
            <a:fld id="{5183B33A-0DE4-4578-9946-D1A436FA93D9}" type="datetimeFigureOut">
              <a:rPr lang="en-US"/>
              <a:pPr>
                <a:defRPr/>
              </a:pPr>
              <a:t>6/20/2021</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675" b="0">
                <a:solidFill>
                  <a:prstClr val="white">
                    <a:tint val="75000"/>
                  </a:prstClr>
                </a:solidFill>
                <a:latin typeface="Calibri" panose="020F0502020204030204"/>
              </a:defRPr>
            </a:lvl1pPr>
          </a:lstStyle>
          <a:p>
            <a:pPr>
              <a:defRPr/>
            </a:pPr>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675" b="0">
                <a:solidFill>
                  <a:prstClr val="white">
                    <a:tint val="75000"/>
                  </a:prstClr>
                </a:solidFill>
                <a:latin typeface="Calibri" panose="020F0502020204030204"/>
              </a:defRPr>
            </a:lvl1pPr>
          </a:lstStyle>
          <a:p>
            <a:pPr>
              <a:defRPr/>
            </a:pPr>
            <a:fld id="{19299F2F-CA53-4271-AAC9-4F8D54F7C66A}" type="slidenum">
              <a:rPr lang="en-US"/>
              <a:pPr>
                <a:defRPr/>
              </a:pPr>
              <a:t>‹#›</a:t>
            </a:fld>
            <a:endParaRPr lang="en-US"/>
          </a:p>
        </p:txBody>
      </p:sp>
    </p:spTree>
    <p:extLst>
      <p:ext uri="{BB962C8B-B14F-4D97-AF65-F5344CB8AC3E}">
        <p14:creationId xmlns:p14="http://schemas.microsoft.com/office/powerpoint/2010/main" val="2340827945"/>
      </p:ext>
    </p:extLst>
  </p:cSld>
  <p:clrMap bg1="dk1" tx1="lt1" bg2="dk2"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514350" rtl="0" eaLnBrk="0" fontAlgn="base" hangingPunct="0">
        <a:lnSpc>
          <a:spcPct val="90000"/>
        </a:lnSpc>
        <a:spcBef>
          <a:spcPct val="0"/>
        </a:spcBef>
        <a:spcAft>
          <a:spcPct val="0"/>
        </a:spcAft>
        <a:defRPr sz="2400" kern="1200">
          <a:solidFill>
            <a:schemeClr val="tx1"/>
          </a:solidFill>
          <a:latin typeface="+mj-lt"/>
          <a:ea typeface="+mj-ea"/>
          <a:cs typeface="+mj-cs"/>
        </a:defRPr>
      </a:lvl1pPr>
      <a:lvl2pPr algn="l" defTabSz="514350" rtl="0" eaLnBrk="0" fontAlgn="base" hangingPunct="0">
        <a:lnSpc>
          <a:spcPct val="90000"/>
        </a:lnSpc>
        <a:spcBef>
          <a:spcPct val="0"/>
        </a:spcBef>
        <a:spcAft>
          <a:spcPct val="0"/>
        </a:spcAft>
        <a:defRPr sz="2400">
          <a:solidFill>
            <a:schemeClr val="tx1"/>
          </a:solidFill>
          <a:latin typeface="Calibri Light" panose="020F0302020204030204" pitchFamily="34" charset="0"/>
        </a:defRPr>
      </a:lvl2pPr>
      <a:lvl3pPr algn="l" defTabSz="514350" rtl="0" eaLnBrk="0" fontAlgn="base" hangingPunct="0">
        <a:lnSpc>
          <a:spcPct val="90000"/>
        </a:lnSpc>
        <a:spcBef>
          <a:spcPct val="0"/>
        </a:spcBef>
        <a:spcAft>
          <a:spcPct val="0"/>
        </a:spcAft>
        <a:defRPr sz="2400">
          <a:solidFill>
            <a:schemeClr val="tx1"/>
          </a:solidFill>
          <a:latin typeface="Calibri Light" panose="020F0302020204030204" pitchFamily="34" charset="0"/>
        </a:defRPr>
      </a:lvl3pPr>
      <a:lvl4pPr algn="l" defTabSz="514350" rtl="0" eaLnBrk="0" fontAlgn="base" hangingPunct="0">
        <a:lnSpc>
          <a:spcPct val="90000"/>
        </a:lnSpc>
        <a:spcBef>
          <a:spcPct val="0"/>
        </a:spcBef>
        <a:spcAft>
          <a:spcPct val="0"/>
        </a:spcAft>
        <a:defRPr sz="2400">
          <a:solidFill>
            <a:schemeClr val="tx1"/>
          </a:solidFill>
          <a:latin typeface="Calibri Light" panose="020F0302020204030204" pitchFamily="34" charset="0"/>
        </a:defRPr>
      </a:lvl4pPr>
      <a:lvl5pPr algn="l" defTabSz="514350" rtl="0" eaLnBrk="0" fontAlgn="base" hangingPunct="0">
        <a:lnSpc>
          <a:spcPct val="90000"/>
        </a:lnSpc>
        <a:spcBef>
          <a:spcPct val="0"/>
        </a:spcBef>
        <a:spcAft>
          <a:spcPct val="0"/>
        </a:spcAft>
        <a:defRPr sz="2400">
          <a:solidFill>
            <a:schemeClr val="tx1"/>
          </a:solidFill>
          <a:latin typeface="Calibri Light" panose="020F0302020204030204" pitchFamily="34" charset="0"/>
        </a:defRPr>
      </a:lvl5pPr>
      <a:lvl6pPr marL="457200" algn="l" defTabSz="514350" rtl="0" fontAlgn="base">
        <a:lnSpc>
          <a:spcPct val="90000"/>
        </a:lnSpc>
        <a:spcBef>
          <a:spcPct val="0"/>
        </a:spcBef>
        <a:spcAft>
          <a:spcPct val="0"/>
        </a:spcAft>
        <a:defRPr sz="2400">
          <a:solidFill>
            <a:schemeClr val="tx1"/>
          </a:solidFill>
          <a:latin typeface="Calibri Light" panose="020F0302020204030204" pitchFamily="34" charset="0"/>
        </a:defRPr>
      </a:lvl6pPr>
      <a:lvl7pPr marL="914400" algn="l" defTabSz="514350" rtl="0" fontAlgn="base">
        <a:lnSpc>
          <a:spcPct val="90000"/>
        </a:lnSpc>
        <a:spcBef>
          <a:spcPct val="0"/>
        </a:spcBef>
        <a:spcAft>
          <a:spcPct val="0"/>
        </a:spcAft>
        <a:defRPr sz="2400">
          <a:solidFill>
            <a:schemeClr val="tx1"/>
          </a:solidFill>
          <a:latin typeface="Calibri Light" panose="020F0302020204030204" pitchFamily="34" charset="0"/>
        </a:defRPr>
      </a:lvl7pPr>
      <a:lvl8pPr marL="1371600" algn="l" defTabSz="514350" rtl="0" fontAlgn="base">
        <a:lnSpc>
          <a:spcPct val="90000"/>
        </a:lnSpc>
        <a:spcBef>
          <a:spcPct val="0"/>
        </a:spcBef>
        <a:spcAft>
          <a:spcPct val="0"/>
        </a:spcAft>
        <a:defRPr sz="2400">
          <a:solidFill>
            <a:schemeClr val="tx1"/>
          </a:solidFill>
          <a:latin typeface="Calibri Light" panose="020F0302020204030204" pitchFamily="34" charset="0"/>
        </a:defRPr>
      </a:lvl8pPr>
      <a:lvl9pPr marL="1828800" algn="l" defTabSz="514350" rtl="0" fontAlgn="base">
        <a:lnSpc>
          <a:spcPct val="90000"/>
        </a:lnSpc>
        <a:spcBef>
          <a:spcPct val="0"/>
        </a:spcBef>
        <a:spcAft>
          <a:spcPct val="0"/>
        </a:spcAft>
        <a:defRPr sz="2400">
          <a:solidFill>
            <a:schemeClr val="tx1"/>
          </a:solidFill>
          <a:latin typeface="Calibri Light" panose="020F0302020204030204" pitchFamily="34" charset="0"/>
        </a:defRPr>
      </a:lvl9pPr>
    </p:titleStyle>
    <p:bodyStyle>
      <a:lvl1pPr marL="128588" indent="-128588" algn="l" defTabSz="514350" rtl="0" eaLnBrk="0" fontAlgn="base" hangingPunct="0">
        <a:lnSpc>
          <a:spcPct val="90000"/>
        </a:lnSpc>
        <a:spcBef>
          <a:spcPts val="563"/>
        </a:spcBef>
        <a:spcAft>
          <a:spcPct val="0"/>
        </a:spcAft>
        <a:buFont typeface="Arial" panose="020B0604020202020204" pitchFamily="34" charset="0"/>
        <a:buChar char="•"/>
        <a:defRPr sz="1500" kern="1200">
          <a:solidFill>
            <a:schemeClr val="tx1"/>
          </a:solidFill>
          <a:latin typeface="+mn-lt"/>
          <a:ea typeface="+mn-ea"/>
          <a:cs typeface="+mn-cs"/>
        </a:defRPr>
      </a:lvl1pPr>
      <a:lvl2pPr marL="385763" indent="-128588" algn="l" defTabSz="514350" rtl="0" eaLnBrk="0" fontAlgn="base" hangingPunct="0">
        <a:lnSpc>
          <a:spcPct val="90000"/>
        </a:lnSpc>
        <a:spcBef>
          <a:spcPts val="275"/>
        </a:spcBef>
        <a:spcAft>
          <a:spcPct val="0"/>
        </a:spcAft>
        <a:buFont typeface="Arial" panose="020B0604020202020204" pitchFamily="34" charset="0"/>
        <a:buChar char="•"/>
        <a:defRPr sz="1300" kern="1200">
          <a:solidFill>
            <a:schemeClr val="tx1"/>
          </a:solidFill>
          <a:latin typeface="+mn-lt"/>
          <a:ea typeface="+mn-ea"/>
          <a:cs typeface="+mn-cs"/>
        </a:defRPr>
      </a:lvl2pPr>
      <a:lvl3pPr marL="642938" indent="-128588" algn="l" defTabSz="514350" rtl="0" eaLnBrk="0" fontAlgn="base" hangingPunct="0">
        <a:lnSpc>
          <a:spcPct val="90000"/>
        </a:lnSpc>
        <a:spcBef>
          <a:spcPts val="275"/>
        </a:spcBef>
        <a:spcAft>
          <a:spcPct val="0"/>
        </a:spcAft>
        <a:buFont typeface="Arial" panose="020B0604020202020204" pitchFamily="34" charset="0"/>
        <a:buChar char="•"/>
        <a:defRPr sz="1100" kern="1200">
          <a:solidFill>
            <a:schemeClr val="tx1"/>
          </a:solidFill>
          <a:latin typeface="+mn-lt"/>
          <a:ea typeface="+mn-ea"/>
          <a:cs typeface="+mn-cs"/>
        </a:defRPr>
      </a:lvl3pPr>
      <a:lvl4pPr marL="900113" indent="-128588" algn="l" defTabSz="514350" rtl="0" eaLnBrk="0" fontAlgn="base" hangingPunct="0">
        <a:lnSpc>
          <a:spcPct val="90000"/>
        </a:lnSpc>
        <a:spcBef>
          <a:spcPts val="275"/>
        </a:spcBef>
        <a:spcAft>
          <a:spcPct val="0"/>
        </a:spcAft>
        <a:buFont typeface="Arial" panose="020B0604020202020204" pitchFamily="34" charset="0"/>
        <a:buChar char="•"/>
        <a:defRPr sz="1000" kern="1200">
          <a:solidFill>
            <a:schemeClr val="tx1"/>
          </a:solidFill>
          <a:latin typeface="+mn-lt"/>
          <a:ea typeface="+mn-ea"/>
          <a:cs typeface="+mn-cs"/>
        </a:defRPr>
      </a:lvl4pPr>
      <a:lvl5pPr marL="1157288" indent="-128588" algn="l" defTabSz="514350" rtl="0" eaLnBrk="0" fontAlgn="base" hangingPunct="0">
        <a:lnSpc>
          <a:spcPct val="90000"/>
        </a:lnSpc>
        <a:spcBef>
          <a:spcPts val="275"/>
        </a:spcBef>
        <a:spcAft>
          <a:spcPct val="0"/>
        </a:spcAft>
        <a:buFont typeface="Arial" panose="020B0604020202020204" pitchFamily="34" charset="0"/>
        <a:buChar char="•"/>
        <a:defRPr sz="1000"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0660" name="Rectangle 4"/>
          <p:cNvSpPr>
            <a:spLocks noGrp="1" noChangeArrowheads="1"/>
          </p:cNvSpPr>
          <p:nvPr>
            <p:ph type="dt" sz="half" idx="2"/>
          </p:nvPr>
        </p:nvSpPr>
        <p:spPr bwMode="auto">
          <a:xfrm>
            <a:off x="609600" y="6246813"/>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cs typeface="+mn-cs"/>
              </a:defRPr>
            </a:lvl1pPr>
          </a:lstStyle>
          <a:p>
            <a:pPr fontAlgn="base">
              <a:spcBef>
                <a:spcPct val="0"/>
              </a:spcBef>
              <a:spcAft>
                <a:spcPct val="0"/>
              </a:spcAft>
              <a:defRPr/>
            </a:pPr>
            <a:endParaRPr lang="en-US">
              <a:solidFill>
                <a:srgbClr val="000000"/>
              </a:solidFill>
            </a:endParaRPr>
          </a:p>
        </p:txBody>
      </p:sp>
      <p:sp>
        <p:nvSpPr>
          <p:cNvPr id="70661" name="Rectangle 5"/>
          <p:cNvSpPr>
            <a:spLocks noGrp="1" noChangeArrowheads="1"/>
          </p:cNvSpPr>
          <p:nvPr>
            <p:ph type="ftr" sz="quarter" idx="3"/>
          </p:nvPr>
        </p:nvSpPr>
        <p:spPr bwMode="auto">
          <a:xfrm>
            <a:off x="4165600" y="6246813"/>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tx1"/>
                </a:solidFill>
                <a:latin typeface="+mn-lt"/>
                <a:cs typeface="+mn-cs"/>
              </a:defRPr>
            </a:lvl1pPr>
          </a:lstStyle>
          <a:p>
            <a:pPr fontAlgn="base">
              <a:spcBef>
                <a:spcPct val="0"/>
              </a:spcBef>
              <a:spcAft>
                <a:spcPct val="0"/>
              </a:spcAft>
              <a:defRPr/>
            </a:pPr>
            <a:endParaRPr lang="en-US">
              <a:solidFill>
                <a:srgbClr val="000000"/>
              </a:solidFill>
            </a:endParaRPr>
          </a:p>
        </p:txBody>
      </p:sp>
      <p:sp>
        <p:nvSpPr>
          <p:cNvPr id="70662" name="Rectangle 6"/>
          <p:cNvSpPr>
            <a:spLocks noGrp="1" noChangeArrowheads="1"/>
          </p:cNvSpPr>
          <p:nvPr>
            <p:ph type="sldNum" sz="quarter" idx="4"/>
          </p:nvPr>
        </p:nvSpPr>
        <p:spPr bwMode="auto">
          <a:xfrm>
            <a:off x="8737600" y="6246813"/>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3EAE77C-D7D2-40E1-B8AD-3EFFC3F31E34}"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648126353"/>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660000"/>
            </a:gs>
          </a:gsLst>
          <a:lin ang="18900000" scaled="1"/>
        </a:gradFill>
        <a:effectLst/>
      </p:bgPr>
    </p:bg>
    <p:spTree>
      <p:nvGrpSpPr>
        <p:cNvPr id="1" name=""/>
        <p:cNvGrpSpPr/>
        <p:nvPr/>
      </p:nvGrpSpPr>
      <p:grpSpPr>
        <a:xfrm>
          <a:off x="0" y="0"/>
          <a:ext cx="0" cy="0"/>
          <a:chOff x="0" y="0"/>
          <a:chExt cx="0" cy="0"/>
        </a:xfrm>
      </p:grpSpPr>
      <p:sp>
        <p:nvSpPr>
          <p:cNvPr id="3074" name="Freeform 2"/>
          <p:cNvSpPr>
            <a:spLocks/>
          </p:cNvSpPr>
          <p:nvPr/>
        </p:nvSpPr>
        <p:spPr bwMode="auto">
          <a:xfrm>
            <a:off x="1202267" y="3378200"/>
            <a:ext cx="7145867" cy="2425700"/>
          </a:xfrm>
          <a:custGeom>
            <a:avLst/>
            <a:gdLst>
              <a:gd name="T0" fmla="*/ 0 w 3376"/>
              <a:gd name="T1" fmla="*/ 1525 h 1528"/>
              <a:gd name="T2" fmla="*/ 79 w 3376"/>
              <a:gd name="T3" fmla="*/ 1498 h 1528"/>
              <a:gd name="T4" fmla="*/ 753 w 3376"/>
              <a:gd name="T5" fmla="*/ 1223 h 1528"/>
              <a:gd name="T6" fmla="*/ 1048 w 3376"/>
              <a:gd name="T7" fmla="*/ 1054 h 1528"/>
              <a:gd name="T8" fmla="*/ 1122 w 3376"/>
              <a:gd name="T9" fmla="*/ 1007 h 1528"/>
              <a:gd name="T10" fmla="*/ 1164 w 3376"/>
              <a:gd name="T11" fmla="*/ 974 h 1528"/>
              <a:gd name="T12" fmla="*/ 1164 w 3376"/>
              <a:gd name="T13" fmla="*/ 918 h 1528"/>
              <a:gd name="T14" fmla="*/ 1637 w 3376"/>
              <a:gd name="T15" fmla="*/ 734 h 1528"/>
              <a:gd name="T16" fmla="*/ 1715 w 3376"/>
              <a:gd name="T17" fmla="*/ 731 h 1528"/>
              <a:gd name="T18" fmla="*/ 1787 w 3376"/>
              <a:gd name="T19" fmla="*/ 725 h 1528"/>
              <a:gd name="T20" fmla="*/ 1901 w 3376"/>
              <a:gd name="T21" fmla="*/ 707 h 1528"/>
              <a:gd name="T22" fmla="*/ 2015 w 3376"/>
              <a:gd name="T23" fmla="*/ 678 h 1528"/>
              <a:gd name="T24" fmla="*/ 2162 w 3376"/>
              <a:gd name="T25" fmla="*/ 620 h 1528"/>
              <a:gd name="T26" fmla="*/ 2069 w 3376"/>
              <a:gd name="T27" fmla="*/ 578 h 1528"/>
              <a:gd name="T28" fmla="*/ 2195 w 3376"/>
              <a:gd name="T29" fmla="*/ 605 h 1528"/>
              <a:gd name="T30" fmla="*/ 2276 w 3376"/>
              <a:gd name="T31" fmla="*/ 578 h 1528"/>
              <a:gd name="T32" fmla="*/ 2186 w 3376"/>
              <a:gd name="T33" fmla="*/ 533 h 1528"/>
              <a:gd name="T34" fmla="*/ 2309 w 3376"/>
              <a:gd name="T35" fmla="*/ 560 h 1528"/>
              <a:gd name="T36" fmla="*/ 2399 w 3376"/>
              <a:gd name="T37" fmla="*/ 521 h 1528"/>
              <a:gd name="T38" fmla="*/ 2315 w 3376"/>
              <a:gd name="T39" fmla="*/ 470 h 1528"/>
              <a:gd name="T40" fmla="*/ 2453 w 3376"/>
              <a:gd name="T41" fmla="*/ 494 h 1528"/>
              <a:gd name="T42" fmla="*/ 2619 w 3376"/>
              <a:gd name="T43" fmla="*/ 430 h 1528"/>
              <a:gd name="T44" fmla="*/ 2888 w 3376"/>
              <a:gd name="T45" fmla="*/ 302 h 1528"/>
              <a:gd name="T46" fmla="*/ 3099 w 3376"/>
              <a:gd name="T47" fmla="*/ 182 h 1528"/>
              <a:gd name="T48" fmla="*/ 3376 w 3376"/>
              <a:gd name="T49" fmla="*/ 0 h 1528"/>
              <a:gd name="T50" fmla="*/ 3016 w 3376"/>
              <a:gd name="T51" fmla="*/ 144 h 1528"/>
              <a:gd name="T52" fmla="*/ 2801 w 3376"/>
              <a:gd name="T53" fmla="*/ 230 h 1528"/>
              <a:gd name="T54" fmla="*/ 2619 w 3376"/>
              <a:gd name="T55" fmla="*/ 302 h 1528"/>
              <a:gd name="T56" fmla="*/ 2386 w 3376"/>
              <a:gd name="T57" fmla="*/ 398 h 1528"/>
              <a:gd name="T58" fmla="*/ 2146 w 3376"/>
              <a:gd name="T59" fmla="*/ 478 h 1528"/>
              <a:gd name="T60" fmla="*/ 1792 w 3376"/>
              <a:gd name="T61" fmla="*/ 624 h 1528"/>
              <a:gd name="T62" fmla="*/ 1601 w 3376"/>
              <a:gd name="T63" fmla="*/ 710 h 1528"/>
              <a:gd name="T64" fmla="*/ 1135 w 3376"/>
              <a:gd name="T65" fmla="*/ 886 h 1528"/>
              <a:gd name="T66" fmla="*/ 1098 w 3376"/>
              <a:gd name="T67" fmla="*/ 871 h 1528"/>
              <a:gd name="T68" fmla="*/ 993 w 3376"/>
              <a:gd name="T69" fmla="*/ 871 h 1528"/>
              <a:gd name="T70" fmla="*/ 450 w 3376"/>
              <a:gd name="T71" fmla="*/ 1039 h 1528"/>
              <a:gd name="T72" fmla="*/ 8 w 3376"/>
              <a:gd name="T73" fmla="*/ 1214 h 1528"/>
              <a:gd name="T74" fmla="*/ 27 w 3376"/>
              <a:gd name="T75" fmla="*/ 1240 h 1528"/>
              <a:gd name="T76" fmla="*/ 35 w 3376"/>
              <a:gd name="T77" fmla="*/ 1237 h 1528"/>
              <a:gd name="T78" fmla="*/ 10 w 3376"/>
              <a:gd name="T79" fmla="*/ 1528 h 1528"/>
              <a:gd name="T80" fmla="*/ 0 w 3376"/>
              <a:gd name="T81" fmla="*/ 1525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76" h="1528">
                <a:moveTo>
                  <a:pt x="0" y="1525"/>
                </a:moveTo>
                <a:lnTo>
                  <a:pt x="79" y="1498"/>
                </a:lnTo>
                <a:lnTo>
                  <a:pt x="753" y="1223"/>
                </a:lnTo>
                <a:lnTo>
                  <a:pt x="1048" y="1054"/>
                </a:lnTo>
                <a:lnTo>
                  <a:pt x="1122" y="1007"/>
                </a:lnTo>
                <a:lnTo>
                  <a:pt x="1164" y="974"/>
                </a:lnTo>
                <a:lnTo>
                  <a:pt x="1164" y="918"/>
                </a:lnTo>
                <a:lnTo>
                  <a:pt x="1637" y="734"/>
                </a:lnTo>
                <a:lnTo>
                  <a:pt x="1715" y="731"/>
                </a:lnTo>
                <a:lnTo>
                  <a:pt x="1787" y="725"/>
                </a:lnTo>
                <a:lnTo>
                  <a:pt x="1901" y="707"/>
                </a:lnTo>
                <a:lnTo>
                  <a:pt x="2015" y="678"/>
                </a:lnTo>
                <a:lnTo>
                  <a:pt x="2162" y="620"/>
                </a:lnTo>
                <a:lnTo>
                  <a:pt x="2069" y="578"/>
                </a:lnTo>
                <a:lnTo>
                  <a:pt x="2195" y="605"/>
                </a:lnTo>
                <a:lnTo>
                  <a:pt x="2276" y="578"/>
                </a:lnTo>
                <a:lnTo>
                  <a:pt x="2186" y="533"/>
                </a:lnTo>
                <a:lnTo>
                  <a:pt x="2309" y="560"/>
                </a:lnTo>
                <a:lnTo>
                  <a:pt x="2399" y="521"/>
                </a:lnTo>
                <a:lnTo>
                  <a:pt x="2315" y="470"/>
                </a:lnTo>
                <a:lnTo>
                  <a:pt x="2453" y="494"/>
                </a:lnTo>
                <a:lnTo>
                  <a:pt x="2619" y="430"/>
                </a:lnTo>
                <a:lnTo>
                  <a:pt x="2888" y="302"/>
                </a:lnTo>
                <a:lnTo>
                  <a:pt x="3099" y="182"/>
                </a:lnTo>
                <a:lnTo>
                  <a:pt x="3376" y="0"/>
                </a:lnTo>
                <a:lnTo>
                  <a:pt x="3016" y="144"/>
                </a:lnTo>
                <a:lnTo>
                  <a:pt x="2801" y="230"/>
                </a:lnTo>
                <a:lnTo>
                  <a:pt x="2619" y="302"/>
                </a:lnTo>
                <a:lnTo>
                  <a:pt x="2386" y="398"/>
                </a:lnTo>
                <a:lnTo>
                  <a:pt x="2146" y="478"/>
                </a:lnTo>
                <a:lnTo>
                  <a:pt x="1792" y="624"/>
                </a:lnTo>
                <a:lnTo>
                  <a:pt x="1601" y="710"/>
                </a:lnTo>
                <a:lnTo>
                  <a:pt x="1135" y="886"/>
                </a:lnTo>
                <a:lnTo>
                  <a:pt x="1098" y="871"/>
                </a:lnTo>
                <a:lnTo>
                  <a:pt x="993" y="871"/>
                </a:lnTo>
                <a:lnTo>
                  <a:pt x="450" y="1039"/>
                </a:lnTo>
                <a:lnTo>
                  <a:pt x="8" y="1214"/>
                </a:lnTo>
                <a:lnTo>
                  <a:pt x="27" y="1240"/>
                </a:lnTo>
                <a:lnTo>
                  <a:pt x="35" y="1237"/>
                </a:lnTo>
                <a:lnTo>
                  <a:pt x="10" y="1528"/>
                </a:lnTo>
                <a:lnTo>
                  <a:pt x="0" y="1525"/>
                </a:lnTo>
              </a:path>
            </a:pathLst>
          </a:custGeom>
          <a:solidFill>
            <a:srgbClr val="000000">
              <a:alpha val="50000"/>
            </a:srgbClr>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en-US" sz="2400" b="1">
              <a:solidFill>
                <a:srgbClr val="FFFFFF"/>
              </a:solidFill>
              <a:latin typeface="Tahoma" panose="020B0604030504040204" pitchFamily="34" charset="0"/>
            </a:endParaRPr>
          </a:p>
        </p:txBody>
      </p:sp>
      <p:grpSp>
        <p:nvGrpSpPr>
          <p:cNvPr id="3075" name="Group 3"/>
          <p:cNvGrpSpPr>
            <a:grpSpLocks/>
          </p:cNvGrpSpPr>
          <p:nvPr/>
        </p:nvGrpSpPr>
        <p:grpSpPr bwMode="auto">
          <a:xfrm>
            <a:off x="395818" y="3022601"/>
            <a:ext cx="1301749" cy="2828925"/>
            <a:chOff x="187" y="1904"/>
            <a:chExt cx="615" cy="1782"/>
          </a:xfrm>
        </p:grpSpPr>
        <p:grpSp>
          <p:nvGrpSpPr>
            <p:cNvPr id="3076" name="Group 4"/>
            <p:cNvGrpSpPr>
              <a:grpSpLocks/>
            </p:cNvGrpSpPr>
            <p:nvPr/>
          </p:nvGrpSpPr>
          <p:grpSpPr bwMode="auto">
            <a:xfrm>
              <a:off x="187" y="3207"/>
              <a:ext cx="438" cy="479"/>
              <a:chOff x="187" y="3207"/>
              <a:chExt cx="438" cy="479"/>
            </a:xfrm>
          </p:grpSpPr>
          <p:sp>
            <p:nvSpPr>
              <p:cNvPr id="3077" name="Oval 5"/>
              <p:cNvSpPr>
                <a:spLocks noChangeArrowheads="1"/>
              </p:cNvSpPr>
              <p:nvPr/>
            </p:nvSpPr>
            <p:spPr bwMode="auto">
              <a:xfrm>
                <a:off x="187" y="3544"/>
                <a:ext cx="435" cy="142"/>
              </a:xfrm>
              <a:prstGeom prst="ellipse">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en-US" sz="2400" b="1">
                  <a:solidFill>
                    <a:srgbClr val="FFFFFF"/>
                  </a:solidFill>
                  <a:latin typeface="Tahoma" panose="020B0604030504040204" pitchFamily="34" charset="0"/>
                </a:endParaRPr>
              </a:p>
            </p:txBody>
          </p:sp>
          <p:sp>
            <p:nvSpPr>
              <p:cNvPr id="3078" name="Oval 6"/>
              <p:cNvSpPr>
                <a:spLocks noChangeArrowheads="1"/>
              </p:cNvSpPr>
              <p:nvPr/>
            </p:nvSpPr>
            <p:spPr bwMode="auto">
              <a:xfrm>
                <a:off x="188" y="3534"/>
                <a:ext cx="437" cy="141"/>
              </a:xfrm>
              <a:prstGeom prst="ellipse">
                <a:avLst/>
              </a:prstGeom>
              <a:gradFill rotWithShape="0">
                <a:gsLst>
                  <a:gs pos="0">
                    <a:srgbClr val="000000"/>
                  </a:gs>
                  <a:gs pos="50000">
                    <a:schemeClr val="bg1"/>
                  </a:gs>
                  <a:gs pos="100000">
                    <a:srgbClr val="00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en-US" sz="2400" b="1">
                  <a:solidFill>
                    <a:srgbClr val="FFFFFF"/>
                  </a:solidFill>
                  <a:latin typeface="Tahoma" panose="020B0604030504040204" pitchFamily="34" charset="0"/>
                </a:endParaRPr>
              </a:p>
            </p:txBody>
          </p:sp>
          <p:sp>
            <p:nvSpPr>
              <p:cNvPr id="3079" name="Oval 7"/>
              <p:cNvSpPr>
                <a:spLocks noChangeArrowheads="1"/>
              </p:cNvSpPr>
              <p:nvPr/>
            </p:nvSpPr>
            <p:spPr bwMode="auto">
              <a:xfrm>
                <a:off x="275" y="3207"/>
                <a:ext cx="267" cy="8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en-US" sz="2400" b="1">
                  <a:solidFill>
                    <a:srgbClr val="FFFFFF"/>
                  </a:solidFill>
                  <a:latin typeface="Tahoma" panose="020B0604030504040204" pitchFamily="34" charset="0"/>
                </a:endParaRPr>
              </a:p>
            </p:txBody>
          </p:sp>
          <p:sp>
            <p:nvSpPr>
              <p:cNvPr id="3080" name="Oval 8"/>
              <p:cNvSpPr>
                <a:spLocks noChangeArrowheads="1"/>
              </p:cNvSpPr>
              <p:nvPr/>
            </p:nvSpPr>
            <p:spPr bwMode="auto">
              <a:xfrm>
                <a:off x="277" y="3207"/>
                <a:ext cx="261" cy="70"/>
              </a:xfrm>
              <a:prstGeom prst="ellipse">
                <a:avLst/>
              </a:prstGeom>
              <a:gradFill rotWithShape="0">
                <a:gsLst>
                  <a:gs pos="0">
                    <a:srgbClr val="590000"/>
                  </a:gs>
                  <a:gs pos="50000">
                    <a:schemeClr val="bg1"/>
                  </a:gs>
                  <a:gs pos="100000">
                    <a:srgbClr val="5900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en-US" sz="2400" b="1">
                  <a:solidFill>
                    <a:srgbClr val="FFFFFF"/>
                  </a:solidFill>
                  <a:latin typeface="Tahoma" panose="020B0604030504040204" pitchFamily="34" charset="0"/>
                </a:endParaRPr>
              </a:p>
            </p:txBody>
          </p:sp>
          <p:sp>
            <p:nvSpPr>
              <p:cNvPr id="3081" name="AutoShape 9"/>
              <p:cNvSpPr>
                <a:spLocks noChangeArrowheads="1"/>
              </p:cNvSpPr>
              <p:nvPr/>
            </p:nvSpPr>
            <p:spPr bwMode="auto">
              <a:xfrm flipV="1">
                <a:off x="187" y="3253"/>
                <a:ext cx="438" cy="116"/>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gradFill rotWithShape="0">
                <a:gsLst>
                  <a:gs pos="0">
                    <a:srgbClr val="590000"/>
                  </a:gs>
                  <a:gs pos="50000">
                    <a:schemeClr val="bg1"/>
                  </a:gs>
                  <a:gs pos="100000">
                    <a:srgbClr val="5900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en-US" sz="2400" b="1">
                  <a:solidFill>
                    <a:srgbClr val="FFFFFF"/>
                  </a:solidFill>
                  <a:latin typeface="Tahoma" panose="020B0604030504040204" pitchFamily="34" charset="0"/>
                </a:endParaRPr>
              </a:p>
            </p:txBody>
          </p:sp>
          <p:sp>
            <p:nvSpPr>
              <p:cNvPr id="3082" name="Rectangle 10"/>
              <p:cNvSpPr>
                <a:spLocks noChangeArrowheads="1"/>
              </p:cNvSpPr>
              <p:nvPr/>
            </p:nvSpPr>
            <p:spPr bwMode="auto">
              <a:xfrm>
                <a:off x="187" y="3383"/>
                <a:ext cx="436" cy="233"/>
              </a:xfrm>
              <a:prstGeom prst="rect">
                <a:avLst/>
              </a:prstGeom>
              <a:gradFill rotWithShape="0">
                <a:gsLst>
                  <a:gs pos="0">
                    <a:srgbClr val="000000"/>
                  </a:gs>
                  <a:gs pos="50000">
                    <a:schemeClr val="bg1"/>
                  </a:gs>
                  <a:gs pos="100000">
                    <a:srgbClr val="0000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en-US" sz="2400" b="1">
                  <a:solidFill>
                    <a:srgbClr val="FFFFFF"/>
                  </a:solidFill>
                  <a:latin typeface="Tahoma" panose="020B0604030504040204" pitchFamily="34" charset="0"/>
                </a:endParaRPr>
              </a:p>
            </p:txBody>
          </p:sp>
          <p:sp>
            <p:nvSpPr>
              <p:cNvPr id="3083" name="Oval 11"/>
              <p:cNvSpPr>
                <a:spLocks noChangeArrowheads="1"/>
              </p:cNvSpPr>
              <p:nvPr/>
            </p:nvSpPr>
            <p:spPr bwMode="auto">
              <a:xfrm>
                <a:off x="187" y="3329"/>
                <a:ext cx="436" cy="91"/>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en-US" sz="2400" b="1">
                  <a:solidFill>
                    <a:srgbClr val="FFFFFF"/>
                  </a:solidFill>
                  <a:latin typeface="Tahoma" panose="020B0604030504040204" pitchFamily="34" charset="0"/>
                </a:endParaRPr>
              </a:p>
            </p:txBody>
          </p:sp>
          <p:sp>
            <p:nvSpPr>
              <p:cNvPr id="3084" name="Freeform 12"/>
              <p:cNvSpPr>
                <a:spLocks/>
              </p:cNvSpPr>
              <p:nvPr/>
            </p:nvSpPr>
            <p:spPr bwMode="auto">
              <a:xfrm>
                <a:off x="216" y="3282"/>
                <a:ext cx="113" cy="393"/>
              </a:xfrm>
              <a:custGeom>
                <a:avLst/>
                <a:gdLst>
                  <a:gd name="T0" fmla="*/ 68 w 113"/>
                  <a:gd name="T1" fmla="*/ 0 h 393"/>
                  <a:gd name="T2" fmla="*/ 0 w 113"/>
                  <a:gd name="T3" fmla="*/ 110 h 393"/>
                  <a:gd name="T4" fmla="*/ 3 w 113"/>
                  <a:gd name="T5" fmla="*/ 361 h 393"/>
                  <a:gd name="T6" fmla="*/ 36 w 113"/>
                  <a:gd name="T7" fmla="*/ 379 h 393"/>
                  <a:gd name="T8" fmla="*/ 63 w 113"/>
                  <a:gd name="T9" fmla="*/ 385 h 393"/>
                  <a:gd name="T10" fmla="*/ 92 w 113"/>
                  <a:gd name="T11" fmla="*/ 392 h 393"/>
                  <a:gd name="T12" fmla="*/ 90 w 113"/>
                  <a:gd name="T13" fmla="*/ 136 h 393"/>
                  <a:gd name="T14" fmla="*/ 112 w 113"/>
                  <a:gd name="T15" fmla="*/ 10 h 393"/>
                  <a:gd name="T16" fmla="*/ 102 w 113"/>
                  <a:gd name="T17" fmla="*/ 10 h 393"/>
                  <a:gd name="T18" fmla="*/ 81 w 113"/>
                  <a:gd name="T19" fmla="*/ 6 h 393"/>
                  <a:gd name="T20" fmla="*/ 68 w 113"/>
                  <a:gd name="T21"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393">
                    <a:moveTo>
                      <a:pt x="68" y="0"/>
                    </a:moveTo>
                    <a:lnTo>
                      <a:pt x="0" y="110"/>
                    </a:lnTo>
                    <a:lnTo>
                      <a:pt x="3" y="361"/>
                    </a:lnTo>
                    <a:lnTo>
                      <a:pt x="36" y="379"/>
                    </a:lnTo>
                    <a:lnTo>
                      <a:pt x="63" y="385"/>
                    </a:lnTo>
                    <a:lnTo>
                      <a:pt x="92" y="392"/>
                    </a:lnTo>
                    <a:lnTo>
                      <a:pt x="90" y="136"/>
                    </a:lnTo>
                    <a:lnTo>
                      <a:pt x="112" y="10"/>
                    </a:lnTo>
                    <a:lnTo>
                      <a:pt x="102" y="10"/>
                    </a:lnTo>
                    <a:lnTo>
                      <a:pt x="81" y="6"/>
                    </a:lnTo>
                    <a:lnTo>
                      <a:pt x="68" y="0"/>
                    </a:lnTo>
                  </a:path>
                </a:pathLst>
              </a:custGeom>
              <a:gradFill rotWithShape="0">
                <a:gsLst>
                  <a:gs pos="0">
                    <a:srgbClr val="590000"/>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en-US" sz="2400" b="1">
                  <a:solidFill>
                    <a:srgbClr val="FFFFFF"/>
                  </a:solidFill>
                  <a:latin typeface="Tahoma" panose="020B0604030504040204" pitchFamily="34" charset="0"/>
                </a:endParaRPr>
              </a:p>
            </p:txBody>
          </p:sp>
          <p:sp>
            <p:nvSpPr>
              <p:cNvPr id="3085" name="Oval 13"/>
              <p:cNvSpPr>
                <a:spLocks noChangeArrowheads="1"/>
              </p:cNvSpPr>
              <p:nvPr/>
            </p:nvSpPr>
            <p:spPr bwMode="auto">
              <a:xfrm>
                <a:off x="297" y="3221"/>
                <a:ext cx="222" cy="45"/>
              </a:xfrm>
              <a:prstGeom prst="ellipse">
                <a:avLst/>
              </a:prstGeom>
              <a:gradFill rotWithShape="0">
                <a:gsLst>
                  <a:gs pos="0">
                    <a:srgbClr val="590000"/>
                  </a:gs>
                  <a:gs pos="50000">
                    <a:schemeClr val="bg1"/>
                  </a:gs>
                  <a:gs pos="100000">
                    <a:srgbClr val="5900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en-US" sz="2400" b="1">
                  <a:solidFill>
                    <a:srgbClr val="FFFFFF"/>
                  </a:solidFill>
                  <a:latin typeface="Tahoma" panose="020B0604030504040204" pitchFamily="34" charset="0"/>
                </a:endParaRPr>
              </a:p>
            </p:txBody>
          </p:sp>
          <p:sp>
            <p:nvSpPr>
              <p:cNvPr id="3086" name="Oval 14"/>
              <p:cNvSpPr>
                <a:spLocks noChangeArrowheads="1"/>
              </p:cNvSpPr>
              <p:nvPr/>
            </p:nvSpPr>
            <p:spPr bwMode="auto">
              <a:xfrm>
                <a:off x="192" y="3332"/>
                <a:ext cx="418" cy="86"/>
              </a:xfrm>
              <a:prstGeom prst="ellipse">
                <a:avLst/>
              </a:prstGeom>
              <a:solidFill>
                <a:srgbClr val="000000">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en-US" sz="2400" b="1">
                  <a:solidFill>
                    <a:srgbClr val="FFFFFF"/>
                  </a:solidFill>
                  <a:latin typeface="Tahoma" panose="020B0604030504040204" pitchFamily="34" charset="0"/>
                </a:endParaRPr>
              </a:p>
            </p:txBody>
          </p:sp>
          <p:sp>
            <p:nvSpPr>
              <p:cNvPr id="3087" name="Freeform 15"/>
              <p:cNvSpPr>
                <a:spLocks/>
              </p:cNvSpPr>
              <p:nvPr/>
            </p:nvSpPr>
            <p:spPr bwMode="auto">
              <a:xfrm>
                <a:off x="232" y="3283"/>
                <a:ext cx="67" cy="369"/>
              </a:xfrm>
              <a:custGeom>
                <a:avLst/>
                <a:gdLst>
                  <a:gd name="T0" fmla="*/ 0 w 67"/>
                  <a:gd name="T1" fmla="*/ 133 h 369"/>
                  <a:gd name="T2" fmla="*/ 0 w 67"/>
                  <a:gd name="T3" fmla="*/ 357 h 369"/>
                  <a:gd name="T4" fmla="*/ 20 w 67"/>
                  <a:gd name="T5" fmla="*/ 368 h 369"/>
                  <a:gd name="T6" fmla="*/ 20 w 67"/>
                  <a:gd name="T7" fmla="*/ 141 h 369"/>
                  <a:gd name="T8" fmla="*/ 20 w 67"/>
                  <a:gd name="T9" fmla="*/ 125 h 369"/>
                  <a:gd name="T10" fmla="*/ 29 w 67"/>
                  <a:gd name="T11" fmla="*/ 111 h 369"/>
                  <a:gd name="T12" fmla="*/ 66 w 67"/>
                  <a:gd name="T13" fmla="*/ 4 h 369"/>
                  <a:gd name="T14" fmla="*/ 59 w 67"/>
                  <a:gd name="T15" fmla="*/ 0 h 369"/>
                  <a:gd name="T16" fmla="*/ 8 w 67"/>
                  <a:gd name="T17" fmla="*/ 113 h 369"/>
                  <a:gd name="T18" fmla="*/ 0 w 67"/>
                  <a:gd name="T19" fmla="*/ 133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369">
                    <a:moveTo>
                      <a:pt x="0" y="133"/>
                    </a:moveTo>
                    <a:lnTo>
                      <a:pt x="0" y="357"/>
                    </a:lnTo>
                    <a:lnTo>
                      <a:pt x="20" y="368"/>
                    </a:lnTo>
                    <a:lnTo>
                      <a:pt x="20" y="141"/>
                    </a:lnTo>
                    <a:lnTo>
                      <a:pt x="20" y="125"/>
                    </a:lnTo>
                    <a:lnTo>
                      <a:pt x="29" y="111"/>
                    </a:lnTo>
                    <a:lnTo>
                      <a:pt x="66" y="4"/>
                    </a:lnTo>
                    <a:lnTo>
                      <a:pt x="59" y="0"/>
                    </a:lnTo>
                    <a:lnTo>
                      <a:pt x="8" y="113"/>
                    </a:lnTo>
                    <a:lnTo>
                      <a:pt x="0" y="133"/>
                    </a:lnTo>
                  </a:path>
                </a:pathLst>
              </a:custGeom>
              <a:gradFill rotWithShape="0">
                <a:gsLst>
                  <a:gs pos="0">
                    <a:schemeClr val="bg1"/>
                  </a:gs>
                  <a:gs pos="50000">
                    <a:srgbClr val="FFFFFF"/>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en-US" sz="2400" b="1">
                  <a:solidFill>
                    <a:srgbClr val="FFFFFF"/>
                  </a:solidFill>
                  <a:latin typeface="Tahoma" panose="020B0604030504040204" pitchFamily="34" charset="0"/>
                </a:endParaRPr>
              </a:p>
            </p:txBody>
          </p:sp>
          <p:sp>
            <p:nvSpPr>
              <p:cNvPr id="3088" name="Freeform 16"/>
              <p:cNvSpPr>
                <a:spLocks/>
              </p:cNvSpPr>
              <p:nvPr/>
            </p:nvSpPr>
            <p:spPr bwMode="auto">
              <a:xfrm>
                <a:off x="521" y="3275"/>
                <a:ext cx="99" cy="363"/>
              </a:xfrm>
              <a:custGeom>
                <a:avLst/>
                <a:gdLst>
                  <a:gd name="T0" fmla="*/ 98 w 99"/>
                  <a:gd name="T1" fmla="*/ 102 h 363"/>
                  <a:gd name="T2" fmla="*/ 98 w 99"/>
                  <a:gd name="T3" fmla="*/ 348 h 363"/>
                  <a:gd name="T4" fmla="*/ 81 w 99"/>
                  <a:gd name="T5" fmla="*/ 362 h 363"/>
                  <a:gd name="T6" fmla="*/ 81 w 99"/>
                  <a:gd name="T7" fmla="*/ 106 h 363"/>
                  <a:gd name="T8" fmla="*/ 0 w 99"/>
                  <a:gd name="T9" fmla="*/ 4 h 363"/>
                  <a:gd name="T10" fmla="*/ 7 w 99"/>
                  <a:gd name="T11" fmla="*/ 0 h 363"/>
                  <a:gd name="T12" fmla="*/ 98 w 99"/>
                  <a:gd name="T13" fmla="*/ 102 h 363"/>
                </a:gdLst>
                <a:ahLst/>
                <a:cxnLst>
                  <a:cxn ang="0">
                    <a:pos x="T0" y="T1"/>
                  </a:cxn>
                  <a:cxn ang="0">
                    <a:pos x="T2" y="T3"/>
                  </a:cxn>
                  <a:cxn ang="0">
                    <a:pos x="T4" y="T5"/>
                  </a:cxn>
                  <a:cxn ang="0">
                    <a:pos x="T6" y="T7"/>
                  </a:cxn>
                  <a:cxn ang="0">
                    <a:pos x="T8" y="T9"/>
                  </a:cxn>
                  <a:cxn ang="0">
                    <a:pos x="T10" y="T11"/>
                  </a:cxn>
                  <a:cxn ang="0">
                    <a:pos x="T12" y="T13"/>
                  </a:cxn>
                </a:cxnLst>
                <a:rect l="0" t="0" r="r" b="b"/>
                <a:pathLst>
                  <a:path w="99" h="363">
                    <a:moveTo>
                      <a:pt x="98" y="102"/>
                    </a:moveTo>
                    <a:lnTo>
                      <a:pt x="98" y="348"/>
                    </a:lnTo>
                    <a:lnTo>
                      <a:pt x="81" y="362"/>
                    </a:lnTo>
                    <a:lnTo>
                      <a:pt x="81" y="106"/>
                    </a:lnTo>
                    <a:lnTo>
                      <a:pt x="0" y="4"/>
                    </a:lnTo>
                    <a:lnTo>
                      <a:pt x="7" y="0"/>
                    </a:lnTo>
                    <a:lnTo>
                      <a:pt x="98" y="102"/>
                    </a:lnTo>
                  </a:path>
                </a:pathLst>
              </a:custGeom>
              <a:solidFill>
                <a:schemeClr val="bg1"/>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en-US" sz="2400" b="1">
                  <a:solidFill>
                    <a:srgbClr val="FFFFFF"/>
                  </a:solidFill>
                  <a:latin typeface="Tahoma" panose="020B0604030504040204" pitchFamily="34" charset="0"/>
                </a:endParaRPr>
              </a:p>
            </p:txBody>
          </p:sp>
          <p:sp>
            <p:nvSpPr>
              <p:cNvPr id="3089" name="Freeform 17"/>
              <p:cNvSpPr>
                <a:spLocks/>
              </p:cNvSpPr>
              <p:nvPr/>
            </p:nvSpPr>
            <p:spPr bwMode="auto">
              <a:xfrm>
                <a:off x="441" y="3215"/>
                <a:ext cx="74" cy="23"/>
              </a:xfrm>
              <a:custGeom>
                <a:avLst/>
                <a:gdLst>
                  <a:gd name="T0" fmla="*/ 0 w 74"/>
                  <a:gd name="T1" fmla="*/ 0 h 23"/>
                  <a:gd name="T2" fmla="*/ 34 w 74"/>
                  <a:gd name="T3" fmla="*/ 4 h 23"/>
                  <a:gd name="T4" fmla="*/ 56 w 74"/>
                  <a:gd name="T5" fmla="*/ 10 h 23"/>
                  <a:gd name="T6" fmla="*/ 73 w 74"/>
                  <a:gd name="T7" fmla="*/ 16 h 23"/>
                  <a:gd name="T8" fmla="*/ 67 w 74"/>
                  <a:gd name="T9" fmla="*/ 22 h 23"/>
                  <a:gd name="T10" fmla="*/ 51 w 74"/>
                  <a:gd name="T11" fmla="*/ 14 h 23"/>
                  <a:gd name="T12" fmla="*/ 27 w 74"/>
                  <a:gd name="T13" fmla="*/ 8 h 23"/>
                  <a:gd name="T14" fmla="*/ 3 w 74"/>
                  <a:gd name="T15" fmla="*/ 8 h 23"/>
                  <a:gd name="T16" fmla="*/ 0 w 74"/>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23">
                    <a:moveTo>
                      <a:pt x="0" y="0"/>
                    </a:moveTo>
                    <a:lnTo>
                      <a:pt x="34" y="4"/>
                    </a:lnTo>
                    <a:lnTo>
                      <a:pt x="56" y="10"/>
                    </a:lnTo>
                    <a:lnTo>
                      <a:pt x="73" y="16"/>
                    </a:lnTo>
                    <a:lnTo>
                      <a:pt x="67" y="22"/>
                    </a:lnTo>
                    <a:lnTo>
                      <a:pt x="51" y="14"/>
                    </a:lnTo>
                    <a:lnTo>
                      <a:pt x="27" y="8"/>
                    </a:lnTo>
                    <a:lnTo>
                      <a:pt x="3" y="8"/>
                    </a:lnTo>
                    <a:lnTo>
                      <a:pt x="0" y="0"/>
                    </a:lnTo>
                  </a:path>
                </a:pathLst>
              </a:custGeom>
              <a:gradFill rotWithShape="0">
                <a:gsLst>
                  <a:gs pos="0">
                    <a:schemeClr val="bg1"/>
                  </a:gs>
                  <a:gs pos="50000">
                    <a:srgbClr val="FFFFFF"/>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en-US" sz="2400" b="1">
                  <a:solidFill>
                    <a:srgbClr val="FFFFFF"/>
                  </a:solidFill>
                  <a:latin typeface="Tahoma" panose="020B0604030504040204" pitchFamily="34" charset="0"/>
                </a:endParaRPr>
              </a:p>
            </p:txBody>
          </p:sp>
          <p:sp>
            <p:nvSpPr>
              <p:cNvPr id="3090" name="Freeform 18"/>
              <p:cNvSpPr>
                <a:spLocks/>
              </p:cNvSpPr>
              <p:nvPr/>
            </p:nvSpPr>
            <p:spPr bwMode="auto">
              <a:xfrm>
                <a:off x="492" y="3327"/>
                <a:ext cx="74" cy="23"/>
              </a:xfrm>
              <a:custGeom>
                <a:avLst/>
                <a:gdLst>
                  <a:gd name="T0" fmla="*/ 0 w 74"/>
                  <a:gd name="T1" fmla="*/ 0 h 23"/>
                  <a:gd name="T2" fmla="*/ 34 w 74"/>
                  <a:gd name="T3" fmla="*/ 4 h 23"/>
                  <a:gd name="T4" fmla="*/ 56 w 74"/>
                  <a:gd name="T5" fmla="*/ 10 h 23"/>
                  <a:gd name="T6" fmla="*/ 73 w 74"/>
                  <a:gd name="T7" fmla="*/ 16 h 23"/>
                  <a:gd name="T8" fmla="*/ 67 w 74"/>
                  <a:gd name="T9" fmla="*/ 22 h 23"/>
                  <a:gd name="T10" fmla="*/ 51 w 74"/>
                  <a:gd name="T11" fmla="*/ 14 h 23"/>
                  <a:gd name="T12" fmla="*/ 27 w 74"/>
                  <a:gd name="T13" fmla="*/ 8 h 23"/>
                  <a:gd name="T14" fmla="*/ 3 w 74"/>
                  <a:gd name="T15" fmla="*/ 8 h 23"/>
                  <a:gd name="T16" fmla="*/ 0 w 74"/>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23">
                    <a:moveTo>
                      <a:pt x="0" y="0"/>
                    </a:moveTo>
                    <a:lnTo>
                      <a:pt x="34" y="4"/>
                    </a:lnTo>
                    <a:lnTo>
                      <a:pt x="56" y="10"/>
                    </a:lnTo>
                    <a:lnTo>
                      <a:pt x="73" y="16"/>
                    </a:lnTo>
                    <a:lnTo>
                      <a:pt x="67" y="22"/>
                    </a:lnTo>
                    <a:lnTo>
                      <a:pt x="51" y="14"/>
                    </a:lnTo>
                    <a:lnTo>
                      <a:pt x="27" y="8"/>
                    </a:lnTo>
                    <a:lnTo>
                      <a:pt x="3" y="8"/>
                    </a:lnTo>
                    <a:lnTo>
                      <a:pt x="0" y="0"/>
                    </a:lnTo>
                  </a:path>
                </a:pathLst>
              </a:custGeom>
              <a:gradFill rotWithShape="0">
                <a:gsLst>
                  <a:gs pos="0">
                    <a:schemeClr val="bg1"/>
                  </a:gs>
                  <a:gs pos="50000">
                    <a:srgbClr val="FFFFFF"/>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en-US" sz="2400" b="1">
                  <a:solidFill>
                    <a:srgbClr val="FFFFFF"/>
                  </a:solidFill>
                  <a:latin typeface="Tahoma" panose="020B0604030504040204" pitchFamily="34" charset="0"/>
                </a:endParaRPr>
              </a:p>
            </p:txBody>
          </p:sp>
          <p:sp>
            <p:nvSpPr>
              <p:cNvPr id="3091" name="Freeform 19"/>
              <p:cNvSpPr>
                <a:spLocks/>
              </p:cNvSpPr>
              <p:nvPr/>
            </p:nvSpPr>
            <p:spPr bwMode="auto">
              <a:xfrm>
                <a:off x="286" y="3250"/>
                <a:ext cx="73" cy="23"/>
              </a:xfrm>
              <a:custGeom>
                <a:avLst/>
                <a:gdLst>
                  <a:gd name="T0" fmla="*/ 72 w 73"/>
                  <a:gd name="T1" fmla="*/ 22 h 23"/>
                  <a:gd name="T2" fmla="*/ 37 w 73"/>
                  <a:gd name="T3" fmla="*/ 18 h 23"/>
                  <a:gd name="T4" fmla="*/ 16 w 73"/>
                  <a:gd name="T5" fmla="*/ 12 h 23"/>
                  <a:gd name="T6" fmla="*/ 0 w 73"/>
                  <a:gd name="T7" fmla="*/ 6 h 23"/>
                  <a:gd name="T8" fmla="*/ 5 w 73"/>
                  <a:gd name="T9" fmla="*/ 0 h 23"/>
                  <a:gd name="T10" fmla="*/ 21 w 73"/>
                  <a:gd name="T11" fmla="*/ 8 h 23"/>
                  <a:gd name="T12" fmla="*/ 45 w 73"/>
                  <a:gd name="T13" fmla="*/ 14 h 23"/>
                  <a:gd name="T14" fmla="*/ 68 w 73"/>
                  <a:gd name="T15" fmla="*/ 14 h 23"/>
                  <a:gd name="T16" fmla="*/ 72 w 73"/>
                  <a:gd name="T17"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3">
                    <a:moveTo>
                      <a:pt x="72" y="22"/>
                    </a:moveTo>
                    <a:lnTo>
                      <a:pt x="37" y="18"/>
                    </a:lnTo>
                    <a:lnTo>
                      <a:pt x="16" y="12"/>
                    </a:lnTo>
                    <a:lnTo>
                      <a:pt x="0" y="6"/>
                    </a:lnTo>
                    <a:lnTo>
                      <a:pt x="5" y="0"/>
                    </a:lnTo>
                    <a:lnTo>
                      <a:pt x="21" y="8"/>
                    </a:lnTo>
                    <a:lnTo>
                      <a:pt x="45" y="14"/>
                    </a:lnTo>
                    <a:lnTo>
                      <a:pt x="68" y="14"/>
                    </a:lnTo>
                    <a:lnTo>
                      <a:pt x="72" y="22"/>
                    </a:lnTo>
                  </a:path>
                </a:pathLst>
              </a:custGeom>
              <a:gradFill rotWithShape="0">
                <a:gsLst>
                  <a:gs pos="0">
                    <a:schemeClr val="bg1"/>
                  </a:gs>
                  <a:gs pos="50000">
                    <a:srgbClr val="FFFFFF"/>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en-US" sz="2400" b="1">
                  <a:solidFill>
                    <a:srgbClr val="FFFFFF"/>
                  </a:solidFill>
                  <a:latin typeface="Tahoma" panose="020B0604030504040204" pitchFamily="34" charset="0"/>
                </a:endParaRPr>
              </a:p>
            </p:txBody>
          </p:sp>
          <p:sp>
            <p:nvSpPr>
              <p:cNvPr id="3092" name="Freeform 20"/>
              <p:cNvSpPr>
                <a:spLocks/>
              </p:cNvSpPr>
              <p:nvPr/>
            </p:nvSpPr>
            <p:spPr bwMode="auto">
              <a:xfrm>
                <a:off x="338" y="3284"/>
                <a:ext cx="81" cy="118"/>
              </a:xfrm>
              <a:custGeom>
                <a:avLst/>
                <a:gdLst>
                  <a:gd name="T0" fmla="*/ 40 w 81"/>
                  <a:gd name="T1" fmla="*/ 0 h 118"/>
                  <a:gd name="T2" fmla="*/ 80 w 81"/>
                  <a:gd name="T3" fmla="*/ 4 h 118"/>
                  <a:gd name="T4" fmla="*/ 65 w 81"/>
                  <a:gd name="T5" fmla="*/ 40 h 118"/>
                  <a:gd name="T6" fmla="*/ 58 w 81"/>
                  <a:gd name="T7" fmla="*/ 62 h 118"/>
                  <a:gd name="T8" fmla="*/ 47 w 81"/>
                  <a:gd name="T9" fmla="*/ 82 h 118"/>
                  <a:gd name="T10" fmla="*/ 40 w 81"/>
                  <a:gd name="T11" fmla="*/ 105 h 118"/>
                  <a:gd name="T12" fmla="*/ 37 w 81"/>
                  <a:gd name="T13" fmla="*/ 117 h 118"/>
                  <a:gd name="T14" fmla="*/ 16 w 81"/>
                  <a:gd name="T15" fmla="*/ 114 h 118"/>
                  <a:gd name="T16" fmla="*/ 0 w 81"/>
                  <a:gd name="T17" fmla="*/ 108 h 118"/>
                  <a:gd name="T18" fmla="*/ 7 w 81"/>
                  <a:gd name="T19" fmla="*/ 84 h 118"/>
                  <a:gd name="T20" fmla="*/ 25 w 81"/>
                  <a:gd name="T21" fmla="*/ 60 h 118"/>
                  <a:gd name="T22" fmla="*/ 29 w 81"/>
                  <a:gd name="T23" fmla="*/ 40 h 118"/>
                  <a:gd name="T24" fmla="*/ 36 w 81"/>
                  <a:gd name="T25" fmla="*/ 20 h 118"/>
                  <a:gd name="T26" fmla="*/ 40 w 81"/>
                  <a:gd name="T2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118">
                    <a:moveTo>
                      <a:pt x="40" y="0"/>
                    </a:moveTo>
                    <a:lnTo>
                      <a:pt x="80" y="4"/>
                    </a:lnTo>
                    <a:lnTo>
                      <a:pt x="65" y="40"/>
                    </a:lnTo>
                    <a:lnTo>
                      <a:pt x="58" y="62"/>
                    </a:lnTo>
                    <a:lnTo>
                      <a:pt x="47" y="82"/>
                    </a:lnTo>
                    <a:lnTo>
                      <a:pt x="40" y="105"/>
                    </a:lnTo>
                    <a:lnTo>
                      <a:pt x="37" y="117"/>
                    </a:lnTo>
                    <a:lnTo>
                      <a:pt x="16" y="114"/>
                    </a:lnTo>
                    <a:lnTo>
                      <a:pt x="0" y="108"/>
                    </a:lnTo>
                    <a:lnTo>
                      <a:pt x="7" y="84"/>
                    </a:lnTo>
                    <a:lnTo>
                      <a:pt x="25" y="60"/>
                    </a:lnTo>
                    <a:lnTo>
                      <a:pt x="29" y="40"/>
                    </a:lnTo>
                    <a:lnTo>
                      <a:pt x="36" y="20"/>
                    </a:lnTo>
                    <a:lnTo>
                      <a:pt x="40" y="0"/>
                    </a:lnTo>
                  </a:path>
                </a:pathLst>
              </a:custGeom>
              <a:gradFill rotWithShape="0">
                <a:gsLst>
                  <a:gs pos="0">
                    <a:srgbClr val="B36666"/>
                  </a:gs>
                  <a:gs pos="100000">
                    <a:schemeClr val="bg1"/>
                  </a:gs>
                </a:gsLst>
                <a:lin ang="27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en-US" sz="2400" b="1">
                  <a:solidFill>
                    <a:srgbClr val="FFFFFF"/>
                  </a:solidFill>
                  <a:latin typeface="Tahoma" panose="020B0604030504040204" pitchFamily="34" charset="0"/>
                </a:endParaRPr>
              </a:p>
            </p:txBody>
          </p:sp>
          <p:sp>
            <p:nvSpPr>
              <p:cNvPr id="3093" name="Freeform 21"/>
              <p:cNvSpPr>
                <a:spLocks/>
              </p:cNvSpPr>
              <p:nvPr/>
            </p:nvSpPr>
            <p:spPr bwMode="auto">
              <a:xfrm>
                <a:off x="282" y="3265"/>
                <a:ext cx="261" cy="35"/>
              </a:xfrm>
              <a:custGeom>
                <a:avLst/>
                <a:gdLst>
                  <a:gd name="T0" fmla="*/ 0 w 261"/>
                  <a:gd name="T1" fmla="*/ 0 h 35"/>
                  <a:gd name="T2" fmla="*/ 25 w 261"/>
                  <a:gd name="T3" fmla="*/ 10 h 35"/>
                  <a:gd name="T4" fmla="*/ 66 w 261"/>
                  <a:gd name="T5" fmla="*/ 18 h 35"/>
                  <a:gd name="T6" fmla="*/ 122 w 261"/>
                  <a:gd name="T7" fmla="*/ 19 h 35"/>
                  <a:gd name="T8" fmla="*/ 177 w 261"/>
                  <a:gd name="T9" fmla="*/ 19 h 35"/>
                  <a:gd name="T10" fmla="*/ 218 w 261"/>
                  <a:gd name="T11" fmla="*/ 12 h 35"/>
                  <a:gd name="T12" fmla="*/ 240 w 261"/>
                  <a:gd name="T13" fmla="*/ 6 h 35"/>
                  <a:gd name="T14" fmla="*/ 248 w 261"/>
                  <a:gd name="T15" fmla="*/ 0 h 35"/>
                  <a:gd name="T16" fmla="*/ 260 w 261"/>
                  <a:gd name="T17" fmla="*/ 15 h 35"/>
                  <a:gd name="T18" fmla="*/ 221 w 261"/>
                  <a:gd name="T19" fmla="*/ 28 h 35"/>
                  <a:gd name="T20" fmla="*/ 164 w 261"/>
                  <a:gd name="T21" fmla="*/ 34 h 35"/>
                  <a:gd name="T22" fmla="*/ 98 w 261"/>
                  <a:gd name="T23" fmla="*/ 33 h 35"/>
                  <a:gd name="T24" fmla="*/ 39 w 261"/>
                  <a:gd name="T25" fmla="*/ 24 h 35"/>
                  <a:gd name="T26" fmla="*/ 5 w 261"/>
                  <a:gd name="T27" fmla="*/ 9 h 35"/>
                  <a:gd name="T28" fmla="*/ 0 w 261"/>
                  <a:gd name="T2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1" h="35">
                    <a:moveTo>
                      <a:pt x="0" y="0"/>
                    </a:moveTo>
                    <a:lnTo>
                      <a:pt x="25" y="10"/>
                    </a:lnTo>
                    <a:lnTo>
                      <a:pt x="66" y="18"/>
                    </a:lnTo>
                    <a:lnTo>
                      <a:pt x="122" y="19"/>
                    </a:lnTo>
                    <a:lnTo>
                      <a:pt x="177" y="19"/>
                    </a:lnTo>
                    <a:lnTo>
                      <a:pt x="218" y="12"/>
                    </a:lnTo>
                    <a:lnTo>
                      <a:pt x="240" y="6"/>
                    </a:lnTo>
                    <a:lnTo>
                      <a:pt x="248" y="0"/>
                    </a:lnTo>
                    <a:lnTo>
                      <a:pt x="260" y="15"/>
                    </a:lnTo>
                    <a:lnTo>
                      <a:pt x="221" y="28"/>
                    </a:lnTo>
                    <a:lnTo>
                      <a:pt x="164" y="34"/>
                    </a:lnTo>
                    <a:lnTo>
                      <a:pt x="98" y="33"/>
                    </a:lnTo>
                    <a:lnTo>
                      <a:pt x="39" y="24"/>
                    </a:lnTo>
                    <a:lnTo>
                      <a:pt x="5" y="9"/>
                    </a:lnTo>
                    <a:lnTo>
                      <a:pt x="0" y="0"/>
                    </a:lnTo>
                  </a:path>
                </a:pathLst>
              </a:custGeom>
              <a:solidFill>
                <a:schemeClr val="bg2">
                  <a:alpha val="50000"/>
                </a:schemeClr>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en-US" sz="2400" b="1">
                  <a:solidFill>
                    <a:srgbClr val="FFFFFF"/>
                  </a:solidFill>
                  <a:latin typeface="Tahoma" panose="020B0604030504040204" pitchFamily="34" charset="0"/>
                </a:endParaRPr>
              </a:p>
            </p:txBody>
          </p:sp>
        </p:grpSp>
        <p:sp>
          <p:nvSpPr>
            <p:cNvPr id="3094" name="Freeform 22"/>
            <p:cNvSpPr>
              <a:spLocks/>
            </p:cNvSpPr>
            <p:nvPr/>
          </p:nvSpPr>
          <p:spPr bwMode="auto">
            <a:xfrm>
              <a:off x="379" y="1904"/>
              <a:ext cx="423" cy="1366"/>
            </a:xfrm>
            <a:custGeom>
              <a:avLst/>
              <a:gdLst>
                <a:gd name="T0" fmla="*/ 356 w 423"/>
                <a:gd name="T1" fmla="*/ 64 h 1366"/>
                <a:gd name="T2" fmla="*/ 326 w 423"/>
                <a:gd name="T3" fmla="*/ 163 h 1366"/>
                <a:gd name="T4" fmla="*/ 292 w 423"/>
                <a:gd name="T5" fmla="*/ 293 h 1366"/>
                <a:gd name="T6" fmla="*/ 258 w 423"/>
                <a:gd name="T7" fmla="*/ 417 h 1366"/>
                <a:gd name="T8" fmla="*/ 219 w 423"/>
                <a:gd name="T9" fmla="*/ 585 h 1366"/>
                <a:gd name="T10" fmla="*/ 168 w 423"/>
                <a:gd name="T11" fmla="*/ 775 h 1366"/>
                <a:gd name="T12" fmla="*/ 126 w 423"/>
                <a:gd name="T13" fmla="*/ 952 h 1366"/>
                <a:gd name="T14" fmla="*/ 89 w 423"/>
                <a:gd name="T15" fmla="*/ 1085 h 1366"/>
                <a:gd name="T16" fmla="*/ 0 w 423"/>
                <a:gd name="T17" fmla="*/ 1362 h 1366"/>
                <a:gd name="T18" fmla="*/ 29 w 423"/>
                <a:gd name="T19" fmla="*/ 1365 h 1366"/>
                <a:gd name="T20" fmla="*/ 132 w 423"/>
                <a:gd name="T21" fmla="*/ 1061 h 1366"/>
                <a:gd name="T22" fmla="*/ 223 w 423"/>
                <a:gd name="T23" fmla="*/ 957 h 1366"/>
                <a:gd name="T24" fmla="*/ 271 w 423"/>
                <a:gd name="T25" fmla="*/ 866 h 1366"/>
                <a:gd name="T26" fmla="*/ 308 w 423"/>
                <a:gd name="T27" fmla="*/ 798 h 1366"/>
                <a:gd name="T28" fmla="*/ 214 w 423"/>
                <a:gd name="T29" fmla="*/ 790 h 1366"/>
                <a:gd name="T30" fmla="*/ 311 w 423"/>
                <a:gd name="T31" fmla="*/ 782 h 1366"/>
                <a:gd name="T32" fmla="*/ 325 w 423"/>
                <a:gd name="T33" fmla="*/ 751 h 1366"/>
                <a:gd name="T34" fmla="*/ 231 w 423"/>
                <a:gd name="T35" fmla="*/ 742 h 1366"/>
                <a:gd name="T36" fmla="*/ 329 w 423"/>
                <a:gd name="T37" fmla="*/ 738 h 1366"/>
                <a:gd name="T38" fmla="*/ 344 w 423"/>
                <a:gd name="T39" fmla="*/ 690 h 1366"/>
                <a:gd name="T40" fmla="*/ 240 w 423"/>
                <a:gd name="T41" fmla="*/ 690 h 1366"/>
                <a:gd name="T42" fmla="*/ 351 w 423"/>
                <a:gd name="T43" fmla="*/ 664 h 1366"/>
                <a:gd name="T44" fmla="*/ 387 w 423"/>
                <a:gd name="T45" fmla="*/ 486 h 1366"/>
                <a:gd name="T46" fmla="*/ 411 w 423"/>
                <a:gd name="T47" fmla="*/ 322 h 1366"/>
                <a:gd name="T48" fmla="*/ 422 w 423"/>
                <a:gd name="T49" fmla="*/ 197 h 1366"/>
                <a:gd name="T50" fmla="*/ 422 w 423"/>
                <a:gd name="T51" fmla="*/ 119 h 1366"/>
                <a:gd name="T52" fmla="*/ 408 w 423"/>
                <a:gd name="T53" fmla="*/ 68 h 1366"/>
                <a:gd name="T54" fmla="*/ 381 w 423"/>
                <a:gd name="T55" fmla="*/ 0 h 1366"/>
                <a:gd name="T56" fmla="*/ 356 w 423"/>
                <a:gd name="T57" fmla="*/ 64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3" h="1366">
                  <a:moveTo>
                    <a:pt x="356" y="64"/>
                  </a:moveTo>
                  <a:lnTo>
                    <a:pt x="326" y="163"/>
                  </a:lnTo>
                  <a:lnTo>
                    <a:pt x="292" y="293"/>
                  </a:lnTo>
                  <a:lnTo>
                    <a:pt x="258" y="417"/>
                  </a:lnTo>
                  <a:lnTo>
                    <a:pt x="219" y="585"/>
                  </a:lnTo>
                  <a:lnTo>
                    <a:pt x="168" y="775"/>
                  </a:lnTo>
                  <a:lnTo>
                    <a:pt x="126" y="952"/>
                  </a:lnTo>
                  <a:lnTo>
                    <a:pt x="89" y="1085"/>
                  </a:lnTo>
                  <a:lnTo>
                    <a:pt x="0" y="1362"/>
                  </a:lnTo>
                  <a:lnTo>
                    <a:pt x="29" y="1365"/>
                  </a:lnTo>
                  <a:lnTo>
                    <a:pt x="132" y="1061"/>
                  </a:lnTo>
                  <a:lnTo>
                    <a:pt x="223" y="957"/>
                  </a:lnTo>
                  <a:lnTo>
                    <a:pt x="271" y="866"/>
                  </a:lnTo>
                  <a:lnTo>
                    <a:pt x="308" y="798"/>
                  </a:lnTo>
                  <a:lnTo>
                    <a:pt x="214" y="790"/>
                  </a:lnTo>
                  <a:lnTo>
                    <a:pt x="311" y="782"/>
                  </a:lnTo>
                  <a:lnTo>
                    <a:pt x="325" y="751"/>
                  </a:lnTo>
                  <a:lnTo>
                    <a:pt x="231" y="742"/>
                  </a:lnTo>
                  <a:lnTo>
                    <a:pt x="329" y="738"/>
                  </a:lnTo>
                  <a:lnTo>
                    <a:pt x="344" y="690"/>
                  </a:lnTo>
                  <a:lnTo>
                    <a:pt x="240" y="690"/>
                  </a:lnTo>
                  <a:lnTo>
                    <a:pt x="351" y="664"/>
                  </a:lnTo>
                  <a:lnTo>
                    <a:pt x="387" y="486"/>
                  </a:lnTo>
                  <a:lnTo>
                    <a:pt x="411" y="322"/>
                  </a:lnTo>
                  <a:lnTo>
                    <a:pt x="422" y="197"/>
                  </a:lnTo>
                  <a:lnTo>
                    <a:pt x="422" y="119"/>
                  </a:lnTo>
                  <a:lnTo>
                    <a:pt x="408" y="68"/>
                  </a:lnTo>
                  <a:lnTo>
                    <a:pt x="381" y="0"/>
                  </a:lnTo>
                  <a:lnTo>
                    <a:pt x="356" y="64"/>
                  </a:lnTo>
                </a:path>
              </a:pathLst>
            </a:custGeom>
            <a:gradFill rotWithShape="0">
              <a:gsLst>
                <a:gs pos="0">
                  <a:schemeClr val="bg1"/>
                </a:gs>
                <a:gs pos="100000">
                  <a:srgbClr val="8D1919"/>
                </a:gs>
              </a:gsLst>
              <a:lin ang="27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en-US" sz="2400" b="1">
                <a:solidFill>
                  <a:srgbClr val="FFFFFF"/>
                </a:solidFill>
                <a:latin typeface="Tahoma" panose="020B0604030504040204" pitchFamily="34" charset="0"/>
              </a:endParaRPr>
            </a:p>
          </p:txBody>
        </p:sp>
      </p:grpSp>
      <p:sp>
        <p:nvSpPr>
          <p:cNvPr id="3095" name="Freeform 23"/>
          <p:cNvSpPr>
            <a:spLocks/>
          </p:cNvSpPr>
          <p:nvPr/>
        </p:nvSpPr>
        <p:spPr bwMode="auto">
          <a:xfrm>
            <a:off x="800100" y="3163889"/>
            <a:ext cx="747184" cy="2022475"/>
          </a:xfrm>
          <a:custGeom>
            <a:avLst/>
            <a:gdLst>
              <a:gd name="T0" fmla="*/ 0 w 353"/>
              <a:gd name="T1" fmla="*/ 1272 h 1274"/>
              <a:gd name="T2" fmla="*/ 352 w 353"/>
              <a:gd name="T3" fmla="*/ 0 h 1274"/>
              <a:gd name="T4" fmla="*/ 26 w 353"/>
              <a:gd name="T5" fmla="*/ 1273 h 1274"/>
              <a:gd name="T6" fmla="*/ 0 w 353"/>
              <a:gd name="T7" fmla="*/ 1272 h 1274"/>
            </a:gdLst>
            <a:ahLst/>
            <a:cxnLst>
              <a:cxn ang="0">
                <a:pos x="T0" y="T1"/>
              </a:cxn>
              <a:cxn ang="0">
                <a:pos x="T2" y="T3"/>
              </a:cxn>
              <a:cxn ang="0">
                <a:pos x="T4" y="T5"/>
              </a:cxn>
              <a:cxn ang="0">
                <a:pos x="T6" y="T7"/>
              </a:cxn>
            </a:cxnLst>
            <a:rect l="0" t="0" r="r" b="b"/>
            <a:pathLst>
              <a:path w="353" h="1274">
                <a:moveTo>
                  <a:pt x="0" y="1272"/>
                </a:moveTo>
                <a:lnTo>
                  <a:pt x="352" y="0"/>
                </a:lnTo>
                <a:lnTo>
                  <a:pt x="26" y="1273"/>
                </a:lnTo>
                <a:lnTo>
                  <a:pt x="0" y="1272"/>
                </a:lnTo>
              </a:path>
            </a:pathLst>
          </a:custGeom>
          <a:gradFill rotWithShape="0">
            <a:gsLst>
              <a:gs pos="0">
                <a:schemeClr val="bg1"/>
              </a:gs>
              <a:gs pos="100000">
                <a:srgbClr val="FFFFFF"/>
              </a:gs>
            </a:gsLst>
            <a:lin ang="27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en-US" sz="2400" b="1">
              <a:solidFill>
                <a:srgbClr val="FFFFFF"/>
              </a:solidFill>
              <a:latin typeface="Tahoma" panose="020B0604030504040204" pitchFamily="34" charset="0"/>
            </a:endParaRPr>
          </a:p>
        </p:txBody>
      </p:sp>
      <p:sp>
        <p:nvSpPr>
          <p:cNvPr id="3096" name="Rectangle 24"/>
          <p:cNvSpPr>
            <a:spLocks noGrp="1" noChangeArrowheads="1"/>
          </p:cNvSpPr>
          <p:nvPr>
            <p:ph type="title"/>
          </p:nvPr>
        </p:nvSpPr>
        <p:spPr bwMode="auto">
          <a:xfrm>
            <a:off x="243418" y="122238"/>
            <a:ext cx="11736916"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3097" name="Rectangle 25"/>
          <p:cNvSpPr>
            <a:spLocks noGrp="1" noChangeArrowheads="1"/>
          </p:cNvSpPr>
          <p:nvPr>
            <p:ph type="body" idx="1"/>
          </p:nvPr>
        </p:nvSpPr>
        <p:spPr bwMode="auto">
          <a:xfrm>
            <a:off x="254000" y="1447800"/>
            <a:ext cx="11700933" cy="477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98" name="Rectangle 26"/>
          <p:cNvSpPr>
            <a:spLocks noGrp="1" noChangeArrowheads="1"/>
          </p:cNvSpPr>
          <p:nvPr>
            <p:ph type="dt" sz="half" idx="2"/>
          </p:nvPr>
        </p:nvSpPr>
        <p:spPr bwMode="auto">
          <a:xfrm>
            <a:off x="226485" y="6273800"/>
            <a:ext cx="332951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l" eaLnBrk="0" hangingPunct="0">
              <a:defRPr sz="1400" b="0">
                <a:solidFill>
                  <a:schemeClr val="tx1"/>
                </a:solidFill>
                <a:latin typeface="+mn-lt"/>
              </a:defRPr>
            </a:lvl1pPr>
          </a:lstStyle>
          <a:p>
            <a:pPr fontAlgn="base">
              <a:spcBef>
                <a:spcPct val="0"/>
              </a:spcBef>
              <a:spcAft>
                <a:spcPct val="0"/>
              </a:spcAft>
            </a:pPr>
            <a:endParaRPr lang="en-US" altLang="en-US">
              <a:solidFill>
                <a:srgbClr val="FFCC66"/>
              </a:solidFill>
            </a:endParaRPr>
          </a:p>
        </p:txBody>
      </p:sp>
      <p:sp>
        <p:nvSpPr>
          <p:cNvPr id="3099" name="Rectangle 27"/>
          <p:cNvSpPr>
            <a:spLocks noGrp="1" noChangeArrowheads="1"/>
          </p:cNvSpPr>
          <p:nvPr>
            <p:ph type="ftr" sz="quarter" idx="3"/>
          </p:nvPr>
        </p:nvSpPr>
        <p:spPr bwMode="auto">
          <a:xfrm>
            <a:off x="3757085" y="6286500"/>
            <a:ext cx="477096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eaLnBrk="0" hangingPunct="0">
              <a:defRPr sz="1400" b="0">
                <a:solidFill>
                  <a:schemeClr val="tx1"/>
                </a:solidFill>
                <a:latin typeface="+mn-lt"/>
              </a:defRPr>
            </a:lvl1pPr>
          </a:lstStyle>
          <a:p>
            <a:pPr algn="ctr" fontAlgn="base">
              <a:spcBef>
                <a:spcPct val="0"/>
              </a:spcBef>
              <a:spcAft>
                <a:spcPct val="0"/>
              </a:spcAft>
            </a:pPr>
            <a:endParaRPr lang="en-US" altLang="en-US">
              <a:solidFill>
                <a:srgbClr val="FFCC66"/>
              </a:solidFill>
            </a:endParaRPr>
          </a:p>
        </p:txBody>
      </p:sp>
      <p:sp>
        <p:nvSpPr>
          <p:cNvPr id="3100" name="Rectangle 28"/>
          <p:cNvSpPr>
            <a:spLocks noGrp="1" noChangeArrowheads="1"/>
          </p:cNvSpPr>
          <p:nvPr>
            <p:ph type="sldNum" sz="quarter" idx="4"/>
          </p:nvPr>
        </p:nvSpPr>
        <p:spPr bwMode="auto">
          <a:xfrm>
            <a:off x="8682567" y="6286500"/>
            <a:ext cx="328295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eaLnBrk="0" hangingPunct="0">
              <a:defRPr sz="1400" b="0">
                <a:solidFill>
                  <a:schemeClr val="tx1"/>
                </a:solidFill>
                <a:latin typeface="+mn-lt"/>
              </a:defRPr>
            </a:lvl1pPr>
          </a:lstStyle>
          <a:p>
            <a:pPr fontAlgn="base">
              <a:spcBef>
                <a:spcPct val="0"/>
              </a:spcBef>
              <a:spcAft>
                <a:spcPct val="0"/>
              </a:spcAft>
            </a:pPr>
            <a:endParaRPr lang="en-US" altLang="en-US">
              <a:solidFill>
                <a:srgbClr val="FFCC66"/>
              </a:solidFill>
            </a:endParaRPr>
          </a:p>
        </p:txBody>
      </p:sp>
    </p:spTree>
    <p:extLst>
      <p:ext uri="{BB962C8B-B14F-4D97-AF65-F5344CB8AC3E}">
        <p14:creationId xmlns:p14="http://schemas.microsoft.com/office/powerpoint/2010/main" val="691256429"/>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anose="02020603050405020304" pitchFamily="18" charset="0"/>
        </a:defRPr>
      </a:lvl2pPr>
      <a:lvl3pPr algn="ctr" rtl="0" eaLnBrk="0" fontAlgn="base" hangingPunct="0">
        <a:spcBef>
          <a:spcPct val="0"/>
        </a:spcBef>
        <a:spcAft>
          <a:spcPct val="0"/>
        </a:spcAft>
        <a:defRPr kumimoji="1" sz="4400">
          <a:solidFill>
            <a:schemeClr val="tx2"/>
          </a:solidFill>
          <a:latin typeface="Times New Roman" panose="02020603050405020304" pitchFamily="18" charset="0"/>
        </a:defRPr>
      </a:lvl3pPr>
      <a:lvl4pPr algn="ctr" rtl="0" eaLnBrk="0" fontAlgn="base" hangingPunct="0">
        <a:spcBef>
          <a:spcPct val="0"/>
        </a:spcBef>
        <a:spcAft>
          <a:spcPct val="0"/>
        </a:spcAft>
        <a:defRPr kumimoji="1" sz="4400">
          <a:solidFill>
            <a:schemeClr val="tx2"/>
          </a:solidFill>
          <a:latin typeface="Times New Roman" panose="02020603050405020304" pitchFamily="18" charset="0"/>
        </a:defRPr>
      </a:lvl4pPr>
      <a:lvl5pPr algn="ctr" rtl="0" eaLnBrk="0" fontAlgn="base" hangingPunct="0">
        <a:spcBef>
          <a:spcPct val="0"/>
        </a:spcBef>
        <a:spcAft>
          <a:spcPct val="0"/>
        </a:spcAft>
        <a:defRPr kumimoji="1"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kumimoji="1"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kumimoji="1"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kumimoji="1"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kumimoji="1"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50" b="0">
                <a:solidFill>
                  <a:srgbClr val="000000"/>
                </a:solidFill>
                <a:latin typeface="+mn-lt"/>
              </a:defRPr>
            </a:lvl1pPr>
          </a:lstStyle>
          <a:p>
            <a:pPr fontAlgn="base">
              <a:spcBef>
                <a:spcPct val="0"/>
              </a:spcBef>
              <a:spcAft>
                <a:spcPct val="0"/>
              </a:spcAft>
              <a:defRPr/>
            </a:pPr>
            <a:endParaRPr lang="en-US" alt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50" b="0">
                <a:solidFill>
                  <a:srgbClr val="000000"/>
                </a:solidFill>
                <a:latin typeface="+mn-lt"/>
              </a:defRPr>
            </a:lvl1pPr>
          </a:lstStyle>
          <a:p>
            <a:pPr fontAlgn="base">
              <a:spcBef>
                <a:spcPct val="0"/>
              </a:spcBef>
              <a:spcAft>
                <a:spcPct val="0"/>
              </a:spcAft>
              <a:defRPr/>
            </a:pPr>
            <a:endParaRPr lang="en-US" alt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50" b="0">
                <a:solidFill>
                  <a:srgbClr val="000000"/>
                </a:solidFill>
                <a:latin typeface="+mn-lt"/>
              </a:defRPr>
            </a:lvl1pPr>
          </a:lstStyle>
          <a:p>
            <a:pPr fontAlgn="base">
              <a:spcBef>
                <a:spcPct val="0"/>
              </a:spcBef>
              <a:spcAft>
                <a:spcPct val="0"/>
              </a:spcAft>
              <a:defRPr/>
            </a:pPr>
            <a:fld id="{0C6B7FAE-29DC-486A-A468-DA925FAB2051}"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14065434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3300" kern="12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panose="020B0604020202020204" pitchFamily="34" charset="0"/>
        </a:defRPr>
      </a:lvl2pPr>
      <a:lvl3pPr algn="ctr" rtl="0" eaLnBrk="0" fontAlgn="base" hangingPunct="0">
        <a:spcBef>
          <a:spcPct val="0"/>
        </a:spcBef>
        <a:spcAft>
          <a:spcPct val="0"/>
        </a:spcAft>
        <a:defRPr sz="3300">
          <a:solidFill>
            <a:schemeClr val="tx2"/>
          </a:solidFill>
          <a:latin typeface="Arial" panose="020B0604020202020204" pitchFamily="34" charset="0"/>
        </a:defRPr>
      </a:lvl3pPr>
      <a:lvl4pPr algn="ctr" rtl="0" eaLnBrk="0" fontAlgn="base" hangingPunct="0">
        <a:spcBef>
          <a:spcPct val="0"/>
        </a:spcBef>
        <a:spcAft>
          <a:spcPct val="0"/>
        </a:spcAft>
        <a:defRPr sz="3300">
          <a:solidFill>
            <a:schemeClr val="tx2"/>
          </a:solidFill>
          <a:latin typeface="Arial" panose="020B0604020202020204" pitchFamily="34" charset="0"/>
        </a:defRPr>
      </a:lvl4pPr>
      <a:lvl5pPr algn="ctr" rtl="0" eaLnBrk="0" fontAlgn="base" hangingPunct="0">
        <a:spcBef>
          <a:spcPct val="0"/>
        </a:spcBef>
        <a:spcAft>
          <a:spcPct val="0"/>
        </a:spcAft>
        <a:defRPr sz="3300">
          <a:solidFill>
            <a:schemeClr val="tx2"/>
          </a:solidFill>
          <a:latin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defRPr>
      </a:lvl9pPr>
    </p:titleStyle>
    <p:bodyStyle>
      <a:lvl1pPr marL="257175" indent="-257175" algn="l" rtl="0" eaLnBrk="0" fontAlgn="base" hangingPunct="0">
        <a:spcBef>
          <a:spcPct val="20000"/>
        </a:spcBef>
        <a:spcAft>
          <a:spcPct val="0"/>
        </a:spcAft>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Char char="•"/>
        <a:defRPr kern="1200">
          <a:solidFill>
            <a:schemeClr val="tx1"/>
          </a:solidFill>
          <a:latin typeface="+mn-lt"/>
          <a:ea typeface="+mn-ea"/>
          <a:cs typeface="+mn-cs"/>
        </a:defRPr>
      </a:lvl3pPr>
      <a:lvl4pPr marL="1200150" indent="-171450" algn="l" rtl="0" eaLnBrk="0" fontAlgn="base" hangingPunct="0">
        <a:spcBef>
          <a:spcPct val="20000"/>
        </a:spcBef>
        <a:spcAft>
          <a:spcPct val="0"/>
        </a:spcAft>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0D04A-6EF7-4665-B131-E359AC6C5C6A}" type="datetimeFigureOut">
              <a:rPr lang="en-US" smtClean="0">
                <a:solidFill>
                  <a:prstClr val="black">
                    <a:tint val="75000"/>
                  </a:prstClr>
                </a:solidFill>
              </a:rPr>
              <a:pPr/>
              <a:t>6/20/2021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8E0A6-1D75-4B7B-8C39-611D36EF23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2275683"/>
      </p:ext>
    </p:extLst>
  </p:cSld>
  <p:clrMap bg1="lt1" tx1="dk1" bg2="lt2" tx2="dk2" accent1="accent1" accent2="accent2" accent3="accent3" accent4="accent4" accent5="accent5" accent6="accent6" hlink="hlink" folHlink="folHlink"/>
  <p:sldLayoutIdLst>
    <p:sldLayoutId id="214748369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0D04A-6EF7-4665-B131-E359AC6C5C6A}" type="datetimeFigureOut">
              <a:rPr lang="en-US" smtClean="0">
                <a:solidFill>
                  <a:prstClr val="black">
                    <a:tint val="75000"/>
                  </a:prstClr>
                </a:solidFill>
              </a:rPr>
              <a:pPr/>
              <a:t>6/20/2021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8E0A6-1D75-4B7B-8C39-611D36EF23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376779"/>
      </p:ext>
    </p:extLst>
  </p:cSld>
  <p:clrMap bg1="lt1" tx1="dk1" bg2="lt2" tx2="dk2" accent1="accent1" accent2="accent2" accent3="accent3" accent4="accent4" accent5="accent5" accent6="accent6" hlink="hlink" folHlink="folHlink"/>
  <p:sldLayoutIdLst>
    <p:sldLayoutId id="214748369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0D04A-6EF7-4665-B131-E359AC6C5C6A}" type="datetimeFigureOut">
              <a:rPr lang="en-US" smtClean="0">
                <a:solidFill>
                  <a:prstClr val="black">
                    <a:tint val="75000"/>
                  </a:prstClr>
                </a:solidFill>
              </a:rPr>
              <a:pPr/>
              <a:t>6/20/2021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8E0A6-1D75-4B7B-8C39-611D36EF23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0945783"/>
      </p:ext>
    </p:extLst>
  </p:cSld>
  <p:clrMap bg1="lt1" tx1="dk1" bg2="lt2" tx2="dk2" accent1="accent1" accent2="accent2" accent3="accent3" accent4="accent4" accent5="accent5" accent6="accent6" hlink="hlink" folHlink="folHlink"/>
  <p:sldLayoutIdLst>
    <p:sldLayoutId id="214748370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0D04A-6EF7-4665-B131-E359AC6C5C6A}" type="datetimeFigureOut">
              <a:rPr lang="en-US" smtClean="0">
                <a:solidFill>
                  <a:prstClr val="black">
                    <a:tint val="75000"/>
                  </a:prstClr>
                </a:solidFill>
              </a:rPr>
              <a:pPr/>
              <a:t>6/20/2021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8E0A6-1D75-4B7B-8C39-611D36EF23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0429264"/>
      </p:ext>
    </p:extLst>
  </p:cSld>
  <p:clrMap bg1="lt1" tx1="dk1" bg2="lt2" tx2="dk2" accent1="accent1" accent2="accent2" accent3="accent3" accent4="accent4" accent5="accent5" accent6="accent6" hlink="hlink" folHlink="folHlink"/>
  <p:sldLayoutIdLst>
    <p:sldLayoutId id="214748370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0D04A-6EF7-4665-B131-E359AC6C5C6A}" type="datetimeFigureOut">
              <a:rPr lang="en-US" smtClean="0">
                <a:solidFill>
                  <a:prstClr val="black">
                    <a:tint val="75000"/>
                  </a:prstClr>
                </a:solidFill>
              </a:rPr>
              <a:pPr/>
              <a:t>6/20/2021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8E0A6-1D75-4B7B-8C39-611D36EF23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080048"/>
      </p:ext>
    </p:extLst>
  </p:cSld>
  <p:clrMap bg1="lt1" tx1="dk1" bg2="lt2" tx2="dk2" accent1="accent1" accent2="accent2" accent3="accent3" accent4="accent4" accent5="accent5" accent6="accent6" hlink="hlink" folHlink="folHlink"/>
  <p:sldLayoutIdLst>
    <p:sldLayoutId id="214748370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50" b="0">
                <a:solidFill>
                  <a:srgbClr val="000000"/>
                </a:solidFill>
                <a:latin typeface="+mn-lt"/>
              </a:defRPr>
            </a:lvl1pPr>
          </a:lstStyle>
          <a:p>
            <a:pPr fontAlgn="base">
              <a:spcBef>
                <a:spcPct val="0"/>
              </a:spcBef>
              <a:spcAft>
                <a:spcPct val="0"/>
              </a:spcAft>
              <a:defRPr/>
            </a:pPr>
            <a:endParaRPr lang="en-US" alt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50" b="0">
                <a:solidFill>
                  <a:srgbClr val="000000"/>
                </a:solidFill>
                <a:latin typeface="+mn-lt"/>
              </a:defRPr>
            </a:lvl1pPr>
          </a:lstStyle>
          <a:p>
            <a:pPr fontAlgn="base">
              <a:spcBef>
                <a:spcPct val="0"/>
              </a:spcBef>
              <a:spcAft>
                <a:spcPct val="0"/>
              </a:spcAft>
              <a:defRPr/>
            </a:pPr>
            <a:endParaRPr lang="en-US" alt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50" b="0">
                <a:solidFill>
                  <a:srgbClr val="000000"/>
                </a:solidFill>
                <a:latin typeface="+mn-lt"/>
              </a:defRPr>
            </a:lvl1pPr>
          </a:lstStyle>
          <a:p>
            <a:pPr fontAlgn="base">
              <a:spcBef>
                <a:spcPct val="0"/>
              </a:spcBef>
              <a:spcAft>
                <a:spcPct val="0"/>
              </a:spcAft>
              <a:defRPr/>
            </a:pPr>
            <a:fld id="{FF8B1AAF-2ABC-4F42-B598-DB4EC26F6813}"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206458528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3300" kern="12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panose="020B0604020202020204" pitchFamily="34" charset="0"/>
        </a:defRPr>
      </a:lvl2pPr>
      <a:lvl3pPr algn="ctr" rtl="0" eaLnBrk="0" fontAlgn="base" hangingPunct="0">
        <a:spcBef>
          <a:spcPct val="0"/>
        </a:spcBef>
        <a:spcAft>
          <a:spcPct val="0"/>
        </a:spcAft>
        <a:defRPr sz="3300">
          <a:solidFill>
            <a:schemeClr val="tx2"/>
          </a:solidFill>
          <a:latin typeface="Arial" panose="020B0604020202020204" pitchFamily="34" charset="0"/>
        </a:defRPr>
      </a:lvl3pPr>
      <a:lvl4pPr algn="ctr" rtl="0" eaLnBrk="0" fontAlgn="base" hangingPunct="0">
        <a:spcBef>
          <a:spcPct val="0"/>
        </a:spcBef>
        <a:spcAft>
          <a:spcPct val="0"/>
        </a:spcAft>
        <a:defRPr sz="3300">
          <a:solidFill>
            <a:schemeClr val="tx2"/>
          </a:solidFill>
          <a:latin typeface="Arial" panose="020B0604020202020204" pitchFamily="34" charset="0"/>
        </a:defRPr>
      </a:lvl4pPr>
      <a:lvl5pPr algn="ctr" rtl="0" eaLnBrk="0" fontAlgn="base" hangingPunct="0">
        <a:spcBef>
          <a:spcPct val="0"/>
        </a:spcBef>
        <a:spcAft>
          <a:spcPct val="0"/>
        </a:spcAft>
        <a:defRPr sz="3300">
          <a:solidFill>
            <a:schemeClr val="tx2"/>
          </a:solidFill>
          <a:latin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defRPr>
      </a:lvl9pPr>
    </p:titleStyle>
    <p:bodyStyle>
      <a:lvl1pPr marL="257175" indent="-257175" algn="l" rtl="0" eaLnBrk="0" fontAlgn="base" hangingPunct="0">
        <a:spcBef>
          <a:spcPct val="20000"/>
        </a:spcBef>
        <a:spcAft>
          <a:spcPct val="0"/>
        </a:spcAft>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Char char="•"/>
        <a:defRPr kern="1200">
          <a:solidFill>
            <a:schemeClr val="tx1"/>
          </a:solidFill>
          <a:latin typeface="+mn-lt"/>
          <a:ea typeface="+mn-ea"/>
          <a:cs typeface="+mn-cs"/>
        </a:defRPr>
      </a:lvl3pPr>
      <a:lvl4pPr marL="1200150" indent="-171450" algn="l" rtl="0" eaLnBrk="0" fontAlgn="base" hangingPunct="0">
        <a:spcBef>
          <a:spcPct val="20000"/>
        </a:spcBef>
        <a:spcAft>
          <a:spcPct val="0"/>
        </a:spcAft>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4.xml"/></Relationships>
</file>

<file path=ppt/slides/_rels/slide10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4.xml"/></Relationships>
</file>

<file path=ppt/slides/_rels/slide102.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9.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5.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4.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4.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4.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4.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4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6.xml"/><Relationship Id="rId1" Type="http://schemas.openxmlformats.org/officeDocument/2006/relationships/slideLayout" Target="../slideLayouts/slideLayout50.xml"/></Relationships>
</file>

<file path=ppt/slides/_rels/slide14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50.xml"/></Relationships>
</file>

<file path=ppt/slides/_rels/slide14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50.xml"/></Relationships>
</file>

<file path=ppt/slides/_rels/slide14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4.xml"/></Relationships>
</file>

<file path=ppt/slides/_rels/slide15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50.xml"/></Relationships>
</file>

<file path=ppt/slides/_rels/slide15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50.xml"/></Relationships>
</file>

<file path=ppt/slides/_rels/slide15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50.xml"/></Relationships>
</file>

<file path=ppt/slides/_rels/slide15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50.xml"/></Relationships>
</file>

<file path=ppt/slides/_rels/slide15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50.xml"/></Relationships>
</file>

<file path=ppt/slides/_rels/slide15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50.xml"/></Relationships>
</file>

<file path=ppt/slides/_rels/slide15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50.xml"/></Relationships>
</file>

<file path=ppt/slides/_rels/slide157.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50.xml"/></Relationships>
</file>

<file path=ppt/slides/_rels/slide15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50.xml"/></Relationships>
</file>

<file path=ppt/slides/_rels/slide15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4.xml"/></Relationships>
</file>

<file path=ppt/slides/_rels/slide16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50.xml"/></Relationships>
</file>

<file path=ppt/slides/_rels/slide16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50.xml"/></Relationships>
</file>

<file path=ppt/slides/_rels/slide16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50.xml"/></Relationships>
</file>

<file path=ppt/slides/_rels/slide163.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50.xml"/></Relationships>
</file>

<file path=ppt/slides/_rels/slide164.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50.xml"/></Relationships>
</file>

<file path=ppt/slides/_rels/slide16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50.xml"/></Relationships>
</file>

<file path=ppt/slides/_rels/slide166.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50.xml"/></Relationships>
</file>

<file path=ppt/slides/_rels/slide16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50.xml"/></Relationships>
</file>

<file path=ppt/slides/_rels/slide16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50.xml"/></Relationships>
</file>

<file path=ppt/slides/_rels/slide16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4.xml"/></Relationships>
</file>

<file path=ppt/slides/_rels/slide170.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50.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72.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5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75.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57.xml"/></Relationships>
</file>

<file path=ppt/slides/_rels/slide176.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57.xml"/></Relationships>
</file>

<file path=ppt/slides/_rels/slide177.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57.xml"/></Relationships>
</file>

<file path=ppt/slides/_rels/slide178.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5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4.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4.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7.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7.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6.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6.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6.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6.xml"/></Relationships>
</file>

<file path=ppt/slides/_rels/slide4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6.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6.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6.xml"/></Relationships>
</file>

<file path=ppt/slides/_rels/slide5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6.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6.xml"/></Relationships>
</file>

<file path=ppt/slides/_rels/slide5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6.xml"/></Relationships>
</file>

<file path=ppt/slides/_rels/slide5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6.xml"/></Relationships>
</file>

<file path=ppt/slides/_rels/slide5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6.xml"/></Relationships>
</file>

<file path=ppt/slides/_rels/slide5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9.xml"/></Relationships>
</file>

<file path=ppt/slides/_rels/slide6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9.xml"/></Relationships>
</file>

<file path=ppt/slides/_rels/slide6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79.xml"/></Relationships>
</file>

<file path=ppt/slides/_rels/slide6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9.xml"/></Relationships>
</file>

<file path=ppt/slides/_rels/slide6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9.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9.xml"/></Relationships>
</file>

<file path=ppt/slides/_rels/slide7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9.xml"/></Relationships>
</file>

<file path=ppt/slides/_rels/slide7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7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8.xml"/></Relationships>
</file>

<file path=ppt/slides/_rels/slide7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8.xml"/></Relationships>
</file>

<file path=ppt/slides/_rels/slide7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8.xml"/></Relationships>
</file>

<file path=ppt/slides/_rels/slide7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8.xml"/></Relationships>
</file>

<file path=ppt/slides/_rels/slide7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8.xml"/></Relationships>
</file>

<file path=ppt/slides/_rels/slide7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9.xml"/></Relationships>
</file>

<file path=ppt/slides/_rels/slide8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8.xml"/></Relationships>
</file>

<file path=ppt/slides/_rels/slide8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8.xml"/></Relationships>
</file>

<file path=ppt/slides/_rels/slide8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8.xml"/></Relationships>
</file>

<file path=ppt/slides/_rels/slide8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8.xml"/></Relationships>
</file>

<file path=ppt/slides/_rels/slide8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8.xml"/></Relationships>
</file>

<file path=ppt/slides/_rels/slide8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8.xml"/></Relationships>
</file>

<file path=ppt/slides/_rels/slide8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8.xml"/></Relationships>
</file>

<file path=ppt/slides/_rels/slide8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8.xml"/></Relationships>
</file>

<file path=ppt/slides/_rels/slide8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8.xml"/></Relationships>
</file>

<file path=ppt/slides/_rels/slide8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8.xml"/></Relationships>
</file>

<file path=ppt/slides/_rels/slide9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8.xml"/></Relationships>
</file>

<file path=ppt/slides/_rels/slide9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8.xml"/></Relationships>
</file>

<file path=ppt/slides/_rels/slide9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38.xml"/></Relationships>
</file>

<file path=ppt/slides/_rels/slide9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8.xml"/></Relationships>
</file>

<file path=ppt/slides/_rels/slide9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8.xml"/></Relationships>
</file>

<file path=ppt/slides/_rels/slide9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8.xml"/></Relationships>
</file>

<file path=ppt/slides/_rels/slide9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9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4.xml"/></Relationships>
</file>

<file path=ppt/slides/_rels/slide9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13"/>
            <a:ext cx="12192000" cy="686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1" name="Text Box 3"/>
          <p:cNvSpPr txBox="1">
            <a:spLocks noChangeArrowheads="1"/>
          </p:cNvSpPr>
          <p:nvPr/>
        </p:nvSpPr>
        <p:spPr bwMode="auto">
          <a:xfrm>
            <a:off x="3867150" y="4629150"/>
            <a:ext cx="44577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algn="ctr" fontAlgn="base">
              <a:spcBef>
                <a:spcPct val="50000"/>
              </a:spcBef>
              <a:spcAft>
                <a:spcPct val="0"/>
              </a:spcAft>
              <a:buFontTx/>
              <a:buNone/>
            </a:pPr>
            <a:r>
              <a:rPr lang="en-US" altLang="en-US" sz="1800" b="1">
                <a:solidFill>
                  <a:srgbClr val="FFFFFF"/>
                </a:solidFill>
                <a:cs typeface="Arial" panose="020B0604020202020204" pitchFamily="34" charset="0"/>
              </a:rPr>
              <a:t>WELCOME TO SKYVIEW</a:t>
            </a:r>
          </a:p>
        </p:txBody>
      </p:sp>
      <p:sp>
        <p:nvSpPr>
          <p:cNvPr id="27652" name="Text Box 4"/>
          <p:cNvSpPr txBox="1">
            <a:spLocks noChangeArrowheads="1"/>
          </p:cNvSpPr>
          <p:nvPr/>
        </p:nvSpPr>
        <p:spPr bwMode="auto">
          <a:xfrm>
            <a:off x="3857625" y="4751388"/>
            <a:ext cx="185738" cy="33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defRPr/>
            </a:pPr>
            <a:endParaRPr lang="en-US" altLang="en-US" sz="1575" b="1" dirty="0">
              <a:solidFill>
                <a:srgbClr val="FFFFFF"/>
              </a:solidFill>
            </a:endParaRPr>
          </a:p>
        </p:txBody>
      </p:sp>
    </p:spTree>
    <p:extLst>
      <p:ext uri="{BB962C8B-B14F-4D97-AF65-F5344CB8AC3E}">
        <p14:creationId xmlns:p14="http://schemas.microsoft.com/office/powerpoint/2010/main" val="2875871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505 - Glorify Thy Name - Title</a:t>
            </a:r>
            <a:endParaRPr lang="en-US" dirty="0"/>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a:r>
              <a:rPr lang="en-US" dirty="0">
                <a:solidFill>
                  <a:prstClr val="black"/>
                </a:solidFill>
              </a:rPr>
              <a:t> </a:t>
            </a:r>
          </a:p>
        </p:txBody>
      </p:sp>
    </p:spTree>
    <p:extLst>
      <p:ext uri="{BB962C8B-B14F-4D97-AF65-F5344CB8AC3E}">
        <p14:creationId xmlns:p14="http://schemas.microsoft.com/office/powerpoint/2010/main" val="3117242423"/>
      </p:ext>
    </p:extLst>
  </p:cSld>
  <p:clrMapOvr>
    <a:masterClrMapping/>
  </p:clrMapOvr>
  <p:transition>
    <p:wipe dir="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009 - Our God, He Is Alive - C.3</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983588683"/>
      </p:ext>
    </p:extLst>
  </p:cSld>
  <p:clrMapOvr>
    <a:masterClrMapping/>
  </p:clrMapOvr>
  <p:transition>
    <p:wipe dir="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009 - Our God, He Is Alive - C.4</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a:r>
              <a:rPr lang="en-US" dirty="0">
                <a:solidFill>
                  <a:prstClr val="black"/>
                </a:solidFill>
              </a:rPr>
              <a:t>End of Song</a:t>
            </a:r>
          </a:p>
        </p:txBody>
      </p:sp>
    </p:spTree>
    <p:extLst>
      <p:ext uri="{BB962C8B-B14F-4D97-AF65-F5344CB8AC3E}">
        <p14:creationId xmlns:p14="http://schemas.microsoft.com/office/powerpoint/2010/main" val="2372098452"/>
      </p:ext>
    </p:extLst>
  </p:cSld>
  <p:clrMapOvr>
    <a:masterClrMapping/>
  </p:clrMapOvr>
  <p:transition>
    <p:wipe dir="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2098" name="Picture 2" descr="Image result for today's scripture text"/>
          <p:cNvPicPr>
            <a:picLocks noChangeAspect="1" noChangeArrowheads="1"/>
          </p:cNvPicPr>
          <p:nvPr/>
        </p:nvPicPr>
        <p:blipFill>
          <a:blip r:embed="rId2">
            <a:lum bright="-30000" contrast="-30000"/>
            <a:extLst>
              <a:ext uri="{28A0092B-C50C-407E-A947-70E740481C1C}">
                <a14:useLocalDpi xmlns:a14="http://schemas.microsoft.com/office/drawing/2010/main" val="0"/>
              </a:ext>
            </a:extLst>
          </a:blip>
          <a:srcRect/>
          <a:stretch>
            <a:fillRect/>
          </a:stretch>
        </p:blipFill>
        <p:spPr bwMode="auto">
          <a:xfrm>
            <a:off x="3524250" y="1500189"/>
            <a:ext cx="514350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099" name="Text Box 3"/>
          <p:cNvSpPr txBox="1">
            <a:spLocks noChangeArrowheads="1"/>
          </p:cNvSpPr>
          <p:nvPr/>
        </p:nvSpPr>
        <p:spPr bwMode="auto">
          <a:xfrm>
            <a:off x="3995739" y="1882775"/>
            <a:ext cx="420052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algn="ctr" fontAlgn="base">
              <a:spcBef>
                <a:spcPct val="50000"/>
              </a:spcBef>
              <a:spcAft>
                <a:spcPct val="0"/>
              </a:spcAft>
              <a:buFontTx/>
              <a:buNone/>
            </a:pPr>
            <a:r>
              <a:rPr lang="en-US" altLang="en-US" b="1" dirty="0">
                <a:solidFill>
                  <a:srgbClr val="FFFFFF"/>
                </a:solidFill>
                <a:cs typeface="Arial" panose="020B0604020202020204" pitchFamily="34" charset="0"/>
              </a:rPr>
              <a:t>TODAY’S TEXT</a:t>
            </a:r>
          </a:p>
          <a:p>
            <a:pPr algn="ctr" fontAlgn="base">
              <a:spcBef>
                <a:spcPct val="50000"/>
              </a:spcBef>
              <a:spcAft>
                <a:spcPct val="0"/>
              </a:spcAft>
              <a:buFontTx/>
              <a:buNone/>
            </a:pPr>
            <a:r>
              <a:rPr lang="en-US" altLang="en-US" b="1" dirty="0" smtClean="0">
                <a:solidFill>
                  <a:srgbClr val="FFFFFF"/>
                </a:solidFill>
                <a:cs typeface="Arial" panose="020B0604020202020204" pitchFamily="34" charset="0"/>
              </a:rPr>
              <a:t>PAT SKIDMORE</a:t>
            </a:r>
          </a:p>
          <a:p>
            <a:pPr algn="ctr" fontAlgn="base">
              <a:spcBef>
                <a:spcPct val="50000"/>
              </a:spcBef>
              <a:spcAft>
                <a:spcPct val="0"/>
              </a:spcAft>
              <a:buFontTx/>
              <a:buNone/>
            </a:pPr>
            <a:r>
              <a:rPr lang="en-US" altLang="en-US" b="1" dirty="0" smtClean="0">
                <a:solidFill>
                  <a:srgbClr val="FFFFFF"/>
                </a:solidFill>
                <a:cs typeface="Arial" panose="020B0604020202020204" pitchFamily="34" charset="0"/>
              </a:rPr>
              <a:t>EPHESIANS 1:3-6</a:t>
            </a:r>
            <a:endParaRPr lang="en-US" altLang="en-US" b="1" dirty="0">
              <a:solidFill>
                <a:srgbClr val="FFFFFF"/>
              </a:solidFill>
              <a:cs typeface="Arial" panose="020B0604020202020204" pitchFamily="34" charset="0"/>
            </a:endParaRPr>
          </a:p>
        </p:txBody>
      </p:sp>
    </p:spTree>
    <p:extLst>
      <p:ext uri="{BB962C8B-B14F-4D97-AF65-F5344CB8AC3E}">
        <p14:creationId xmlns:p14="http://schemas.microsoft.com/office/powerpoint/2010/main" val="153219094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22" name="TextBox 1"/>
          <p:cNvSpPr txBox="1">
            <a:spLocks noChangeArrowheads="1"/>
          </p:cNvSpPr>
          <p:nvPr/>
        </p:nvSpPr>
        <p:spPr bwMode="auto">
          <a:xfrm>
            <a:off x="2209800" y="304800"/>
            <a:ext cx="80010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r>
              <a:rPr lang="en-US" sz="2800" dirty="0"/>
              <a:t> </a:t>
            </a:r>
            <a:r>
              <a:rPr lang="en-US" sz="2800" dirty="0" err="1" smtClean="0">
                <a:latin typeface="Tahoma" panose="020B0604030504040204" pitchFamily="34" charset="0"/>
              </a:rPr>
              <a:t>Eph</a:t>
            </a:r>
            <a:r>
              <a:rPr lang="en-US" sz="2800" dirty="0" smtClean="0">
                <a:latin typeface="Tahoma" panose="020B0604030504040204" pitchFamily="34" charset="0"/>
              </a:rPr>
              <a:t> 1:3-6  </a:t>
            </a:r>
            <a:r>
              <a:rPr lang="en-US" sz="2800" dirty="0" smtClean="0">
                <a:latin typeface="Trebuchet MS" panose="020B0603020202020204" pitchFamily="34" charset="0"/>
              </a:rPr>
              <a:t>Blessed </a:t>
            </a:r>
            <a:r>
              <a:rPr lang="en-US" sz="2800" dirty="0">
                <a:latin typeface="Trebuchet MS" panose="020B0603020202020204" pitchFamily="34" charset="0"/>
              </a:rPr>
              <a:t>be the God and Father of our Lord Jesus Christ, who hath blessed us with all spiritual blessings in heavenly places in Christ:</a:t>
            </a:r>
          </a:p>
          <a:p>
            <a:pPr marR="1350"/>
            <a:r>
              <a:rPr lang="en-US" sz="2800" baseline="30000" dirty="0">
                <a:latin typeface="Trebuchet MS" panose="020B0603020202020204" pitchFamily="34" charset="0"/>
              </a:rPr>
              <a:t>4</a:t>
            </a:r>
            <a:r>
              <a:rPr lang="en-US" sz="2800" dirty="0">
                <a:latin typeface="Trebuchet MS" panose="020B0603020202020204" pitchFamily="34" charset="0"/>
              </a:rPr>
              <a:t> According as he hath chosen us in him before the foundation of the world, that we should be holy and without blame before him in love:</a:t>
            </a:r>
          </a:p>
          <a:p>
            <a:pPr marR="1350"/>
            <a:r>
              <a:rPr lang="en-US" sz="2800" baseline="30000" dirty="0">
                <a:latin typeface="Trebuchet MS" panose="020B0603020202020204" pitchFamily="34" charset="0"/>
              </a:rPr>
              <a:t>5</a:t>
            </a:r>
            <a:r>
              <a:rPr lang="en-US" sz="2800" dirty="0">
                <a:latin typeface="Trebuchet MS" panose="020B0603020202020204" pitchFamily="34" charset="0"/>
              </a:rPr>
              <a:t> Having predestinated us unto the adoption of children by Jesus Christ to himself, according to the good pleasure of his will,</a:t>
            </a:r>
          </a:p>
          <a:p>
            <a:pPr marR="1350"/>
            <a:r>
              <a:rPr lang="en-US" sz="2800" baseline="30000" dirty="0">
                <a:latin typeface="Trebuchet MS" panose="020B0603020202020204" pitchFamily="34" charset="0"/>
              </a:rPr>
              <a:t>6</a:t>
            </a:r>
            <a:r>
              <a:rPr lang="en-US" sz="2800" dirty="0">
                <a:latin typeface="Trebuchet MS" panose="020B0603020202020204" pitchFamily="34" charset="0"/>
              </a:rPr>
              <a:t> To the praise of the glory of his grace, wherein he hath made us accepted in the </a:t>
            </a:r>
            <a:r>
              <a:rPr lang="en-US" sz="2800" dirty="0" smtClean="0">
                <a:latin typeface="Trebuchet MS" panose="020B0603020202020204" pitchFamily="34" charset="0"/>
              </a:rPr>
              <a:t>beloved.  </a:t>
            </a:r>
            <a:r>
              <a:rPr lang="en-US" sz="2800" dirty="0" smtClean="0">
                <a:latin typeface="Tahoma" panose="020B0604030504040204" pitchFamily="34" charset="0"/>
              </a:rPr>
              <a:t>KJV</a:t>
            </a:r>
            <a:endParaRPr lang="en-US" sz="2800" dirty="0">
              <a:latin typeface="+mj-lt"/>
            </a:endParaRPr>
          </a:p>
        </p:txBody>
      </p:sp>
    </p:spTree>
    <p:extLst>
      <p:ext uri="{BB962C8B-B14F-4D97-AF65-F5344CB8AC3E}">
        <p14:creationId xmlns:p14="http://schemas.microsoft.com/office/powerpoint/2010/main" val="307661357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570289" y="1617663"/>
            <a:ext cx="540067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algn="ctr" fontAlgn="base">
              <a:spcBef>
                <a:spcPct val="0"/>
              </a:spcBef>
              <a:spcAft>
                <a:spcPct val="0"/>
              </a:spcAft>
            </a:pPr>
            <a:r>
              <a:rPr lang="en-US" altLang="en-US" sz="3200" dirty="0">
                <a:solidFill>
                  <a:srgbClr val="F2F2F2"/>
                </a:solidFill>
              </a:rPr>
              <a:t>INVITATION SONG</a:t>
            </a:r>
          </a:p>
          <a:p>
            <a:pPr algn="ctr" fontAlgn="base">
              <a:spcBef>
                <a:spcPct val="0"/>
              </a:spcBef>
              <a:spcAft>
                <a:spcPct val="0"/>
              </a:spcAft>
            </a:pPr>
            <a:endParaRPr lang="en-US" altLang="en-US" sz="3200" dirty="0">
              <a:solidFill>
                <a:srgbClr val="F2F2F2"/>
              </a:solidFill>
            </a:endParaRPr>
          </a:p>
          <a:p>
            <a:pPr algn="ctr" fontAlgn="base">
              <a:spcBef>
                <a:spcPct val="0"/>
              </a:spcBef>
              <a:spcAft>
                <a:spcPct val="0"/>
              </a:spcAft>
            </a:pPr>
            <a:r>
              <a:rPr lang="en-US" altLang="en-US" sz="3200" dirty="0" smtClean="0">
                <a:solidFill>
                  <a:srgbClr val="F2F2F2"/>
                </a:solidFill>
              </a:rPr>
              <a:t>#  278</a:t>
            </a:r>
          </a:p>
          <a:p>
            <a:pPr algn="ctr" fontAlgn="base">
              <a:spcBef>
                <a:spcPct val="0"/>
              </a:spcBef>
              <a:spcAft>
                <a:spcPct val="0"/>
              </a:spcAft>
            </a:pPr>
            <a:endParaRPr lang="en-US" altLang="en-US" sz="3200" dirty="0">
              <a:solidFill>
                <a:srgbClr val="F2F2F2"/>
              </a:solidFill>
            </a:endParaRPr>
          </a:p>
          <a:p>
            <a:pPr algn="ctr" fontAlgn="base">
              <a:spcBef>
                <a:spcPct val="0"/>
              </a:spcBef>
              <a:spcAft>
                <a:spcPct val="0"/>
              </a:spcAft>
            </a:pPr>
            <a:r>
              <a:rPr lang="en-US" altLang="en-US" sz="3200" dirty="0" smtClean="0">
                <a:solidFill>
                  <a:srgbClr val="F2F2F2"/>
                </a:solidFill>
              </a:rPr>
              <a:t>GOD IS CALLING</a:t>
            </a:r>
          </a:p>
        </p:txBody>
      </p:sp>
    </p:spTree>
    <p:extLst>
      <p:ext uri="{BB962C8B-B14F-4D97-AF65-F5344CB8AC3E}">
        <p14:creationId xmlns:p14="http://schemas.microsoft.com/office/powerpoint/2010/main" val="29636386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Free Vector | Happy fathers day blue flat sty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12192000" cy="6768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67845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2590800" y="609601"/>
            <a:ext cx="7086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smtClean="0">
                <a:solidFill>
                  <a:srgbClr val="FFCC66"/>
                </a:solidFill>
                <a:latin typeface="Tahoma" panose="020B0604030504040204" pitchFamily="34" charset="0"/>
              </a:rPr>
              <a:t>TODAY IS SPECIAL</a:t>
            </a:r>
            <a:endParaRPr lang="en-US" altLang="en-US" sz="2800" b="1" dirty="0">
              <a:solidFill>
                <a:srgbClr val="FFCC66"/>
              </a:solidFill>
              <a:latin typeface="Tahoma" panose="020B0604030504040204" pitchFamily="34" charset="0"/>
            </a:endParaRPr>
          </a:p>
        </p:txBody>
      </p:sp>
      <p:sp>
        <p:nvSpPr>
          <p:cNvPr id="55299" name="Text Box 3"/>
          <p:cNvSpPr txBox="1">
            <a:spLocks noChangeArrowheads="1"/>
          </p:cNvSpPr>
          <p:nvPr/>
        </p:nvSpPr>
        <p:spPr bwMode="auto">
          <a:xfrm>
            <a:off x="929899" y="1213011"/>
            <a:ext cx="10755824"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altLang="en-US" sz="2800" b="1" dirty="0" smtClean="0">
                <a:solidFill>
                  <a:srgbClr val="FFCC66"/>
                </a:solidFill>
                <a:latin typeface="Tahoma" panose="020B0604030504040204" pitchFamily="34" charset="0"/>
              </a:rPr>
              <a:t>NOT ONLY BECAUSE IT IS SUNDAY BUT IT IS A DAY WE HAVE SET ASIDE TO HONOR FATHERS</a:t>
            </a:r>
          </a:p>
          <a:p>
            <a:pPr algn="ctr" fontAlgn="base">
              <a:spcBef>
                <a:spcPct val="50000"/>
              </a:spcBef>
              <a:spcAft>
                <a:spcPct val="0"/>
              </a:spcAft>
            </a:pPr>
            <a:r>
              <a:rPr lang="en-US" altLang="en-US" sz="2800" b="1" dirty="0" smtClean="0">
                <a:solidFill>
                  <a:srgbClr val="FFCC66"/>
                </a:solidFill>
                <a:latin typeface="Tahoma" panose="020B0604030504040204" pitchFamily="34" charset="0"/>
              </a:rPr>
              <a:t>SOME HAVE A DIFFICULT TIME ON FATHER’S DAY</a:t>
            </a:r>
          </a:p>
          <a:p>
            <a:pPr algn="ctr" fontAlgn="base">
              <a:spcBef>
                <a:spcPct val="50000"/>
              </a:spcBef>
              <a:spcAft>
                <a:spcPct val="0"/>
              </a:spcAft>
            </a:pPr>
            <a:r>
              <a:rPr lang="en-US" altLang="en-US" sz="2800" b="1" dirty="0" smtClean="0">
                <a:solidFill>
                  <a:srgbClr val="FFCC66"/>
                </a:solidFill>
                <a:latin typeface="Tahoma" panose="020B0604030504040204" pitchFamily="34" charset="0"/>
              </a:rPr>
              <a:t>IT MAY BE THAT SOME DO NOT HAVE FOND MEMORIES OF THEIR FATHER</a:t>
            </a:r>
          </a:p>
          <a:p>
            <a:pPr algn="ctr" fontAlgn="base">
              <a:spcBef>
                <a:spcPct val="50000"/>
              </a:spcBef>
              <a:spcAft>
                <a:spcPct val="0"/>
              </a:spcAft>
            </a:pPr>
            <a:r>
              <a:rPr lang="en-US" altLang="en-US" sz="2800" b="1" dirty="0" smtClean="0">
                <a:solidFill>
                  <a:srgbClr val="FFCC66"/>
                </a:solidFill>
                <a:latin typeface="Tahoma" panose="020B0604030504040204" pitchFamily="34" charset="0"/>
              </a:rPr>
              <a:t>OTHERS NO LONGER HAVE A FATHER BECAUSE THEY HAVE PASSED AWAY</a:t>
            </a:r>
          </a:p>
          <a:p>
            <a:pPr algn="ctr" fontAlgn="base">
              <a:spcBef>
                <a:spcPct val="50000"/>
              </a:spcBef>
              <a:spcAft>
                <a:spcPct val="0"/>
              </a:spcAft>
            </a:pPr>
            <a:r>
              <a:rPr lang="en-US" altLang="en-US" sz="2800" b="1" dirty="0" smtClean="0">
                <a:solidFill>
                  <a:srgbClr val="FFCC66"/>
                </a:solidFill>
                <a:latin typeface="Tahoma" panose="020B0604030504040204" pitchFamily="34" charset="0"/>
              </a:rPr>
              <a:t>TODAY WE WANT TO THINK ABOUT A FATHER WE ALL  HAVE AND THE PRIVILEGE OF HAVING SUCH A FATHER AND WHAT A BLESSING IT IS TO HAVE THIS FATHER</a:t>
            </a:r>
          </a:p>
          <a:p>
            <a:pPr algn="ctr" fontAlgn="base">
              <a:spcBef>
                <a:spcPct val="50000"/>
              </a:spcBef>
              <a:spcAft>
                <a:spcPct val="0"/>
              </a:spcAft>
            </a:pPr>
            <a:endParaRPr lang="en-US" altLang="en-US" sz="2800" b="1" dirty="0">
              <a:solidFill>
                <a:srgbClr val="FFCC66"/>
              </a:solidFill>
              <a:latin typeface="Tahoma" panose="020B0604030504040204" pitchFamily="34" charset="0"/>
            </a:endParaRPr>
          </a:p>
        </p:txBody>
      </p:sp>
    </p:spTree>
    <p:extLst>
      <p:ext uri="{BB962C8B-B14F-4D97-AF65-F5344CB8AC3E}">
        <p14:creationId xmlns:p14="http://schemas.microsoft.com/office/powerpoint/2010/main" val="199917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2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2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2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52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2590800" y="609601"/>
            <a:ext cx="7086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smtClean="0">
                <a:solidFill>
                  <a:srgbClr val="FFCC66"/>
                </a:solidFill>
                <a:latin typeface="Tahoma" panose="020B0604030504040204" pitchFamily="34" charset="0"/>
              </a:rPr>
              <a:t>SINCE GOD CREATED ALL MANKIND HE IS THE FATHER OF EVERYONE</a:t>
            </a:r>
            <a:endParaRPr lang="en-US" altLang="en-US" sz="2800" b="1" dirty="0">
              <a:solidFill>
                <a:srgbClr val="FFCC66"/>
              </a:solidFill>
              <a:latin typeface="Tahoma" panose="020B0604030504040204" pitchFamily="34" charset="0"/>
            </a:endParaRPr>
          </a:p>
        </p:txBody>
      </p:sp>
      <p:sp>
        <p:nvSpPr>
          <p:cNvPr id="2" name="TextBox 1"/>
          <p:cNvSpPr txBox="1"/>
          <p:nvPr/>
        </p:nvSpPr>
        <p:spPr>
          <a:xfrm>
            <a:off x="1953407" y="1610715"/>
            <a:ext cx="8207023" cy="1661993"/>
          </a:xfrm>
          <a:prstGeom prst="rect">
            <a:avLst/>
          </a:prstGeom>
          <a:noFill/>
        </p:spPr>
        <p:txBody>
          <a:bodyPr wrap="square" rtlCol="0">
            <a:spAutoFit/>
          </a:bodyPr>
          <a:lstStyle/>
          <a:p>
            <a:r>
              <a:rPr lang="en-US" sz="2800" b="1" dirty="0" smtClean="0">
                <a:solidFill>
                  <a:schemeClr val="tx1">
                    <a:lumMod val="20000"/>
                    <a:lumOff val="80000"/>
                  </a:schemeClr>
                </a:solidFill>
                <a:latin typeface="Tahoma" panose="020B0604030504040204" pitchFamily="34" charset="0"/>
              </a:rPr>
              <a:t>1 </a:t>
            </a:r>
            <a:r>
              <a:rPr lang="en-US" sz="2800" b="1" dirty="0" err="1">
                <a:solidFill>
                  <a:schemeClr val="tx1">
                    <a:lumMod val="20000"/>
                    <a:lumOff val="80000"/>
                  </a:schemeClr>
                </a:solidFill>
                <a:latin typeface="Tahoma" panose="020B0604030504040204" pitchFamily="34" charset="0"/>
              </a:rPr>
              <a:t>Cor</a:t>
            </a:r>
            <a:r>
              <a:rPr lang="en-US" sz="2800" b="1" dirty="0">
                <a:solidFill>
                  <a:schemeClr val="tx1">
                    <a:lumMod val="20000"/>
                    <a:lumOff val="80000"/>
                  </a:schemeClr>
                </a:solidFill>
                <a:latin typeface="Tahoma" panose="020B0604030504040204" pitchFamily="34" charset="0"/>
              </a:rPr>
              <a:t> </a:t>
            </a:r>
            <a:r>
              <a:rPr lang="en-US" sz="2800" b="1" dirty="0" smtClean="0">
                <a:solidFill>
                  <a:schemeClr val="tx1">
                    <a:lumMod val="20000"/>
                    <a:lumOff val="80000"/>
                  </a:schemeClr>
                </a:solidFill>
                <a:latin typeface="Tahoma" panose="020B0604030504040204" pitchFamily="34" charset="0"/>
              </a:rPr>
              <a:t>8:6 </a:t>
            </a:r>
            <a:r>
              <a:rPr lang="en-US" sz="2800" b="1" dirty="0" smtClean="0">
                <a:solidFill>
                  <a:schemeClr val="tx1">
                    <a:lumMod val="20000"/>
                    <a:lumOff val="80000"/>
                  </a:schemeClr>
                </a:solidFill>
                <a:latin typeface="Trebuchet MS" panose="020B0603020202020204" pitchFamily="34" charset="0"/>
              </a:rPr>
              <a:t> </a:t>
            </a:r>
            <a:r>
              <a:rPr lang="en-US" sz="2800" b="1" dirty="0">
                <a:solidFill>
                  <a:schemeClr val="tx1">
                    <a:lumMod val="20000"/>
                    <a:lumOff val="80000"/>
                  </a:schemeClr>
                </a:solidFill>
                <a:latin typeface="Trebuchet MS" panose="020B0603020202020204" pitchFamily="34" charset="0"/>
              </a:rPr>
              <a:t>yet for us there is but one God, the Father, from whom all things came and for whom we live; </a:t>
            </a:r>
          </a:p>
          <a:p>
            <a:pPr marR="1350"/>
            <a:endParaRPr lang="en-US" dirty="0">
              <a:solidFill>
                <a:srgbClr val="000000"/>
              </a:solidFill>
              <a:latin typeface="Tahoma" panose="020B0604030504040204" pitchFamily="34" charset="0"/>
            </a:endParaRPr>
          </a:p>
        </p:txBody>
      </p:sp>
      <p:sp>
        <p:nvSpPr>
          <p:cNvPr id="3" name="TextBox 2"/>
          <p:cNvSpPr txBox="1"/>
          <p:nvPr/>
        </p:nvSpPr>
        <p:spPr>
          <a:xfrm>
            <a:off x="2030588" y="3272708"/>
            <a:ext cx="8880219" cy="2092881"/>
          </a:xfrm>
          <a:prstGeom prst="rect">
            <a:avLst/>
          </a:prstGeom>
          <a:noFill/>
        </p:spPr>
        <p:txBody>
          <a:bodyPr wrap="square" rtlCol="0">
            <a:spAutoFit/>
          </a:bodyPr>
          <a:lstStyle/>
          <a:p>
            <a:r>
              <a:rPr lang="en-US" sz="2800" b="1" dirty="0" smtClean="0">
                <a:solidFill>
                  <a:schemeClr val="tx1">
                    <a:lumMod val="20000"/>
                    <a:lumOff val="80000"/>
                  </a:schemeClr>
                </a:solidFill>
                <a:latin typeface="Tahoma" panose="020B0604030504040204" pitchFamily="34" charset="0"/>
              </a:rPr>
              <a:t>Acts 17:28 </a:t>
            </a:r>
            <a:r>
              <a:rPr lang="en-US" sz="2800" b="1" dirty="0" smtClean="0">
                <a:solidFill>
                  <a:schemeClr val="tx1">
                    <a:lumMod val="20000"/>
                    <a:lumOff val="80000"/>
                  </a:schemeClr>
                </a:solidFill>
                <a:latin typeface="Trebuchet MS" panose="020B0603020202020204" pitchFamily="34" charset="0"/>
              </a:rPr>
              <a:t>'For </a:t>
            </a:r>
            <a:r>
              <a:rPr lang="en-US" sz="2800" b="1" dirty="0">
                <a:solidFill>
                  <a:schemeClr val="tx1">
                    <a:lumMod val="20000"/>
                    <a:lumOff val="80000"/>
                  </a:schemeClr>
                </a:solidFill>
                <a:latin typeface="Trebuchet MS" panose="020B0603020202020204" pitchFamily="34" charset="0"/>
              </a:rPr>
              <a:t>in him we live and move and have our being.' As some of your own poets have said, 'We are his offspring.' </a:t>
            </a:r>
          </a:p>
          <a:p>
            <a:pPr marR="1350"/>
            <a:endParaRPr lang="en-US" sz="2800" dirty="0">
              <a:solidFill>
                <a:srgbClr val="000000"/>
              </a:solidFill>
              <a:latin typeface="Trebuchet MS" panose="020B0603020202020204" pitchFamily="34" charset="0"/>
            </a:endParaRPr>
          </a:p>
          <a:p>
            <a:pPr marR="1350"/>
            <a:endParaRPr lang="en-US" dirty="0">
              <a:solidFill>
                <a:srgbClr val="000000"/>
              </a:solidFill>
              <a:latin typeface="Tahoma" panose="020B0604030504040204" pitchFamily="34" charset="0"/>
            </a:endParaRPr>
          </a:p>
        </p:txBody>
      </p:sp>
    </p:spTree>
    <p:extLst>
      <p:ext uri="{BB962C8B-B14F-4D97-AF65-F5344CB8AC3E}">
        <p14:creationId xmlns:p14="http://schemas.microsoft.com/office/powerpoint/2010/main" val="154319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2590800" y="609601"/>
            <a:ext cx="7086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smtClean="0">
                <a:solidFill>
                  <a:srgbClr val="FFCC66"/>
                </a:solidFill>
                <a:latin typeface="Tahoma" panose="020B0604030504040204" pitchFamily="34" charset="0"/>
              </a:rPr>
              <a:t>SINCE GOD CREATED ALL MANKIND HE IS THE FATHER OF EVERYONE</a:t>
            </a:r>
            <a:endParaRPr lang="en-US" altLang="en-US" sz="2800" b="1" dirty="0">
              <a:solidFill>
                <a:srgbClr val="FFCC66"/>
              </a:solidFill>
              <a:latin typeface="Tahoma" panose="020B0604030504040204" pitchFamily="34" charset="0"/>
            </a:endParaRPr>
          </a:p>
        </p:txBody>
      </p:sp>
      <p:sp>
        <p:nvSpPr>
          <p:cNvPr id="2" name="TextBox 1"/>
          <p:cNvSpPr txBox="1"/>
          <p:nvPr/>
        </p:nvSpPr>
        <p:spPr>
          <a:xfrm>
            <a:off x="2030588" y="1648178"/>
            <a:ext cx="8207023" cy="3970318"/>
          </a:xfrm>
          <a:prstGeom prst="rect">
            <a:avLst/>
          </a:prstGeom>
          <a:noFill/>
        </p:spPr>
        <p:txBody>
          <a:bodyPr wrap="square" rtlCol="0">
            <a:spAutoFit/>
          </a:bodyPr>
          <a:lstStyle/>
          <a:p>
            <a:pPr marR="1350" algn="ctr"/>
            <a:r>
              <a:rPr lang="en-US" sz="2800" b="1" dirty="0" smtClean="0">
                <a:solidFill>
                  <a:schemeClr val="tx1">
                    <a:lumMod val="75000"/>
                  </a:schemeClr>
                </a:solidFill>
                <a:latin typeface="Tahoma" panose="020B0604030504040204" pitchFamily="34" charset="0"/>
              </a:rPr>
              <a:t>THERE IS MORE TO THE THOUGHT OF GOD BEING THE FATHER OF ALL THINGS</a:t>
            </a:r>
          </a:p>
          <a:p>
            <a:pPr marR="1350" algn="ctr"/>
            <a:endParaRPr lang="en-US" sz="2800" b="1" dirty="0">
              <a:solidFill>
                <a:schemeClr val="tx1">
                  <a:lumMod val="75000"/>
                </a:schemeClr>
              </a:solidFill>
              <a:latin typeface="Tahoma" panose="020B0604030504040204" pitchFamily="34" charset="0"/>
            </a:endParaRPr>
          </a:p>
          <a:p>
            <a:pPr marR="1350" algn="ctr"/>
            <a:r>
              <a:rPr lang="en-US" sz="2800" b="1" dirty="0" smtClean="0">
                <a:solidFill>
                  <a:schemeClr val="tx1">
                    <a:lumMod val="75000"/>
                  </a:schemeClr>
                </a:solidFill>
                <a:latin typeface="Tahoma" panose="020B0604030504040204" pitchFamily="34" charset="0"/>
              </a:rPr>
              <a:t>THERE IS A SPECIAL SENSE IN WHICH WE CAN CALL GOD OUR “FATHER”</a:t>
            </a:r>
          </a:p>
          <a:p>
            <a:pPr marR="1350" algn="ctr"/>
            <a:endParaRPr lang="en-US" sz="2800" b="1" dirty="0">
              <a:solidFill>
                <a:schemeClr val="tx1">
                  <a:lumMod val="75000"/>
                </a:schemeClr>
              </a:solidFill>
              <a:latin typeface="Tahoma" panose="020B0604030504040204" pitchFamily="34" charset="0"/>
            </a:endParaRPr>
          </a:p>
          <a:p>
            <a:pPr marR="1350" algn="ctr"/>
            <a:r>
              <a:rPr lang="en-US" sz="2800" b="1" dirty="0" smtClean="0">
                <a:solidFill>
                  <a:schemeClr val="tx1">
                    <a:lumMod val="75000"/>
                  </a:schemeClr>
                </a:solidFill>
                <a:latin typeface="Tahoma" panose="020B0604030504040204" pitchFamily="34" charset="0"/>
              </a:rPr>
              <a:t>IN OUR TEXT PAUL MENTIONS 4 THINGS GOD HAS DONE FOR US AND WHY WE CAN CALL HIM “FATHER”</a:t>
            </a:r>
            <a:endParaRPr lang="en-US" sz="2800" b="1" dirty="0">
              <a:solidFill>
                <a:schemeClr val="accent6">
                  <a:lumMod val="40000"/>
                  <a:lumOff val="60000"/>
                </a:schemeClr>
              </a:solidFill>
              <a:latin typeface="Tahoma" panose="020B0604030504040204" pitchFamily="34" charset="0"/>
            </a:endParaRPr>
          </a:p>
        </p:txBody>
      </p:sp>
    </p:spTree>
    <p:extLst>
      <p:ext uri="{BB962C8B-B14F-4D97-AF65-F5344CB8AC3E}">
        <p14:creationId xmlns:p14="http://schemas.microsoft.com/office/powerpoint/2010/main" val="3839246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1735809" y="609601"/>
            <a:ext cx="8772041"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b="1"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Eph</a:t>
            </a:r>
            <a:r>
              <a:rPr lang="en-US" sz="2800" b="1" dirty="0" smtClean="0">
                <a:solidFill>
                  <a:srgbClr val="FFFFFF"/>
                </a:solidFill>
                <a:latin typeface="Tahoma" panose="020B0604030504040204" pitchFamily="34" charset="0"/>
                <a:ea typeface="Tahoma" panose="020B0604030504040204" pitchFamily="34" charset="0"/>
                <a:cs typeface="Tahoma" panose="020B0604030504040204" pitchFamily="34" charset="0"/>
              </a:rPr>
              <a:t> 1:3-6  </a:t>
            </a:r>
            <a:r>
              <a:rPr lang="en-US" sz="2800" b="1" dirty="0">
                <a:solidFill>
                  <a:srgbClr val="FFFFFF"/>
                </a:solidFill>
                <a:latin typeface="Tahoma" panose="020B0604030504040204" pitchFamily="34" charset="0"/>
                <a:ea typeface="Tahoma" panose="020B0604030504040204" pitchFamily="34" charset="0"/>
                <a:cs typeface="Tahoma" panose="020B0604030504040204" pitchFamily="34" charset="0"/>
              </a:rPr>
              <a:t>Praise be to the God and Father of our Lord Jesus Christ, who has blessed us in the heavenly realms with every spiritual blessing in Christ. </a:t>
            </a:r>
            <a:r>
              <a:rPr lang="en-US" sz="2800" b="1" baseline="30000" dirty="0">
                <a:solidFill>
                  <a:srgbClr val="FFFFFF"/>
                </a:solidFill>
                <a:latin typeface="Tahoma" panose="020B0604030504040204" pitchFamily="34" charset="0"/>
                <a:ea typeface="Tahoma" panose="020B0604030504040204" pitchFamily="34" charset="0"/>
                <a:cs typeface="Tahoma" panose="020B0604030504040204" pitchFamily="34" charset="0"/>
              </a:rPr>
              <a:t>4</a:t>
            </a:r>
            <a:r>
              <a:rPr lang="en-US" sz="2800" b="1" dirty="0">
                <a:solidFill>
                  <a:srgbClr val="FFFFFF"/>
                </a:solidFill>
                <a:latin typeface="Tahoma" panose="020B0604030504040204" pitchFamily="34" charset="0"/>
                <a:ea typeface="Tahoma" panose="020B0604030504040204" pitchFamily="34" charset="0"/>
                <a:cs typeface="Tahoma" panose="020B0604030504040204" pitchFamily="34" charset="0"/>
              </a:rPr>
              <a:t> For he chose us in him before the creation of the world to be holy and blameless in his sight. In love </a:t>
            </a:r>
            <a:r>
              <a:rPr lang="en-US" sz="2800" b="1" baseline="30000" dirty="0">
                <a:solidFill>
                  <a:srgbClr val="FFFFFF"/>
                </a:solidFill>
                <a:latin typeface="Tahoma" panose="020B0604030504040204" pitchFamily="34" charset="0"/>
                <a:ea typeface="Tahoma" panose="020B0604030504040204" pitchFamily="34" charset="0"/>
                <a:cs typeface="Tahoma" panose="020B0604030504040204" pitchFamily="34" charset="0"/>
              </a:rPr>
              <a:t>5</a:t>
            </a:r>
            <a:r>
              <a:rPr lang="en-US" sz="2800" b="1" dirty="0">
                <a:solidFill>
                  <a:srgbClr val="FFFFFF"/>
                </a:solidFill>
                <a:latin typeface="Tahoma" panose="020B0604030504040204" pitchFamily="34" charset="0"/>
                <a:ea typeface="Tahoma" panose="020B0604030504040204" pitchFamily="34" charset="0"/>
                <a:cs typeface="Tahoma" panose="020B0604030504040204" pitchFamily="34" charset="0"/>
              </a:rPr>
              <a:t> he </a:t>
            </a:r>
            <a:r>
              <a:rPr lang="en-US" sz="2800" b="1" dirty="0" smtClean="0">
                <a:solidFill>
                  <a:srgbClr val="FFFFFF"/>
                </a:solidFill>
                <a:latin typeface="Tahoma" panose="020B0604030504040204" pitchFamily="34" charset="0"/>
                <a:ea typeface="Tahoma" panose="020B0604030504040204" pitchFamily="34" charset="0"/>
                <a:cs typeface="Tahoma" panose="020B0604030504040204" pitchFamily="34" charset="0"/>
              </a:rPr>
              <a:t>predestined </a:t>
            </a:r>
            <a:r>
              <a:rPr lang="en-US" sz="2800" b="1" dirty="0">
                <a:solidFill>
                  <a:srgbClr val="FFFFFF"/>
                </a:solidFill>
                <a:latin typeface="Tahoma" panose="020B0604030504040204" pitchFamily="34" charset="0"/>
                <a:ea typeface="Tahoma" panose="020B0604030504040204" pitchFamily="34" charset="0"/>
                <a:cs typeface="Tahoma" panose="020B0604030504040204" pitchFamily="34" charset="0"/>
              </a:rPr>
              <a:t>us to be adopted as his sons through Jesus Christ, in accordance with his pleasure and will— </a:t>
            </a:r>
            <a:r>
              <a:rPr lang="en-US" sz="2800" b="1" baseline="30000" dirty="0">
                <a:solidFill>
                  <a:srgbClr val="FFFFFF"/>
                </a:solidFill>
                <a:latin typeface="Tahoma" panose="020B0604030504040204" pitchFamily="34" charset="0"/>
                <a:ea typeface="Tahoma" panose="020B0604030504040204" pitchFamily="34" charset="0"/>
                <a:cs typeface="Tahoma" panose="020B0604030504040204" pitchFamily="34" charset="0"/>
              </a:rPr>
              <a:t>6</a:t>
            </a:r>
            <a:r>
              <a:rPr lang="en-US" sz="2800" b="1" dirty="0">
                <a:solidFill>
                  <a:srgbClr val="FFFFFF"/>
                </a:solidFill>
                <a:latin typeface="Tahoma" panose="020B0604030504040204" pitchFamily="34" charset="0"/>
                <a:ea typeface="Tahoma" panose="020B0604030504040204" pitchFamily="34" charset="0"/>
                <a:cs typeface="Tahoma" panose="020B0604030504040204" pitchFamily="34" charset="0"/>
              </a:rPr>
              <a:t> to the praise of his glorious grace, which he has freely given us in the One he loves. </a:t>
            </a:r>
            <a:endParaRPr lang="en-US" altLang="en-US" sz="2800" b="1"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304249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505 - Glorify Thy Name - 1.1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2024576758"/>
      </p:ext>
    </p:extLst>
  </p:cSld>
  <p:clrMapOvr>
    <a:masterClrMapping/>
  </p:clrMapOvr>
  <p:transition>
    <p:wipe dir="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1735809" y="609601"/>
            <a:ext cx="877204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800" b="1" u="sng" dirty="0" smtClean="0">
                <a:solidFill>
                  <a:schemeClr val="accent1">
                    <a:lumMod val="60000"/>
                    <a:lumOff val="40000"/>
                  </a:schemeClr>
                </a:solidFill>
                <a:latin typeface="Tahoma" panose="020B0604030504040204" pitchFamily="34" charset="0"/>
              </a:rPr>
              <a:t>WE CAN CALL HIM “FATHER” BECAUSE HE HAS BLESSED US</a:t>
            </a:r>
            <a:endParaRPr lang="en-US" altLang="en-US" sz="2800" b="1" u="sng" dirty="0">
              <a:solidFill>
                <a:schemeClr val="accent1">
                  <a:lumMod val="60000"/>
                  <a:lumOff val="40000"/>
                </a:schemeClr>
              </a:solidFill>
              <a:latin typeface="Tahoma" panose="020B0604030504040204" pitchFamily="34" charset="0"/>
            </a:endParaRPr>
          </a:p>
        </p:txBody>
      </p:sp>
      <p:sp>
        <p:nvSpPr>
          <p:cNvPr id="2" name="TextBox 1"/>
          <p:cNvSpPr txBox="1"/>
          <p:nvPr/>
        </p:nvSpPr>
        <p:spPr>
          <a:xfrm>
            <a:off x="2262751" y="1794409"/>
            <a:ext cx="7718156" cy="1815882"/>
          </a:xfrm>
          <a:prstGeom prst="rect">
            <a:avLst/>
          </a:prstGeom>
          <a:noFill/>
        </p:spPr>
        <p:txBody>
          <a:bodyPr wrap="square" rtlCol="0">
            <a:spAutoFit/>
          </a:bodyPr>
          <a:lstStyle/>
          <a:p>
            <a:r>
              <a:rPr lang="en-US" sz="2800" b="1" dirty="0">
                <a:solidFill>
                  <a:srgbClr val="FFFFFF"/>
                </a:solidFill>
                <a:latin typeface="Tahoma" panose="020B0604030504040204" pitchFamily="34" charset="0"/>
                <a:ea typeface="Tahoma" panose="020B0604030504040204" pitchFamily="34" charset="0"/>
                <a:cs typeface="Tahoma" panose="020B0604030504040204" pitchFamily="34" charset="0"/>
              </a:rPr>
              <a:t>Praise be to the God and Father of our Lord Jesus Christ, who has blessed us in the heavenly realms with every spiritual blessing in Christ.</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2262751" y="3840993"/>
            <a:ext cx="8245099" cy="954107"/>
          </a:xfrm>
          <a:prstGeom prst="rect">
            <a:avLst/>
          </a:prstGeom>
          <a:noFill/>
        </p:spPr>
        <p:txBody>
          <a:bodyPr wrap="square" rtlCol="0">
            <a:spAutoFit/>
          </a:bodyPr>
          <a:lstStyle/>
          <a:p>
            <a:pPr algn="ctr"/>
            <a:r>
              <a:rPr lang="en-US" sz="2800" b="1" dirty="0" smtClean="0">
                <a:solidFill>
                  <a:schemeClr val="accent1">
                    <a:lumMod val="60000"/>
                    <a:lumOff val="40000"/>
                  </a:schemeClr>
                </a:solidFill>
                <a:latin typeface="Tahoma" panose="020B0604030504040204" pitchFamily="34" charset="0"/>
                <a:ea typeface="Tahoma" panose="020B0604030504040204" pitchFamily="34" charset="0"/>
                <a:cs typeface="Tahoma" panose="020B0604030504040204" pitchFamily="34" charset="0"/>
              </a:rPr>
              <a:t>FOUR THINGS ARE MENTIONED CONCERNING OUR BLESSINGS FROM GOD</a:t>
            </a:r>
            <a:endParaRPr lang="en-US" sz="2800" b="1" dirty="0">
              <a:solidFill>
                <a:schemeClr val="accent1">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65171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85259" y="1534332"/>
            <a:ext cx="7718156" cy="1815882"/>
          </a:xfrm>
          <a:prstGeom prst="rect">
            <a:avLst/>
          </a:prstGeom>
          <a:noFill/>
        </p:spPr>
        <p:txBody>
          <a:bodyPr wrap="square" rtlCol="0">
            <a:spAutoFit/>
          </a:bodyPr>
          <a:lstStyle/>
          <a:p>
            <a:r>
              <a:rPr lang="en-US" sz="2800" b="1" dirty="0">
                <a:solidFill>
                  <a:srgbClr val="FFFFFF"/>
                </a:solidFill>
                <a:latin typeface="Tahoma" panose="020B0604030504040204" pitchFamily="34" charset="0"/>
                <a:ea typeface="Tahoma" panose="020B0604030504040204" pitchFamily="34" charset="0"/>
                <a:cs typeface="Tahoma" panose="020B0604030504040204" pitchFamily="34" charset="0"/>
              </a:rPr>
              <a:t>Praise be to the God and Father of our Lord Jesus Christ, who has blessed us in the heavenly realms with every spiritual blessing in Christ</a:t>
            </a:r>
            <a:r>
              <a:rPr lang="en-US" sz="2800" b="1"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1658318" y="743919"/>
            <a:ext cx="8245097" cy="523220"/>
          </a:xfrm>
          <a:prstGeom prst="rect">
            <a:avLst/>
          </a:prstGeom>
          <a:noFill/>
        </p:spPr>
        <p:txBody>
          <a:bodyPr wrap="square" rtlCol="0">
            <a:spAutoFit/>
          </a:bodyPr>
          <a:lstStyle/>
          <a:p>
            <a:pPr algn="ctr"/>
            <a:r>
              <a:rPr lang="en-US" sz="2800" b="1" dirty="0" smtClean="0">
                <a:solidFill>
                  <a:srgbClr val="FFC000"/>
                </a:solidFill>
                <a:latin typeface="Tahoma" panose="020B0604030504040204" pitchFamily="34" charset="0"/>
                <a:ea typeface="Tahoma" panose="020B0604030504040204" pitchFamily="34" charset="0"/>
                <a:cs typeface="Tahoma" panose="020B0604030504040204" pitchFamily="34" charset="0"/>
              </a:rPr>
              <a:t>1.  THE SOURCE OF OUR BLESSINGS</a:t>
            </a:r>
            <a:endParaRPr lang="en-US" sz="2800" b="1"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5028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85259" y="1534332"/>
            <a:ext cx="7718156" cy="1815882"/>
          </a:xfrm>
          <a:prstGeom prst="rect">
            <a:avLst/>
          </a:prstGeom>
          <a:noFill/>
        </p:spPr>
        <p:txBody>
          <a:bodyPr wrap="square" rtlCol="0">
            <a:spAutoFit/>
          </a:bodyPr>
          <a:lstStyle/>
          <a:p>
            <a:r>
              <a:rPr lang="en-US" sz="2800" b="1" dirty="0">
                <a:solidFill>
                  <a:srgbClr val="FFFFFF"/>
                </a:solidFill>
                <a:latin typeface="Tahoma" panose="020B0604030504040204" pitchFamily="34" charset="0"/>
                <a:ea typeface="Tahoma" panose="020B0604030504040204" pitchFamily="34" charset="0"/>
                <a:cs typeface="Tahoma" panose="020B0604030504040204" pitchFamily="34" charset="0"/>
              </a:rPr>
              <a:t>Praise be to the </a:t>
            </a:r>
            <a:r>
              <a:rPr lang="en-US" sz="2800" b="1" i="1" u="sng" dirty="0">
                <a:solidFill>
                  <a:srgbClr val="FFFF00"/>
                </a:solidFill>
                <a:latin typeface="Tahoma" panose="020B0604030504040204" pitchFamily="34" charset="0"/>
                <a:ea typeface="Tahoma" panose="020B0604030504040204" pitchFamily="34" charset="0"/>
                <a:cs typeface="Tahoma" panose="020B0604030504040204" pitchFamily="34" charset="0"/>
              </a:rPr>
              <a:t>God and Father of our Lord Jesus Christ</a:t>
            </a:r>
            <a:r>
              <a:rPr lang="en-US" sz="2800" b="1" dirty="0">
                <a:solidFill>
                  <a:srgbClr val="FFFFFF"/>
                </a:solidFill>
                <a:latin typeface="Tahoma" panose="020B0604030504040204" pitchFamily="34" charset="0"/>
                <a:ea typeface="Tahoma" panose="020B0604030504040204" pitchFamily="34" charset="0"/>
                <a:cs typeface="Tahoma" panose="020B0604030504040204" pitchFamily="34" charset="0"/>
              </a:rPr>
              <a:t>, who has blessed us in the heavenly realms with every spiritual blessing in Christ</a:t>
            </a:r>
            <a:r>
              <a:rPr lang="en-US" sz="2800" b="1"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1658318" y="743919"/>
            <a:ext cx="8245097" cy="523220"/>
          </a:xfrm>
          <a:prstGeom prst="rect">
            <a:avLst/>
          </a:prstGeom>
          <a:noFill/>
        </p:spPr>
        <p:txBody>
          <a:bodyPr wrap="square" rtlCol="0">
            <a:spAutoFit/>
          </a:bodyPr>
          <a:lstStyle/>
          <a:p>
            <a:pPr algn="ctr"/>
            <a:r>
              <a:rPr lang="en-US" sz="2800" b="1" dirty="0" smtClean="0">
                <a:solidFill>
                  <a:srgbClr val="FFC000"/>
                </a:solidFill>
                <a:latin typeface="Tahoma" panose="020B0604030504040204" pitchFamily="34" charset="0"/>
                <a:ea typeface="Tahoma" panose="020B0604030504040204" pitchFamily="34" charset="0"/>
                <a:cs typeface="Tahoma" panose="020B0604030504040204" pitchFamily="34" charset="0"/>
              </a:rPr>
              <a:t>1.  THE SOURCE OF OUR BLESSINGS</a:t>
            </a:r>
            <a:endParaRPr lang="en-US" sz="2800" b="1"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2185259" y="3611105"/>
            <a:ext cx="8710049" cy="1384995"/>
          </a:xfrm>
          <a:prstGeom prst="rect">
            <a:avLst/>
          </a:prstGeom>
          <a:noFill/>
        </p:spPr>
        <p:txBody>
          <a:bodyPr wrap="square" rtlCol="0">
            <a:spAutoFit/>
          </a:bodyPr>
          <a:lstStyle/>
          <a:p>
            <a:pPr algn="ctr"/>
            <a:r>
              <a:rPr lang="en-US" sz="2800" b="1" dirty="0" smtClean="0">
                <a:solidFill>
                  <a:srgbClr val="92D050"/>
                </a:solidFill>
                <a:latin typeface="Tahoma" panose="020B0604030504040204" pitchFamily="34" charset="0"/>
                <a:ea typeface="Tahoma" panose="020B0604030504040204" pitchFamily="34" charset="0"/>
                <a:cs typeface="Tahoma" panose="020B0604030504040204" pitchFamily="34" charset="0"/>
              </a:rPr>
              <a:t>ALL BLESSINGS COME FROM GOD THE FATHER THROUGH JESUS CHRIST</a:t>
            </a:r>
          </a:p>
          <a:p>
            <a:pPr algn="ctr"/>
            <a:endParaRPr lang="en-US" sz="2800" b="1" dirty="0">
              <a:solidFill>
                <a:srgbClr val="92D05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89804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85259" y="1534332"/>
            <a:ext cx="7718156" cy="1815882"/>
          </a:xfrm>
          <a:prstGeom prst="rect">
            <a:avLst/>
          </a:prstGeom>
          <a:noFill/>
        </p:spPr>
        <p:txBody>
          <a:bodyPr wrap="square" rtlCol="0">
            <a:spAutoFit/>
          </a:bodyPr>
          <a:lstStyle/>
          <a:p>
            <a:r>
              <a:rPr lang="en-US" sz="2800" b="1" dirty="0">
                <a:solidFill>
                  <a:srgbClr val="FFFFFF"/>
                </a:solidFill>
                <a:latin typeface="Tahoma" panose="020B0604030504040204" pitchFamily="34" charset="0"/>
                <a:ea typeface="Tahoma" panose="020B0604030504040204" pitchFamily="34" charset="0"/>
                <a:cs typeface="Tahoma" panose="020B0604030504040204" pitchFamily="34" charset="0"/>
              </a:rPr>
              <a:t>Praise be to the God and Father of our Lord Jesus Christ, who has blessed us in the heavenly realms with every spiritual blessing in Christ</a:t>
            </a:r>
            <a:r>
              <a:rPr lang="en-US" sz="2800" b="1"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1658318" y="743919"/>
            <a:ext cx="8245097" cy="523220"/>
          </a:xfrm>
          <a:prstGeom prst="rect">
            <a:avLst/>
          </a:prstGeom>
          <a:noFill/>
        </p:spPr>
        <p:txBody>
          <a:bodyPr wrap="square" rtlCol="0">
            <a:spAutoFit/>
          </a:bodyPr>
          <a:lstStyle/>
          <a:p>
            <a:pPr algn="ctr"/>
            <a:r>
              <a:rPr lang="en-US" sz="2800" b="1" dirty="0" smtClean="0">
                <a:solidFill>
                  <a:srgbClr val="FFC000"/>
                </a:solidFill>
                <a:latin typeface="Tahoma" panose="020B0604030504040204" pitchFamily="34" charset="0"/>
                <a:ea typeface="Tahoma" panose="020B0604030504040204" pitchFamily="34" charset="0"/>
                <a:cs typeface="Tahoma" panose="020B0604030504040204" pitchFamily="34" charset="0"/>
              </a:rPr>
              <a:t>2.  THE SCOPE OF OUR BLESSINGS</a:t>
            </a:r>
            <a:endParaRPr lang="en-US" sz="2800" b="1"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2185259" y="3611105"/>
            <a:ext cx="8710049" cy="1384995"/>
          </a:xfrm>
          <a:prstGeom prst="rect">
            <a:avLst/>
          </a:prstGeom>
          <a:noFill/>
        </p:spPr>
        <p:txBody>
          <a:bodyPr wrap="square" rtlCol="0">
            <a:spAutoFit/>
          </a:bodyPr>
          <a:lstStyle/>
          <a:p>
            <a:pPr algn="ctr"/>
            <a:r>
              <a:rPr lang="en-US" sz="2800" b="1" dirty="0" smtClean="0">
                <a:solidFill>
                  <a:srgbClr val="92D050"/>
                </a:solidFill>
                <a:latin typeface="Tahoma" panose="020B0604030504040204" pitchFamily="34" charset="0"/>
                <a:ea typeface="Tahoma" panose="020B0604030504040204" pitchFamily="34" charset="0"/>
                <a:cs typeface="Tahoma" panose="020B0604030504040204" pitchFamily="34" charset="0"/>
              </a:rPr>
              <a:t>ALL BLESSINGS COME FROM GOD THE FATHER THROUGH JESUS CHRIST</a:t>
            </a:r>
          </a:p>
          <a:p>
            <a:pPr algn="ctr"/>
            <a:endParaRPr lang="en-US" sz="2800" b="1" dirty="0">
              <a:solidFill>
                <a:srgbClr val="92D05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1567418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85259" y="1534332"/>
            <a:ext cx="7718156" cy="1815882"/>
          </a:xfrm>
          <a:prstGeom prst="rect">
            <a:avLst/>
          </a:prstGeom>
          <a:noFill/>
        </p:spPr>
        <p:txBody>
          <a:bodyPr wrap="square" rtlCol="0">
            <a:spAutoFit/>
          </a:bodyPr>
          <a:lstStyle/>
          <a:p>
            <a:r>
              <a:rPr lang="en-US" sz="2800" b="1" dirty="0">
                <a:solidFill>
                  <a:srgbClr val="FFFFFF"/>
                </a:solidFill>
                <a:latin typeface="Tahoma" panose="020B0604030504040204" pitchFamily="34" charset="0"/>
                <a:ea typeface="Tahoma" panose="020B0604030504040204" pitchFamily="34" charset="0"/>
                <a:cs typeface="Tahoma" panose="020B0604030504040204" pitchFamily="34" charset="0"/>
              </a:rPr>
              <a:t>Praise be to the God and Father of our Lord Jesus Christ, who has blessed us in the heavenly realms with </a:t>
            </a:r>
            <a:r>
              <a:rPr lang="en-US" sz="2800" b="1" i="1" u="sng" dirty="0">
                <a:solidFill>
                  <a:srgbClr val="FFFF00"/>
                </a:solidFill>
                <a:latin typeface="Tahoma" panose="020B0604030504040204" pitchFamily="34" charset="0"/>
                <a:ea typeface="Tahoma" panose="020B0604030504040204" pitchFamily="34" charset="0"/>
                <a:cs typeface="Tahoma" panose="020B0604030504040204" pitchFamily="34" charset="0"/>
              </a:rPr>
              <a:t>every</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b="1" dirty="0">
                <a:solidFill>
                  <a:srgbClr val="FFFFFF"/>
                </a:solidFill>
                <a:latin typeface="Tahoma" panose="020B0604030504040204" pitchFamily="34" charset="0"/>
                <a:ea typeface="Tahoma" panose="020B0604030504040204" pitchFamily="34" charset="0"/>
                <a:cs typeface="Tahoma" panose="020B0604030504040204" pitchFamily="34" charset="0"/>
              </a:rPr>
              <a:t>spiritual blessing in Christ</a:t>
            </a:r>
            <a:r>
              <a:rPr lang="en-US" sz="2800" b="1"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1658318" y="743919"/>
            <a:ext cx="8245097" cy="523220"/>
          </a:xfrm>
          <a:prstGeom prst="rect">
            <a:avLst/>
          </a:prstGeom>
          <a:noFill/>
        </p:spPr>
        <p:txBody>
          <a:bodyPr wrap="square" rtlCol="0">
            <a:spAutoFit/>
          </a:bodyPr>
          <a:lstStyle/>
          <a:p>
            <a:pPr algn="ctr"/>
            <a:r>
              <a:rPr lang="en-US" sz="2800" b="1" dirty="0" smtClean="0">
                <a:solidFill>
                  <a:srgbClr val="FFC000"/>
                </a:solidFill>
                <a:latin typeface="Tahoma" panose="020B0604030504040204" pitchFamily="34" charset="0"/>
                <a:ea typeface="Tahoma" panose="020B0604030504040204" pitchFamily="34" charset="0"/>
                <a:cs typeface="Tahoma" panose="020B0604030504040204" pitchFamily="34" charset="0"/>
              </a:rPr>
              <a:t>2.  THE SCOPE OF OUR BLESSINGS</a:t>
            </a:r>
            <a:endParaRPr lang="en-US" sz="2800" b="1"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2185259" y="3611105"/>
            <a:ext cx="8710049" cy="954107"/>
          </a:xfrm>
          <a:prstGeom prst="rect">
            <a:avLst/>
          </a:prstGeom>
          <a:noFill/>
        </p:spPr>
        <p:txBody>
          <a:bodyPr wrap="square" rtlCol="0">
            <a:spAutoFit/>
          </a:bodyPr>
          <a:lstStyle/>
          <a:p>
            <a:pPr algn="ctr"/>
            <a:r>
              <a:rPr lang="en-US" sz="2800" b="1" dirty="0" smtClean="0">
                <a:solidFill>
                  <a:srgbClr val="92D050"/>
                </a:solidFill>
                <a:latin typeface="Tahoma" panose="020B0604030504040204" pitchFamily="34" charset="0"/>
                <a:ea typeface="Tahoma" panose="020B0604030504040204" pitchFamily="34" charset="0"/>
                <a:cs typeface="Tahoma" panose="020B0604030504040204" pitchFamily="34" charset="0"/>
              </a:rPr>
              <a:t>NOT JUST </a:t>
            </a:r>
            <a:r>
              <a:rPr lang="en-US" sz="2800" b="1" i="1" u="sng" dirty="0" smtClean="0">
                <a:solidFill>
                  <a:srgbClr val="92D050"/>
                </a:solidFill>
                <a:latin typeface="Tahoma" panose="020B0604030504040204" pitchFamily="34" charset="0"/>
                <a:ea typeface="Tahoma" panose="020B0604030504040204" pitchFamily="34" charset="0"/>
                <a:cs typeface="Tahoma" panose="020B0604030504040204" pitchFamily="34" charset="0"/>
              </a:rPr>
              <a:t>SOME</a:t>
            </a:r>
            <a:r>
              <a:rPr lang="en-US" sz="2800" b="1" dirty="0">
                <a:solidFill>
                  <a:srgbClr val="92D050"/>
                </a:solidFill>
                <a:latin typeface="Tahoma" panose="020B0604030504040204" pitchFamily="34" charset="0"/>
                <a:ea typeface="Tahoma" panose="020B0604030504040204" pitchFamily="34" charset="0"/>
                <a:cs typeface="Tahoma" panose="020B0604030504040204" pitchFamily="34" charset="0"/>
              </a:rPr>
              <a:t> </a:t>
            </a:r>
            <a:r>
              <a:rPr lang="en-US" sz="2800" b="1" dirty="0" smtClean="0">
                <a:solidFill>
                  <a:srgbClr val="92D050"/>
                </a:solidFill>
                <a:latin typeface="Tahoma" panose="020B0604030504040204" pitchFamily="34" charset="0"/>
                <a:ea typeface="Tahoma" panose="020B0604030504040204" pitchFamily="34" charset="0"/>
                <a:cs typeface="Tahoma" panose="020B0604030504040204" pitchFamily="34" charset="0"/>
              </a:rPr>
              <a:t> OF OUR BLESSINGS BUT </a:t>
            </a:r>
            <a:r>
              <a:rPr lang="en-US" sz="2800" b="1" i="1" u="sng" dirty="0" smtClean="0">
                <a:solidFill>
                  <a:srgbClr val="92D050"/>
                </a:solidFill>
                <a:latin typeface="Tahoma" panose="020B0604030504040204" pitchFamily="34" charset="0"/>
                <a:ea typeface="Tahoma" panose="020B0604030504040204" pitchFamily="34" charset="0"/>
                <a:cs typeface="Tahoma" panose="020B0604030504040204" pitchFamily="34" charset="0"/>
              </a:rPr>
              <a:t>EVERY</a:t>
            </a:r>
            <a:r>
              <a:rPr lang="en-US" sz="2800" b="1" i="1" dirty="0" smtClean="0">
                <a:solidFill>
                  <a:srgbClr val="92D050"/>
                </a:solidFill>
                <a:latin typeface="Tahoma" panose="020B0604030504040204" pitchFamily="34" charset="0"/>
                <a:ea typeface="Tahoma" panose="020B0604030504040204" pitchFamily="34" charset="0"/>
                <a:cs typeface="Tahoma" panose="020B0604030504040204" pitchFamily="34" charset="0"/>
              </a:rPr>
              <a:t>    </a:t>
            </a:r>
            <a:r>
              <a:rPr lang="en-US" sz="2800" b="1" dirty="0" smtClean="0">
                <a:solidFill>
                  <a:srgbClr val="92D050"/>
                </a:solidFill>
                <a:latin typeface="Tahoma" panose="020B0604030504040204" pitchFamily="34" charset="0"/>
                <a:ea typeface="Tahoma" panose="020B0604030504040204" pitchFamily="34" charset="0"/>
                <a:cs typeface="Tahoma" panose="020B0604030504040204" pitchFamily="34" charset="0"/>
              </a:rPr>
              <a:t>ONE OF THEM</a:t>
            </a:r>
            <a:endParaRPr lang="en-US" sz="2800" b="1" dirty="0">
              <a:solidFill>
                <a:srgbClr val="92D05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309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45775" y="1100379"/>
            <a:ext cx="7718156" cy="1815882"/>
          </a:xfrm>
          <a:prstGeom prst="rect">
            <a:avLst/>
          </a:prstGeom>
          <a:noFill/>
        </p:spPr>
        <p:txBody>
          <a:bodyPr wrap="square" rtlCol="0">
            <a:spAutoFit/>
          </a:bodyPr>
          <a:lstStyle/>
          <a:p>
            <a:r>
              <a:rPr lang="en-US" sz="2800" b="1" dirty="0">
                <a:solidFill>
                  <a:srgbClr val="FFFFFF"/>
                </a:solidFill>
                <a:latin typeface="Tahoma" panose="020B0604030504040204" pitchFamily="34" charset="0"/>
                <a:ea typeface="Tahoma" panose="020B0604030504040204" pitchFamily="34" charset="0"/>
                <a:cs typeface="Tahoma" panose="020B0604030504040204" pitchFamily="34" charset="0"/>
              </a:rPr>
              <a:t>Praise be to the God and Father of our Lord Jesus Christ, who has blessed us in the heavenly realms with every</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b="1" i="1" u="sng" dirty="0">
                <a:solidFill>
                  <a:srgbClr val="FFFF00"/>
                </a:solidFill>
                <a:latin typeface="Tahoma" panose="020B0604030504040204" pitchFamily="34" charset="0"/>
                <a:ea typeface="Tahoma" panose="020B0604030504040204" pitchFamily="34" charset="0"/>
                <a:cs typeface="Tahoma" panose="020B0604030504040204" pitchFamily="34" charset="0"/>
              </a:rPr>
              <a:t>spiritual</a:t>
            </a:r>
            <a:r>
              <a:rPr lang="en-US" sz="2800" b="1" dirty="0">
                <a:solidFill>
                  <a:srgbClr val="FFFFFF"/>
                </a:solidFill>
                <a:latin typeface="Tahoma" panose="020B0604030504040204" pitchFamily="34" charset="0"/>
                <a:ea typeface="Tahoma" panose="020B0604030504040204" pitchFamily="34" charset="0"/>
                <a:cs typeface="Tahoma" panose="020B0604030504040204" pitchFamily="34" charset="0"/>
              </a:rPr>
              <a:t> blessing in Christ</a:t>
            </a:r>
            <a:r>
              <a:rPr lang="en-US" sz="2800" b="1"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1518834" y="402956"/>
            <a:ext cx="8245097" cy="523220"/>
          </a:xfrm>
          <a:prstGeom prst="rect">
            <a:avLst/>
          </a:prstGeom>
          <a:noFill/>
        </p:spPr>
        <p:txBody>
          <a:bodyPr wrap="square" rtlCol="0">
            <a:spAutoFit/>
          </a:bodyPr>
          <a:lstStyle/>
          <a:p>
            <a:pPr algn="ctr"/>
            <a:r>
              <a:rPr lang="en-US" sz="2800" b="1" dirty="0" smtClean="0">
                <a:solidFill>
                  <a:srgbClr val="FFC000"/>
                </a:solidFill>
                <a:latin typeface="Tahoma" panose="020B0604030504040204" pitchFamily="34" charset="0"/>
                <a:ea typeface="Tahoma" panose="020B0604030504040204" pitchFamily="34" charset="0"/>
                <a:cs typeface="Tahoma" panose="020B0604030504040204" pitchFamily="34" charset="0"/>
              </a:rPr>
              <a:t>3.  THE NATURE OF OUR BLESSINGS</a:t>
            </a:r>
            <a:endParaRPr lang="en-US" sz="2800" b="1"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2045775" y="3090464"/>
            <a:ext cx="8710049" cy="3108543"/>
          </a:xfrm>
          <a:prstGeom prst="rect">
            <a:avLst/>
          </a:prstGeom>
          <a:noFill/>
        </p:spPr>
        <p:txBody>
          <a:bodyPr wrap="square" rtlCol="0">
            <a:spAutoFit/>
          </a:bodyPr>
          <a:lstStyle/>
          <a:p>
            <a:pPr algn="ctr"/>
            <a:r>
              <a:rPr lang="en-US" sz="2800" b="1" dirty="0" smtClean="0">
                <a:solidFill>
                  <a:srgbClr val="92D050"/>
                </a:solidFill>
                <a:latin typeface="Tahoma" panose="020B0604030504040204" pitchFamily="34" charset="0"/>
                <a:ea typeface="Tahoma" panose="020B0604030504040204" pitchFamily="34" charset="0"/>
                <a:cs typeface="Tahoma" panose="020B0604030504040204" pitchFamily="34" charset="0"/>
              </a:rPr>
              <a:t>OUR BLESSINGS FROM GOD ARE SPIRITUAL</a:t>
            </a:r>
          </a:p>
          <a:p>
            <a:pPr algn="ctr"/>
            <a:endParaRPr lang="en-US" sz="2800" b="1" dirty="0">
              <a:solidFill>
                <a:srgbClr val="92D050"/>
              </a:solidFill>
              <a:latin typeface="Tahoma" panose="020B0604030504040204" pitchFamily="34" charset="0"/>
              <a:ea typeface="Tahoma" panose="020B0604030504040204" pitchFamily="34" charset="0"/>
              <a:cs typeface="Tahoma" panose="020B0604030504040204" pitchFamily="34" charset="0"/>
            </a:endParaRPr>
          </a:p>
          <a:p>
            <a:pPr algn="ctr"/>
            <a:r>
              <a:rPr lang="en-US" sz="2800" b="1" dirty="0" smtClean="0">
                <a:solidFill>
                  <a:srgbClr val="92D050"/>
                </a:solidFill>
                <a:latin typeface="Tahoma" panose="020B0604030504040204" pitchFamily="34" charset="0"/>
                <a:ea typeface="Tahoma" panose="020B0604030504040204" pitchFamily="34" charset="0"/>
                <a:cs typeface="Tahoma" panose="020B0604030504040204" pitchFamily="34" charset="0"/>
              </a:rPr>
              <a:t>GOD BLESSES US WITH MATERIAL BLESSINGS AS WELL</a:t>
            </a:r>
          </a:p>
          <a:p>
            <a:pPr algn="ctr"/>
            <a:endParaRPr lang="en-US" sz="2800" b="1" dirty="0">
              <a:solidFill>
                <a:srgbClr val="92D050"/>
              </a:solidFill>
              <a:latin typeface="Tahoma" panose="020B0604030504040204" pitchFamily="34" charset="0"/>
              <a:ea typeface="Tahoma" panose="020B0604030504040204" pitchFamily="34" charset="0"/>
              <a:cs typeface="Tahoma" panose="020B0604030504040204" pitchFamily="34" charset="0"/>
            </a:endParaRPr>
          </a:p>
          <a:p>
            <a:pPr algn="ctr"/>
            <a:r>
              <a:rPr lang="en-US" sz="2800" b="1" dirty="0" smtClean="0">
                <a:solidFill>
                  <a:srgbClr val="92D050"/>
                </a:solidFill>
                <a:latin typeface="Tahoma" panose="020B0604030504040204" pitchFamily="34" charset="0"/>
                <a:ea typeface="Tahoma" panose="020B0604030504040204" pitchFamily="34" charset="0"/>
                <a:cs typeface="Tahoma" panose="020B0604030504040204" pitchFamily="34" charset="0"/>
              </a:rPr>
              <a:t>BUT OUR SPIRITUAL BLESSINGS ARE MORE VALUABLE THAN THE MATERIAL ONES</a:t>
            </a:r>
            <a:endParaRPr lang="en-US" sz="2800" b="1" dirty="0">
              <a:solidFill>
                <a:srgbClr val="92D05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4113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18834" y="402956"/>
            <a:ext cx="8245097" cy="523220"/>
          </a:xfrm>
          <a:prstGeom prst="rect">
            <a:avLst/>
          </a:prstGeom>
          <a:noFill/>
        </p:spPr>
        <p:txBody>
          <a:bodyPr wrap="square" rtlCol="0">
            <a:spAutoFit/>
          </a:bodyPr>
          <a:lstStyle/>
          <a:p>
            <a:pPr algn="ctr"/>
            <a:r>
              <a:rPr lang="en-US" sz="2800" b="1" dirty="0" smtClean="0">
                <a:solidFill>
                  <a:srgbClr val="FFC000"/>
                </a:solidFill>
                <a:latin typeface="Tahoma" panose="020B0604030504040204" pitchFamily="34" charset="0"/>
                <a:ea typeface="Tahoma" panose="020B0604030504040204" pitchFamily="34" charset="0"/>
                <a:cs typeface="Tahoma" panose="020B0604030504040204" pitchFamily="34" charset="0"/>
              </a:rPr>
              <a:t>3.  THE NATURE OF OUR BLESSINGS</a:t>
            </a:r>
            <a:endParaRPr lang="en-US" sz="2800" b="1"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1673815" y="1184173"/>
            <a:ext cx="8710049" cy="954107"/>
          </a:xfrm>
          <a:prstGeom prst="rect">
            <a:avLst/>
          </a:prstGeom>
          <a:noFill/>
        </p:spPr>
        <p:txBody>
          <a:bodyPr wrap="square" rtlCol="0">
            <a:spAutoFit/>
          </a:bodyPr>
          <a:lstStyle/>
          <a:p>
            <a:pPr algn="ctr"/>
            <a:r>
              <a:rPr lang="en-US" sz="2800" b="1" dirty="0" smtClean="0">
                <a:solidFill>
                  <a:srgbClr val="92D050"/>
                </a:solidFill>
                <a:latin typeface="Tahoma" panose="020B0604030504040204" pitchFamily="34" charset="0"/>
                <a:ea typeface="Tahoma" panose="020B0604030504040204" pitchFamily="34" charset="0"/>
                <a:cs typeface="Tahoma" panose="020B0604030504040204" pitchFamily="34" charset="0"/>
              </a:rPr>
              <a:t>THE NATURE OF OUR BLESSINGS IS SEEN IN THE FOLLOWING VERSES</a:t>
            </a:r>
            <a:endParaRPr lang="en-US" sz="2800" b="1" dirty="0">
              <a:solidFill>
                <a:srgbClr val="92D050"/>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673815" y="2178815"/>
            <a:ext cx="9020016" cy="1977464"/>
          </a:xfrm>
          <a:prstGeom prst="rect">
            <a:avLst/>
          </a:prstGeom>
          <a:noFill/>
        </p:spPr>
        <p:txBody>
          <a:bodyPr wrap="square" rtlCol="0">
            <a:spAutoFit/>
          </a:bodyPr>
          <a:lstStyle/>
          <a:p>
            <a:r>
              <a:rPr lang="en-US" sz="2800" b="1" dirty="0" err="1" smtClean="0">
                <a:solidFill>
                  <a:schemeClr val="accent3">
                    <a:lumMod val="20000"/>
                    <a:lumOff val="80000"/>
                  </a:schemeClr>
                </a:solidFill>
                <a:latin typeface="Tahoma" panose="020B0604030504040204" pitchFamily="34" charset="0"/>
              </a:rPr>
              <a:t>Eph</a:t>
            </a:r>
            <a:r>
              <a:rPr lang="en-US" sz="2800" b="1" dirty="0" smtClean="0">
                <a:solidFill>
                  <a:schemeClr val="accent3">
                    <a:lumMod val="20000"/>
                    <a:lumOff val="80000"/>
                  </a:schemeClr>
                </a:solidFill>
                <a:latin typeface="Tahoma" panose="020B0604030504040204" pitchFamily="34" charset="0"/>
              </a:rPr>
              <a:t> 1:7-8 </a:t>
            </a:r>
            <a:r>
              <a:rPr lang="en-US" sz="2800" b="1" dirty="0" smtClean="0">
                <a:solidFill>
                  <a:schemeClr val="accent3">
                    <a:lumMod val="20000"/>
                    <a:lumOff val="80000"/>
                  </a:schemeClr>
                </a:solidFill>
                <a:latin typeface="Trebuchet MS" panose="020B0603020202020204" pitchFamily="34" charset="0"/>
              </a:rPr>
              <a:t>In </a:t>
            </a:r>
            <a:r>
              <a:rPr lang="en-US" sz="2800" b="1" dirty="0">
                <a:solidFill>
                  <a:schemeClr val="accent3">
                    <a:lumMod val="20000"/>
                    <a:lumOff val="80000"/>
                  </a:schemeClr>
                </a:solidFill>
                <a:latin typeface="Trebuchet MS" panose="020B0603020202020204" pitchFamily="34" charset="0"/>
              </a:rPr>
              <a:t>him we have redemption through his blood, the forgiveness of sins, in accordance with the riches of God's grace </a:t>
            </a:r>
            <a:r>
              <a:rPr lang="en-US" sz="2800" b="1" baseline="30000" dirty="0">
                <a:solidFill>
                  <a:schemeClr val="accent3">
                    <a:lumMod val="20000"/>
                    <a:lumOff val="80000"/>
                  </a:schemeClr>
                </a:solidFill>
                <a:latin typeface="Trebuchet MS" panose="020B0603020202020204" pitchFamily="34" charset="0"/>
              </a:rPr>
              <a:t>8</a:t>
            </a:r>
            <a:r>
              <a:rPr lang="en-US" sz="2800" b="1" dirty="0">
                <a:solidFill>
                  <a:schemeClr val="accent3">
                    <a:lumMod val="20000"/>
                    <a:lumOff val="80000"/>
                  </a:schemeClr>
                </a:solidFill>
                <a:latin typeface="Trebuchet MS" panose="020B0603020202020204" pitchFamily="34" charset="0"/>
              </a:rPr>
              <a:t> that he lavished on us with all wisdom and understanding. </a:t>
            </a:r>
          </a:p>
          <a:p>
            <a:pPr marR="1350"/>
            <a:endParaRPr lang="en-US" sz="1050" b="1" dirty="0">
              <a:solidFill>
                <a:srgbClr val="000000"/>
              </a:solidFill>
              <a:latin typeface="Tahoma" panose="020B0604030504040204" pitchFamily="34" charset="0"/>
            </a:endParaRPr>
          </a:p>
        </p:txBody>
      </p:sp>
    </p:spTree>
    <p:extLst>
      <p:ext uri="{BB962C8B-B14F-4D97-AF65-F5344CB8AC3E}">
        <p14:creationId xmlns:p14="http://schemas.microsoft.com/office/powerpoint/2010/main" val="11412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18834" y="402956"/>
            <a:ext cx="8245097" cy="523220"/>
          </a:xfrm>
          <a:prstGeom prst="rect">
            <a:avLst/>
          </a:prstGeom>
          <a:noFill/>
        </p:spPr>
        <p:txBody>
          <a:bodyPr wrap="square" rtlCol="0">
            <a:spAutoFit/>
          </a:bodyPr>
          <a:lstStyle/>
          <a:p>
            <a:pPr algn="ctr"/>
            <a:r>
              <a:rPr lang="en-US" sz="2800" b="1" dirty="0" smtClean="0">
                <a:solidFill>
                  <a:srgbClr val="FFC000"/>
                </a:solidFill>
                <a:latin typeface="Tahoma" panose="020B0604030504040204" pitchFamily="34" charset="0"/>
                <a:ea typeface="Tahoma" panose="020B0604030504040204" pitchFamily="34" charset="0"/>
                <a:cs typeface="Tahoma" panose="020B0604030504040204" pitchFamily="34" charset="0"/>
              </a:rPr>
              <a:t>3.  THE NATURE OF OUR BLESSINGS</a:t>
            </a:r>
            <a:endParaRPr lang="en-US" sz="2800" b="1"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1673815" y="1184173"/>
            <a:ext cx="8710049" cy="954107"/>
          </a:xfrm>
          <a:prstGeom prst="rect">
            <a:avLst/>
          </a:prstGeom>
          <a:noFill/>
        </p:spPr>
        <p:txBody>
          <a:bodyPr wrap="square" rtlCol="0">
            <a:spAutoFit/>
          </a:bodyPr>
          <a:lstStyle/>
          <a:p>
            <a:pPr algn="ctr"/>
            <a:r>
              <a:rPr lang="en-US" sz="2800" b="1" dirty="0" smtClean="0">
                <a:solidFill>
                  <a:srgbClr val="92D050"/>
                </a:solidFill>
                <a:latin typeface="Tahoma" panose="020B0604030504040204" pitchFamily="34" charset="0"/>
                <a:ea typeface="Tahoma" panose="020B0604030504040204" pitchFamily="34" charset="0"/>
                <a:cs typeface="Tahoma" panose="020B0604030504040204" pitchFamily="34" charset="0"/>
              </a:rPr>
              <a:t>THE NATURE OF OUR BLESSINGS IS SEEN IN THE FOLLOWING VERSES</a:t>
            </a:r>
            <a:endParaRPr lang="en-US" sz="2800" b="1" dirty="0">
              <a:solidFill>
                <a:srgbClr val="92D050"/>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673815" y="2178815"/>
            <a:ext cx="9020016" cy="1977464"/>
          </a:xfrm>
          <a:prstGeom prst="rect">
            <a:avLst/>
          </a:prstGeom>
          <a:noFill/>
        </p:spPr>
        <p:txBody>
          <a:bodyPr wrap="square" rtlCol="0">
            <a:spAutoFit/>
          </a:bodyPr>
          <a:lstStyle/>
          <a:p>
            <a:r>
              <a:rPr lang="en-US" sz="2800" b="1" dirty="0" err="1" smtClean="0">
                <a:solidFill>
                  <a:schemeClr val="accent3">
                    <a:lumMod val="20000"/>
                    <a:lumOff val="80000"/>
                  </a:schemeClr>
                </a:solidFill>
                <a:latin typeface="Tahoma" panose="020B0604030504040204" pitchFamily="34" charset="0"/>
              </a:rPr>
              <a:t>Eph</a:t>
            </a:r>
            <a:r>
              <a:rPr lang="en-US" sz="2800" b="1" dirty="0" smtClean="0">
                <a:solidFill>
                  <a:schemeClr val="accent3">
                    <a:lumMod val="20000"/>
                    <a:lumOff val="80000"/>
                  </a:schemeClr>
                </a:solidFill>
                <a:latin typeface="Tahoma" panose="020B0604030504040204" pitchFamily="34" charset="0"/>
              </a:rPr>
              <a:t> 1:7-8 </a:t>
            </a:r>
            <a:r>
              <a:rPr lang="en-US" sz="2800" b="1" dirty="0" smtClean="0">
                <a:solidFill>
                  <a:schemeClr val="accent3">
                    <a:lumMod val="20000"/>
                    <a:lumOff val="80000"/>
                  </a:schemeClr>
                </a:solidFill>
                <a:latin typeface="Trebuchet MS" panose="020B0603020202020204" pitchFamily="34" charset="0"/>
              </a:rPr>
              <a:t>In </a:t>
            </a:r>
            <a:r>
              <a:rPr lang="en-US" sz="2800" b="1" dirty="0">
                <a:solidFill>
                  <a:schemeClr val="accent3">
                    <a:lumMod val="20000"/>
                    <a:lumOff val="80000"/>
                  </a:schemeClr>
                </a:solidFill>
                <a:latin typeface="Trebuchet MS" panose="020B0603020202020204" pitchFamily="34" charset="0"/>
              </a:rPr>
              <a:t>him we have </a:t>
            </a:r>
            <a:r>
              <a:rPr lang="en-US" sz="2800" b="1" i="1" u="sng" dirty="0">
                <a:solidFill>
                  <a:srgbClr val="FFFF00"/>
                </a:solidFill>
                <a:latin typeface="Trebuchet MS" panose="020B0603020202020204" pitchFamily="34" charset="0"/>
              </a:rPr>
              <a:t>redemption</a:t>
            </a:r>
            <a:r>
              <a:rPr lang="en-US" sz="2800" b="1" dirty="0">
                <a:solidFill>
                  <a:schemeClr val="accent3">
                    <a:lumMod val="20000"/>
                    <a:lumOff val="80000"/>
                  </a:schemeClr>
                </a:solidFill>
                <a:latin typeface="Trebuchet MS" panose="020B0603020202020204" pitchFamily="34" charset="0"/>
              </a:rPr>
              <a:t> through his blood, the forgiveness of sins, in accordance with the riches of God's grace </a:t>
            </a:r>
            <a:r>
              <a:rPr lang="en-US" sz="2800" b="1" baseline="30000" dirty="0">
                <a:solidFill>
                  <a:schemeClr val="accent3">
                    <a:lumMod val="20000"/>
                    <a:lumOff val="80000"/>
                  </a:schemeClr>
                </a:solidFill>
                <a:latin typeface="Trebuchet MS" panose="020B0603020202020204" pitchFamily="34" charset="0"/>
              </a:rPr>
              <a:t>8</a:t>
            </a:r>
            <a:r>
              <a:rPr lang="en-US" sz="2800" b="1" dirty="0">
                <a:solidFill>
                  <a:schemeClr val="accent3">
                    <a:lumMod val="20000"/>
                    <a:lumOff val="80000"/>
                  </a:schemeClr>
                </a:solidFill>
                <a:latin typeface="Trebuchet MS" panose="020B0603020202020204" pitchFamily="34" charset="0"/>
              </a:rPr>
              <a:t> that he lavished on us with all wisdom and understanding. </a:t>
            </a:r>
          </a:p>
          <a:p>
            <a:pPr marR="1350"/>
            <a:endParaRPr lang="en-US" sz="1050" b="1" dirty="0">
              <a:solidFill>
                <a:srgbClr val="000000"/>
              </a:solidFill>
              <a:latin typeface="Tahoma" panose="020B0604030504040204" pitchFamily="34" charset="0"/>
            </a:endParaRPr>
          </a:p>
        </p:txBody>
      </p:sp>
    </p:spTree>
    <p:extLst>
      <p:ext uri="{BB962C8B-B14F-4D97-AF65-F5344CB8AC3E}">
        <p14:creationId xmlns:p14="http://schemas.microsoft.com/office/powerpoint/2010/main" val="323022830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18834" y="402956"/>
            <a:ext cx="8245097" cy="523220"/>
          </a:xfrm>
          <a:prstGeom prst="rect">
            <a:avLst/>
          </a:prstGeom>
          <a:noFill/>
        </p:spPr>
        <p:txBody>
          <a:bodyPr wrap="square" rtlCol="0">
            <a:spAutoFit/>
          </a:bodyPr>
          <a:lstStyle/>
          <a:p>
            <a:pPr algn="ctr"/>
            <a:r>
              <a:rPr lang="en-US" sz="2800" b="1" dirty="0" smtClean="0">
                <a:solidFill>
                  <a:srgbClr val="FFC000"/>
                </a:solidFill>
                <a:latin typeface="Tahoma" panose="020B0604030504040204" pitchFamily="34" charset="0"/>
                <a:ea typeface="Tahoma" panose="020B0604030504040204" pitchFamily="34" charset="0"/>
                <a:cs typeface="Tahoma" panose="020B0604030504040204" pitchFamily="34" charset="0"/>
              </a:rPr>
              <a:t>3.  THE NATURE OF OUR BLESSINGS</a:t>
            </a:r>
            <a:endParaRPr lang="en-US" sz="2800" b="1"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1673815" y="1184173"/>
            <a:ext cx="8710049" cy="954107"/>
          </a:xfrm>
          <a:prstGeom prst="rect">
            <a:avLst/>
          </a:prstGeom>
          <a:noFill/>
        </p:spPr>
        <p:txBody>
          <a:bodyPr wrap="square" rtlCol="0">
            <a:spAutoFit/>
          </a:bodyPr>
          <a:lstStyle/>
          <a:p>
            <a:pPr algn="ctr"/>
            <a:r>
              <a:rPr lang="en-US" sz="2800" b="1" dirty="0" smtClean="0">
                <a:solidFill>
                  <a:srgbClr val="92D050"/>
                </a:solidFill>
                <a:latin typeface="Tahoma" panose="020B0604030504040204" pitchFamily="34" charset="0"/>
                <a:ea typeface="Tahoma" panose="020B0604030504040204" pitchFamily="34" charset="0"/>
                <a:cs typeface="Tahoma" panose="020B0604030504040204" pitchFamily="34" charset="0"/>
              </a:rPr>
              <a:t>THE NATURE OF OUR BLESSINGS IS SEEN IN THE FOLLOWING VERSES</a:t>
            </a:r>
            <a:endParaRPr lang="en-US" sz="2800" b="1" dirty="0">
              <a:solidFill>
                <a:srgbClr val="92D050"/>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673815" y="2178815"/>
            <a:ext cx="9020016" cy="1977464"/>
          </a:xfrm>
          <a:prstGeom prst="rect">
            <a:avLst/>
          </a:prstGeom>
          <a:noFill/>
        </p:spPr>
        <p:txBody>
          <a:bodyPr wrap="square" rtlCol="0">
            <a:spAutoFit/>
          </a:bodyPr>
          <a:lstStyle/>
          <a:p>
            <a:r>
              <a:rPr lang="en-US" sz="2800" b="1" dirty="0" err="1" smtClean="0">
                <a:solidFill>
                  <a:schemeClr val="accent3">
                    <a:lumMod val="20000"/>
                    <a:lumOff val="80000"/>
                  </a:schemeClr>
                </a:solidFill>
                <a:latin typeface="Tahoma" panose="020B0604030504040204" pitchFamily="34" charset="0"/>
              </a:rPr>
              <a:t>Eph</a:t>
            </a:r>
            <a:r>
              <a:rPr lang="en-US" sz="2800" b="1" dirty="0" smtClean="0">
                <a:solidFill>
                  <a:schemeClr val="accent3">
                    <a:lumMod val="20000"/>
                    <a:lumOff val="80000"/>
                  </a:schemeClr>
                </a:solidFill>
                <a:latin typeface="Tahoma" panose="020B0604030504040204" pitchFamily="34" charset="0"/>
              </a:rPr>
              <a:t> 1:7-8 </a:t>
            </a:r>
            <a:r>
              <a:rPr lang="en-US" sz="2800" b="1" dirty="0" smtClean="0">
                <a:solidFill>
                  <a:schemeClr val="accent3">
                    <a:lumMod val="20000"/>
                    <a:lumOff val="80000"/>
                  </a:schemeClr>
                </a:solidFill>
                <a:latin typeface="Trebuchet MS" panose="020B0603020202020204" pitchFamily="34" charset="0"/>
              </a:rPr>
              <a:t>In </a:t>
            </a:r>
            <a:r>
              <a:rPr lang="en-US" sz="2800" b="1" dirty="0">
                <a:solidFill>
                  <a:schemeClr val="accent3">
                    <a:lumMod val="20000"/>
                    <a:lumOff val="80000"/>
                  </a:schemeClr>
                </a:solidFill>
                <a:latin typeface="Trebuchet MS" panose="020B0603020202020204" pitchFamily="34" charset="0"/>
              </a:rPr>
              <a:t>him we have </a:t>
            </a:r>
            <a:r>
              <a:rPr lang="en-US" sz="2800" b="1" i="1" u="sng" dirty="0">
                <a:solidFill>
                  <a:srgbClr val="FFFF00"/>
                </a:solidFill>
                <a:latin typeface="Trebuchet MS" panose="020B0603020202020204" pitchFamily="34" charset="0"/>
              </a:rPr>
              <a:t>redemption</a:t>
            </a:r>
            <a:r>
              <a:rPr lang="en-US" sz="2800" b="1" dirty="0">
                <a:solidFill>
                  <a:schemeClr val="accent3">
                    <a:lumMod val="20000"/>
                    <a:lumOff val="80000"/>
                  </a:schemeClr>
                </a:solidFill>
                <a:latin typeface="Trebuchet MS" panose="020B0603020202020204" pitchFamily="34" charset="0"/>
              </a:rPr>
              <a:t> through his blood, the </a:t>
            </a:r>
            <a:r>
              <a:rPr lang="en-US" sz="2800" b="1" i="1" u="sng" dirty="0">
                <a:solidFill>
                  <a:srgbClr val="FFFF00"/>
                </a:solidFill>
                <a:latin typeface="Trebuchet MS" panose="020B0603020202020204" pitchFamily="34" charset="0"/>
              </a:rPr>
              <a:t>forgiveness of sins</a:t>
            </a:r>
            <a:r>
              <a:rPr lang="en-US" sz="2800" b="1" dirty="0">
                <a:solidFill>
                  <a:schemeClr val="accent3">
                    <a:lumMod val="20000"/>
                    <a:lumOff val="80000"/>
                  </a:schemeClr>
                </a:solidFill>
                <a:latin typeface="Trebuchet MS" panose="020B0603020202020204" pitchFamily="34" charset="0"/>
              </a:rPr>
              <a:t>, in accordance with the riches of God's grace </a:t>
            </a:r>
            <a:r>
              <a:rPr lang="en-US" sz="2800" b="1" baseline="30000" dirty="0">
                <a:solidFill>
                  <a:schemeClr val="accent3">
                    <a:lumMod val="20000"/>
                    <a:lumOff val="80000"/>
                  </a:schemeClr>
                </a:solidFill>
                <a:latin typeface="Trebuchet MS" panose="020B0603020202020204" pitchFamily="34" charset="0"/>
              </a:rPr>
              <a:t>8</a:t>
            </a:r>
            <a:r>
              <a:rPr lang="en-US" sz="2800" b="1" dirty="0">
                <a:solidFill>
                  <a:schemeClr val="accent3">
                    <a:lumMod val="20000"/>
                    <a:lumOff val="80000"/>
                  </a:schemeClr>
                </a:solidFill>
                <a:latin typeface="Trebuchet MS" panose="020B0603020202020204" pitchFamily="34" charset="0"/>
              </a:rPr>
              <a:t> that he lavished on us with all wisdom and understanding. </a:t>
            </a:r>
          </a:p>
          <a:p>
            <a:pPr marR="1350"/>
            <a:endParaRPr lang="en-US" sz="1050" b="1" dirty="0">
              <a:solidFill>
                <a:srgbClr val="000000"/>
              </a:solidFill>
              <a:latin typeface="Tahoma" panose="020B0604030504040204" pitchFamily="34" charset="0"/>
            </a:endParaRPr>
          </a:p>
        </p:txBody>
      </p:sp>
    </p:spTree>
    <p:extLst>
      <p:ext uri="{BB962C8B-B14F-4D97-AF65-F5344CB8AC3E}">
        <p14:creationId xmlns:p14="http://schemas.microsoft.com/office/powerpoint/2010/main" val="3408941569"/>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18834" y="402956"/>
            <a:ext cx="8245097" cy="523220"/>
          </a:xfrm>
          <a:prstGeom prst="rect">
            <a:avLst/>
          </a:prstGeom>
          <a:noFill/>
        </p:spPr>
        <p:txBody>
          <a:bodyPr wrap="square" rtlCol="0">
            <a:spAutoFit/>
          </a:bodyPr>
          <a:lstStyle/>
          <a:p>
            <a:pPr algn="ctr"/>
            <a:r>
              <a:rPr lang="en-US" sz="2800" b="1" dirty="0" smtClean="0">
                <a:solidFill>
                  <a:srgbClr val="FFC000"/>
                </a:solidFill>
                <a:latin typeface="Tahoma" panose="020B0604030504040204" pitchFamily="34" charset="0"/>
                <a:ea typeface="Tahoma" panose="020B0604030504040204" pitchFamily="34" charset="0"/>
                <a:cs typeface="Tahoma" panose="020B0604030504040204" pitchFamily="34" charset="0"/>
              </a:rPr>
              <a:t>3.  THE NATURE OF OUR BLESSINGS</a:t>
            </a:r>
            <a:endParaRPr lang="en-US" sz="2800" b="1"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1673815" y="1184173"/>
            <a:ext cx="8710049" cy="954107"/>
          </a:xfrm>
          <a:prstGeom prst="rect">
            <a:avLst/>
          </a:prstGeom>
          <a:noFill/>
        </p:spPr>
        <p:txBody>
          <a:bodyPr wrap="square" rtlCol="0">
            <a:spAutoFit/>
          </a:bodyPr>
          <a:lstStyle/>
          <a:p>
            <a:pPr algn="ctr"/>
            <a:r>
              <a:rPr lang="en-US" sz="2800" b="1" dirty="0" smtClean="0">
                <a:solidFill>
                  <a:srgbClr val="92D050"/>
                </a:solidFill>
                <a:latin typeface="Tahoma" panose="020B0604030504040204" pitchFamily="34" charset="0"/>
                <a:ea typeface="Tahoma" panose="020B0604030504040204" pitchFamily="34" charset="0"/>
                <a:cs typeface="Tahoma" panose="020B0604030504040204" pitchFamily="34" charset="0"/>
              </a:rPr>
              <a:t>THE NATURE OF OUR BLESSINGS IS SEEN IN THE FOLLOWING VERSES</a:t>
            </a:r>
            <a:endParaRPr lang="en-US" sz="2800" b="1" dirty="0">
              <a:solidFill>
                <a:srgbClr val="92D050"/>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673815" y="2178815"/>
            <a:ext cx="9020016" cy="1977464"/>
          </a:xfrm>
          <a:prstGeom prst="rect">
            <a:avLst/>
          </a:prstGeom>
          <a:noFill/>
        </p:spPr>
        <p:txBody>
          <a:bodyPr wrap="square" rtlCol="0">
            <a:spAutoFit/>
          </a:bodyPr>
          <a:lstStyle/>
          <a:p>
            <a:r>
              <a:rPr lang="en-US" sz="2800" b="1" dirty="0" err="1" smtClean="0">
                <a:solidFill>
                  <a:schemeClr val="accent3">
                    <a:lumMod val="20000"/>
                    <a:lumOff val="80000"/>
                  </a:schemeClr>
                </a:solidFill>
                <a:latin typeface="Tahoma" panose="020B0604030504040204" pitchFamily="34" charset="0"/>
              </a:rPr>
              <a:t>Eph</a:t>
            </a:r>
            <a:r>
              <a:rPr lang="en-US" sz="2800" b="1" dirty="0" smtClean="0">
                <a:solidFill>
                  <a:schemeClr val="accent3">
                    <a:lumMod val="20000"/>
                    <a:lumOff val="80000"/>
                  </a:schemeClr>
                </a:solidFill>
                <a:latin typeface="Tahoma" panose="020B0604030504040204" pitchFamily="34" charset="0"/>
              </a:rPr>
              <a:t> 1:7-8 </a:t>
            </a:r>
            <a:r>
              <a:rPr lang="en-US" sz="2800" b="1" dirty="0" smtClean="0">
                <a:solidFill>
                  <a:schemeClr val="accent3">
                    <a:lumMod val="20000"/>
                    <a:lumOff val="80000"/>
                  </a:schemeClr>
                </a:solidFill>
                <a:latin typeface="Trebuchet MS" panose="020B0603020202020204" pitchFamily="34" charset="0"/>
              </a:rPr>
              <a:t>In </a:t>
            </a:r>
            <a:r>
              <a:rPr lang="en-US" sz="2800" b="1" dirty="0">
                <a:solidFill>
                  <a:schemeClr val="accent3">
                    <a:lumMod val="20000"/>
                    <a:lumOff val="80000"/>
                  </a:schemeClr>
                </a:solidFill>
                <a:latin typeface="Trebuchet MS" panose="020B0603020202020204" pitchFamily="34" charset="0"/>
              </a:rPr>
              <a:t>him we have </a:t>
            </a:r>
            <a:r>
              <a:rPr lang="en-US" sz="2800" b="1" i="1" u="sng" dirty="0">
                <a:solidFill>
                  <a:srgbClr val="FFFF00"/>
                </a:solidFill>
                <a:latin typeface="Trebuchet MS" panose="020B0603020202020204" pitchFamily="34" charset="0"/>
              </a:rPr>
              <a:t>redemption</a:t>
            </a:r>
            <a:r>
              <a:rPr lang="en-US" sz="2800" b="1" dirty="0">
                <a:solidFill>
                  <a:schemeClr val="accent3">
                    <a:lumMod val="20000"/>
                    <a:lumOff val="80000"/>
                  </a:schemeClr>
                </a:solidFill>
                <a:latin typeface="Trebuchet MS" panose="020B0603020202020204" pitchFamily="34" charset="0"/>
              </a:rPr>
              <a:t> through his blood, the </a:t>
            </a:r>
            <a:r>
              <a:rPr lang="en-US" sz="2800" b="1" i="1" u="sng" dirty="0">
                <a:solidFill>
                  <a:srgbClr val="FFFF00"/>
                </a:solidFill>
                <a:latin typeface="Trebuchet MS" panose="020B0603020202020204" pitchFamily="34" charset="0"/>
              </a:rPr>
              <a:t>forgiveness of sins</a:t>
            </a:r>
            <a:r>
              <a:rPr lang="en-US" sz="2800" b="1" dirty="0">
                <a:solidFill>
                  <a:schemeClr val="accent3">
                    <a:lumMod val="20000"/>
                    <a:lumOff val="80000"/>
                  </a:schemeClr>
                </a:solidFill>
                <a:latin typeface="Trebuchet MS" panose="020B0603020202020204" pitchFamily="34" charset="0"/>
              </a:rPr>
              <a:t>, in accordance with the </a:t>
            </a:r>
            <a:r>
              <a:rPr lang="en-US" sz="2800" b="1" i="1" u="sng" dirty="0">
                <a:solidFill>
                  <a:srgbClr val="FFFF00"/>
                </a:solidFill>
                <a:latin typeface="Trebuchet MS" panose="020B0603020202020204" pitchFamily="34" charset="0"/>
              </a:rPr>
              <a:t>riches of God's grace </a:t>
            </a:r>
            <a:r>
              <a:rPr lang="en-US" sz="2800" b="1" baseline="30000" dirty="0">
                <a:solidFill>
                  <a:schemeClr val="accent3">
                    <a:lumMod val="20000"/>
                    <a:lumOff val="80000"/>
                  </a:schemeClr>
                </a:solidFill>
                <a:latin typeface="Trebuchet MS" panose="020B0603020202020204" pitchFamily="34" charset="0"/>
              </a:rPr>
              <a:t>8</a:t>
            </a:r>
            <a:r>
              <a:rPr lang="en-US" sz="2800" b="1" dirty="0">
                <a:solidFill>
                  <a:schemeClr val="accent3">
                    <a:lumMod val="20000"/>
                    <a:lumOff val="80000"/>
                  </a:schemeClr>
                </a:solidFill>
                <a:latin typeface="Trebuchet MS" panose="020B0603020202020204" pitchFamily="34" charset="0"/>
              </a:rPr>
              <a:t> that he lavished on us with all wisdom and understanding. </a:t>
            </a:r>
          </a:p>
          <a:p>
            <a:pPr marR="1350"/>
            <a:endParaRPr lang="en-US" sz="1050" b="1" dirty="0">
              <a:solidFill>
                <a:srgbClr val="000000"/>
              </a:solidFill>
              <a:latin typeface="Tahoma" panose="020B0604030504040204" pitchFamily="34" charset="0"/>
            </a:endParaRPr>
          </a:p>
        </p:txBody>
      </p:sp>
    </p:spTree>
    <p:extLst>
      <p:ext uri="{BB962C8B-B14F-4D97-AF65-F5344CB8AC3E}">
        <p14:creationId xmlns:p14="http://schemas.microsoft.com/office/powerpoint/2010/main" val="31046235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505 - Glorify Thy Name - 1.2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04466604"/>
      </p:ext>
    </p:extLst>
  </p:cSld>
  <p:clrMapOvr>
    <a:masterClrMapping/>
  </p:clrMapOvr>
  <p:transition>
    <p:wipe dir="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45775" y="1100379"/>
            <a:ext cx="7718156" cy="1815882"/>
          </a:xfrm>
          <a:prstGeom prst="rect">
            <a:avLst/>
          </a:prstGeom>
          <a:noFill/>
        </p:spPr>
        <p:txBody>
          <a:bodyPr wrap="square" rtlCol="0">
            <a:spAutoFit/>
          </a:bodyPr>
          <a:lstStyle/>
          <a:p>
            <a:r>
              <a:rPr lang="en-US" sz="2800" b="1" dirty="0">
                <a:solidFill>
                  <a:srgbClr val="FFFFFF"/>
                </a:solidFill>
                <a:latin typeface="Tahoma" panose="020B0604030504040204" pitchFamily="34" charset="0"/>
                <a:ea typeface="Tahoma" panose="020B0604030504040204" pitchFamily="34" charset="0"/>
                <a:cs typeface="Tahoma" panose="020B0604030504040204" pitchFamily="34" charset="0"/>
              </a:rPr>
              <a:t>Praise be to the God and Father of our Lord Jesus Christ, who has blessed us in the heavenly realms with every</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b="1" dirty="0">
                <a:solidFill>
                  <a:schemeClr val="accent3">
                    <a:lumMod val="20000"/>
                    <a:lumOff val="80000"/>
                  </a:schemeClr>
                </a:solidFill>
                <a:latin typeface="Tahoma" panose="020B0604030504040204" pitchFamily="34" charset="0"/>
                <a:ea typeface="Tahoma" panose="020B0604030504040204" pitchFamily="34" charset="0"/>
                <a:cs typeface="Tahoma" panose="020B0604030504040204" pitchFamily="34" charset="0"/>
              </a:rPr>
              <a:t>spiritual </a:t>
            </a:r>
            <a:r>
              <a:rPr lang="en-US" sz="2800" b="1" dirty="0">
                <a:solidFill>
                  <a:srgbClr val="FFFFFF"/>
                </a:solidFill>
                <a:latin typeface="Tahoma" panose="020B0604030504040204" pitchFamily="34" charset="0"/>
                <a:ea typeface="Tahoma" panose="020B0604030504040204" pitchFamily="34" charset="0"/>
                <a:cs typeface="Tahoma" panose="020B0604030504040204" pitchFamily="34" charset="0"/>
              </a:rPr>
              <a:t>blessing in Christ</a:t>
            </a:r>
            <a:r>
              <a:rPr lang="en-US" sz="2800" b="1"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1518834" y="402956"/>
            <a:ext cx="8245097" cy="523220"/>
          </a:xfrm>
          <a:prstGeom prst="rect">
            <a:avLst/>
          </a:prstGeom>
          <a:noFill/>
        </p:spPr>
        <p:txBody>
          <a:bodyPr wrap="square" rtlCol="0">
            <a:spAutoFit/>
          </a:bodyPr>
          <a:lstStyle/>
          <a:p>
            <a:pPr algn="ctr"/>
            <a:r>
              <a:rPr lang="en-US" sz="2800" b="1" dirty="0" smtClean="0">
                <a:solidFill>
                  <a:srgbClr val="FFC000"/>
                </a:solidFill>
                <a:latin typeface="Tahoma" panose="020B0604030504040204" pitchFamily="34" charset="0"/>
                <a:ea typeface="Tahoma" panose="020B0604030504040204" pitchFamily="34" charset="0"/>
                <a:cs typeface="Tahoma" panose="020B0604030504040204" pitchFamily="34" charset="0"/>
              </a:rPr>
              <a:t>4.  THE SPHERE OF OUR BLESSING</a:t>
            </a:r>
            <a:endParaRPr lang="en-US" sz="2800" b="1"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8820764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45775" y="1100379"/>
            <a:ext cx="7718156" cy="1815882"/>
          </a:xfrm>
          <a:prstGeom prst="rect">
            <a:avLst/>
          </a:prstGeom>
          <a:noFill/>
        </p:spPr>
        <p:txBody>
          <a:bodyPr wrap="square" rtlCol="0">
            <a:spAutoFit/>
          </a:bodyPr>
          <a:lstStyle/>
          <a:p>
            <a:r>
              <a:rPr lang="en-US" sz="2800" b="1" dirty="0">
                <a:solidFill>
                  <a:srgbClr val="FFFFFF"/>
                </a:solidFill>
                <a:latin typeface="Tahoma" panose="020B0604030504040204" pitchFamily="34" charset="0"/>
                <a:ea typeface="Tahoma" panose="020B0604030504040204" pitchFamily="34" charset="0"/>
                <a:cs typeface="Tahoma" panose="020B0604030504040204" pitchFamily="34" charset="0"/>
              </a:rPr>
              <a:t>Praise be to the God and Father of our Lord Jesus Christ, who has blessed us </a:t>
            </a:r>
            <a:r>
              <a:rPr lang="en-US" sz="2800" b="1" i="1" u="sng" dirty="0">
                <a:solidFill>
                  <a:srgbClr val="FFFF00"/>
                </a:solidFill>
                <a:latin typeface="Tahoma" panose="020B0604030504040204" pitchFamily="34" charset="0"/>
                <a:ea typeface="Tahoma" panose="020B0604030504040204" pitchFamily="34" charset="0"/>
                <a:cs typeface="Tahoma" panose="020B0604030504040204" pitchFamily="34" charset="0"/>
              </a:rPr>
              <a:t>in the heavenly realms </a:t>
            </a:r>
            <a:r>
              <a:rPr lang="en-US" sz="2800" b="1" dirty="0">
                <a:solidFill>
                  <a:srgbClr val="FFFFFF"/>
                </a:solidFill>
                <a:latin typeface="Tahoma" panose="020B0604030504040204" pitchFamily="34" charset="0"/>
                <a:ea typeface="Tahoma" panose="020B0604030504040204" pitchFamily="34" charset="0"/>
                <a:cs typeface="Tahoma" panose="020B0604030504040204" pitchFamily="34" charset="0"/>
              </a:rPr>
              <a:t>with every</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b="1" dirty="0">
                <a:solidFill>
                  <a:schemeClr val="accent3">
                    <a:lumMod val="20000"/>
                    <a:lumOff val="80000"/>
                  </a:schemeClr>
                </a:solidFill>
                <a:latin typeface="Tahoma" panose="020B0604030504040204" pitchFamily="34" charset="0"/>
                <a:ea typeface="Tahoma" panose="020B0604030504040204" pitchFamily="34" charset="0"/>
                <a:cs typeface="Tahoma" panose="020B0604030504040204" pitchFamily="34" charset="0"/>
              </a:rPr>
              <a:t>spiritual </a:t>
            </a:r>
            <a:r>
              <a:rPr lang="en-US" sz="2800" b="1" dirty="0">
                <a:solidFill>
                  <a:srgbClr val="FFFFFF"/>
                </a:solidFill>
                <a:latin typeface="Tahoma" panose="020B0604030504040204" pitchFamily="34" charset="0"/>
                <a:ea typeface="Tahoma" panose="020B0604030504040204" pitchFamily="34" charset="0"/>
                <a:cs typeface="Tahoma" panose="020B0604030504040204" pitchFamily="34" charset="0"/>
              </a:rPr>
              <a:t>blessing in Christ</a:t>
            </a:r>
            <a:r>
              <a:rPr lang="en-US" sz="2800" b="1"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1518834" y="402956"/>
            <a:ext cx="8245097" cy="523220"/>
          </a:xfrm>
          <a:prstGeom prst="rect">
            <a:avLst/>
          </a:prstGeom>
          <a:noFill/>
        </p:spPr>
        <p:txBody>
          <a:bodyPr wrap="square" rtlCol="0">
            <a:spAutoFit/>
          </a:bodyPr>
          <a:lstStyle/>
          <a:p>
            <a:pPr algn="ctr"/>
            <a:r>
              <a:rPr lang="en-US" sz="2800" b="1" dirty="0" smtClean="0">
                <a:solidFill>
                  <a:srgbClr val="FFC000"/>
                </a:solidFill>
                <a:latin typeface="Tahoma" panose="020B0604030504040204" pitchFamily="34" charset="0"/>
                <a:ea typeface="Tahoma" panose="020B0604030504040204" pitchFamily="34" charset="0"/>
                <a:cs typeface="Tahoma" panose="020B0604030504040204" pitchFamily="34" charset="0"/>
              </a:rPr>
              <a:t>4.  THE SPHERE OF OUR BLESSING</a:t>
            </a:r>
            <a:endParaRPr lang="en-US" sz="2800" b="1"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26942093"/>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45775" y="1100379"/>
            <a:ext cx="7718156" cy="1815882"/>
          </a:xfrm>
          <a:prstGeom prst="rect">
            <a:avLst/>
          </a:prstGeom>
          <a:noFill/>
        </p:spPr>
        <p:txBody>
          <a:bodyPr wrap="square" rtlCol="0">
            <a:spAutoFit/>
          </a:bodyPr>
          <a:lstStyle/>
          <a:p>
            <a:r>
              <a:rPr lang="en-US" sz="2800" b="1" dirty="0">
                <a:solidFill>
                  <a:srgbClr val="FFFFFF"/>
                </a:solidFill>
                <a:latin typeface="Tahoma" panose="020B0604030504040204" pitchFamily="34" charset="0"/>
                <a:ea typeface="Tahoma" panose="020B0604030504040204" pitchFamily="34" charset="0"/>
                <a:cs typeface="Tahoma" panose="020B0604030504040204" pitchFamily="34" charset="0"/>
              </a:rPr>
              <a:t>Praise be to the God and Father of our Lord Jesus Christ, who has blessed us </a:t>
            </a:r>
            <a:r>
              <a:rPr lang="en-US" sz="2800" b="1" i="1" u="sng" dirty="0">
                <a:solidFill>
                  <a:srgbClr val="FFFF00"/>
                </a:solidFill>
                <a:latin typeface="Tahoma" panose="020B0604030504040204" pitchFamily="34" charset="0"/>
                <a:ea typeface="Tahoma" panose="020B0604030504040204" pitchFamily="34" charset="0"/>
                <a:cs typeface="Tahoma" panose="020B0604030504040204" pitchFamily="34" charset="0"/>
              </a:rPr>
              <a:t>in the heavenly realms </a:t>
            </a:r>
            <a:r>
              <a:rPr lang="en-US" sz="2800" b="1" dirty="0">
                <a:solidFill>
                  <a:srgbClr val="FFFFFF"/>
                </a:solidFill>
                <a:latin typeface="Tahoma" panose="020B0604030504040204" pitchFamily="34" charset="0"/>
                <a:ea typeface="Tahoma" panose="020B0604030504040204" pitchFamily="34" charset="0"/>
                <a:cs typeface="Tahoma" panose="020B0604030504040204" pitchFamily="34" charset="0"/>
              </a:rPr>
              <a:t>with every</a:t>
            </a: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b="1" dirty="0">
                <a:solidFill>
                  <a:schemeClr val="accent3">
                    <a:lumMod val="20000"/>
                    <a:lumOff val="80000"/>
                  </a:schemeClr>
                </a:solidFill>
                <a:latin typeface="Tahoma" panose="020B0604030504040204" pitchFamily="34" charset="0"/>
                <a:ea typeface="Tahoma" panose="020B0604030504040204" pitchFamily="34" charset="0"/>
                <a:cs typeface="Tahoma" panose="020B0604030504040204" pitchFamily="34" charset="0"/>
              </a:rPr>
              <a:t>spiritual </a:t>
            </a:r>
            <a:r>
              <a:rPr lang="en-US" sz="2800" b="1" dirty="0">
                <a:solidFill>
                  <a:srgbClr val="FFFFFF"/>
                </a:solidFill>
                <a:latin typeface="Tahoma" panose="020B0604030504040204" pitchFamily="34" charset="0"/>
                <a:ea typeface="Tahoma" panose="020B0604030504040204" pitchFamily="34" charset="0"/>
                <a:cs typeface="Tahoma" panose="020B0604030504040204" pitchFamily="34" charset="0"/>
              </a:rPr>
              <a:t>blessing </a:t>
            </a:r>
            <a:r>
              <a:rPr lang="en-US" sz="2800" b="1" i="1" u="sng" dirty="0">
                <a:solidFill>
                  <a:srgbClr val="FFFF00"/>
                </a:solidFill>
                <a:latin typeface="Tahoma" panose="020B0604030504040204" pitchFamily="34" charset="0"/>
                <a:ea typeface="Tahoma" panose="020B0604030504040204" pitchFamily="34" charset="0"/>
                <a:cs typeface="Tahoma" panose="020B0604030504040204" pitchFamily="34" charset="0"/>
              </a:rPr>
              <a:t>in Christ</a:t>
            </a:r>
            <a:r>
              <a:rPr lang="en-US" sz="2800" b="1"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1518834" y="402956"/>
            <a:ext cx="8245097" cy="523220"/>
          </a:xfrm>
          <a:prstGeom prst="rect">
            <a:avLst/>
          </a:prstGeom>
          <a:noFill/>
        </p:spPr>
        <p:txBody>
          <a:bodyPr wrap="square" rtlCol="0">
            <a:spAutoFit/>
          </a:bodyPr>
          <a:lstStyle/>
          <a:p>
            <a:pPr algn="ctr"/>
            <a:r>
              <a:rPr lang="en-US" sz="2800" b="1" dirty="0" smtClean="0">
                <a:solidFill>
                  <a:srgbClr val="FFC000"/>
                </a:solidFill>
                <a:latin typeface="Tahoma" panose="020B0604030504040204" pitchFamily="34" charset="0"/>
                <a:ea typeface="Tahoma" panose="020B0604030504040204" pitchFamily="34" charset="0"/>
                <a:cs typeface="Tahoma" panose="020B0604030504040204" pitchFamily="34" charset="0"/>
              </a:rPr>
              <a:t>4.  THE SPHERE OF OUR BLESSING</a:t>
            </a:r>
            <a:endParaRPr lang="en-US" sz="2800" b="1"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2045775" y="3090464"/>
            <a:ext cx="8710049" cy="2677656"/>
          </a:xfrm>
          <a:prstGeom prst="rect">
            <a:avLst/>
          </a:prstGeom>
          <a:noFill/>
        </p:spPr>
        <p:txBody>
          <a:bodyPr wrap="square" rtlCol="0">
            <a:spAutoFit/>
          </a:bodyPr>
          <a:lstStyle/>
          <a:p>
            <a:pPr algn="ctr"/>
            <a:r>
              <a:rPr lang="en-US" sz="2800" b="1" dirty="0" smtClean="0">
                <a:solidFill>
                  <a:srgbClr val="92D050"/>
                </a:solidFill>
                <a:latin typeface="Tahoma" panose="020B0604030504040204" pitchFamily="34" charset="0"/>
                <a:ea typeface="Tahoma" panose="020B0604030504040204" pitchFamily="34" charset="0"/>
                <a:cs typeface="Tahoma" panose="020B0604030504040204" pitchFamily="34" charset="0"/>
              </a:rPr>
              <a:t>THOSE WHO ARE NOT CHRISTIANS ARE PRIMARILY INTERESTED IN MATERIAL THINGS</a:t>
            </a:r>
          </a:p>
          <a:p>
            <a:pPr algn="ctr"/>
            <a:endParaRPr lang="en-US" sz="2800" b="1" dirty="0">
              <a:solidFill>
                <a:srgbClr val="92D050"/>
              </a:solidFill>
              <a:latin typeface="Tahoma" panose="020B0604030504040204" pitchFamily="34" charset="0"/>
              <a:ea typeface="Tahoma" panose="020B0604030504040204" pitchFamily="34" charset="0"/>
              <a:cs typeface="Tahoma" panose="020B0604030504040204" pitchFamily="34" charset="0"/>
            </a:endParaRPr>
          </a:p>
          <a:p>
            <a:pPr algn="ctr"/>
            <a:r>
              <a:rPr lang="en-US" sz="2800" b="1" dirty="0" smtClean="0">
                <a:solidFill>
                  <a:srgbClr val="92D050"/>
                </a:solidFill>
                <a:latin typeface="Tahoma" panose="020B0604030504040204" pitchFamily="34" charset="0"/>
                <a:ea typeface="Tahoma" panose="020B0604030504040204" pitchFamily="34" charset="0"/>
                <a:cs typeface="Tahoma" panose="020B0604030504040204" pitchFamily="34" charset="0"/>
              </a:rPr>
              <a:t>AS A CHRISTIAN OUR LIFE IS FOCUSED ON HEAVENLY THINGS</a:t>
            </a:r>
            <a:endParaRPr lang="en-US" sz="2800" b="1" dirty="0">
              <a:solidFill>
                <a:srgbClr val="92D05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0375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45775" y="1053884"/>
            <a:ext cx="8555066" cy="5693866"/>
          </a:xfrm>
          <a:prstGeom prst="rect">
            <a:avLst/>
          </a:prstGeom>
          <a:noFill/>
        </p:spPr>
        <p:txBody>
          <a:bodyPr wrap="square" rtlCol="0">
            <a:spAutoFit/>
          </a:bodyPr>
          <a:lstStyle/>
          <a:p>
            <a:r>
              <a:rPr lang="en-US" sz="2800" b="1" dirty="0" smtClean="0">
                <a:solidFill>
                  <a:srgbClr val="FFFFFF"/>
                </a:solidFill>
                <a:latin typeface="Tahoma" panose="020B0604030504040204" pitchFamily="34" charset="0"/>
              </a:rPr>
              <a:t>Luke 10:20  </a:t>
            </a:r>
            <a:r>
              <a:rPr lang="en-US" sz="2800" b="1" dirty="0" smtClean="0">
                <a:solidFill>
                  <a:srgbClr val="FFFFFF"/>
                </a:solidFill>
                <a:latin typeface="Trebuchet MS" panose="020B0603020202020204" pitchFamily="34" charset="0"/>
              </a:rPr>
              <a:t>However</a:t>
            </a:r>
            <a:r>
              <a:rPr lang="en-US" sz="2800" b="1" dirty="0">
                <a:solidFill>
                  <a:srgbClr val="FFFFFF"/>
                </a:solidFill>
                <a:latin typeface="Trebuchet MS" panose="020B0603020202020204" pitchFamily="34" charset="0"/>
              </a:rPr>
              <a:t>, do not rejoice that the spirits submit to you, but rejoice that your names are written in heaven." </a:t>
            </a:r>
          </a:p>
          <a:p>
            <a:pPr marR="1350"/>
            <a:endParaRPr lang="en-US" sz="2800" b="1" dirty="0">
              <a:solidFill>
                <a:srgbClr val="FFFFFF"/>
              </a:solidFill>
              <a:latin typeface="Tahoma" panose="020B0604030504040204" pitchFamily="34" charset="0"/>
            </a:endParaRPr>
          </a:p>
          <a:p>
            <a:r>
              <a:rPr lang="en-US" sz="2800" b="1" dirty="0" smtClean="0">
                <a:solidFill>
                  <a:srgbClr val="FFFFFF"/>
                </a:solidFill>
                <a:latin typeface="Tahoma" panose="020B0604030504040204" pitchFamily="34" charset="0"/>
              </a:rPr>
              <a:t>Phil 3:19-21 </a:t>
            </a:r>
            <a:r>
              <a:rPr lang="en-US" sz="1400" b="1" dirty="0" smtClean="0">
                <a:solidFill>
                  <a:srgbClr val="FFFFFF"/>
                </a:solidFill>
                <a:latin typeface="Trebuchet MS" panose="020B0603020202020204" pitchFamily="34" charset="0"/>
              </a:rPr>
              <a:t> </a:t>
            </a:r>
            <a:r>
              <a:rPr lang="en-US" sz="2800" b="1" dirty="0">
                <a:solidFill>
                  <a:srgbClr val="FFFFFF"/>
                </a:solidFill>
                <a:latin typeface="Trebuchet MS" panose="020B0603020202020204" pitchFamily="34" charset="0"/>
              </a:rPr>
              <a:t>But our citizenship is in heaven. And we eagerly await a Savior from there, the Lord Jesus Christ, </a:t>
            </a:r>
            <a:r>
              <a:rPr lang="en-US" sz="1400" b="1" baseline="30000" dirty="0">
                <a:solidFill>
                  <a:srgbClr val="FFFFFF"/>
                </a:solidFill>
                <a:latin typeface="Trebuchet MS" panose="020B0603020202020204" pitchFamily="34" charset="0"/>
              </a:rPr>
              <a:t>2</a:t>
            </a:r>
            <a:endParaRPr lang="en-US" sz="1400" b="1" dirty="0">
              <a:solidFill>
                <a:srgbClr val="FFFFFF"/>
              </a:solidFill>
              <a:latin typeface="Trebuchet MS" panose="020B0603020202020204" pitchFamily="34" charset="0"/>
            </a:endParaRPr>
          </a:p>
          <a:p>
            <a:pPr marR="1350"/>
            <a:endParaRPr lang="en-US" sz="1400" b="1" dirty="0">
              <a:solidFill>
                <a:srgbClr val="FFFFFF"/>
              </a:solidFill>
              <a:latin typeface="Tahoma" panose="020B0604030504040204" pitchFamily="34" charset="0"/>
            </a:endParaRPr>
          </a:p>
          <a:p>
            <a:r>
              <a:rPr lang="en-US" sz="1400" b="1" dirty="0" smtClean="0">
                <a:solidFill>
                  <a:srgbClr val="FFFFFF"/>
                </a:solidFill>
                <a:latin typeface="Tahoma" panose="020B0604030504040204" pitchFamily="34" charset="0"/>
              </a:rPr>
              <a:t> </a:t>
            </a:r>
            <a:r>
              <a:rPr lang="en-US" sz="2800" b="1" dirty="0" smtClean="0">
                <a:solidFill>
                  <a:srgbClr val="FFFFFF"/>
                </a:solidFill>
                <a:latin typeface="Tahoma" panose="020B0604030504040204" pitchFamily="34" charset="0"/>
              </a:rPr>
              <a:t>Col 3:1-3   </a:t>
            </a:r>
            <a:r>
              <a:rPr lang="en-US" sz="2800" b="1" dirty="0" smtClean="0">
                <a:solidFill>
                  <a:srgbClr val="FFFFFF"/>
                </a:solidFill>
                <a:latin typeface="Trebuchet MS" panose="020B0603020202020204" pitchFamily="34" charset="0"/>
              </a:rPr>
              <a:t>Since</a:t>
            </a:r>
            <a:r>
              <a:rPr lang="en-US" sz="2800" b="1" dirty="0">
                <a:solidFill>
                  <a:srgbClr val="FFFFFF"/>
                </a:solidFill>
                <a:latin typeface="Trebuchet MS" panose="020B0603020202020204" pitchFamily="34" charset="0"/>
              </a:rPr>
              <a:t>, then, you have been raised with Christ, set your hearts on things above, where Christ is seated at the right hand of God. </a:t>
            </a:r>
            <a:r>
              <a:rPr lang="en-US" sz="1400" b="1" baseline="30000" dirty="0">
                <a:solidFill>
                  <a:srgbClr val="FFFFFF"/>
                </a:solidFill>
                <a:latin typeface="Trebuchet MS" panose="020B0603020202020204" pitchFamily="34" charset="0"/>
              </a:rPr>
              <a:t>2</a:t>
            </a:r>
            <a:r>
              <a:rPr lang="en-US" sz="1400" b="1" dirty="0">
                <a:solidFill>
                  <a:srgbClr val="FFFFFF"/>
                </a:solidFill>
                <a:latin typeface="Trebuchet MS" panose="020B0603020202020204" pitchFamily="34" charset="0"/>
              </a:rPr>
              <a:t> </a:t>
            </a:r>
            <a:r>
              <a:rPr lang="en-US" sz="2800" b="1" dirty="0">
                <a:solidFill>
                  <a:srgbClr val="FFFFFF"/>
                </a:solidFill>
                <a:latin typeface="Trebuchet MS" panose="020B0603020202020204" pitchFamily="34" charset="0"/>
              </a:rPr>
              <a:t>Set your minds on things above, not on earthly things. </a:t>
            </a:r>
            <a:endParaRPr lang="en-US" sz="1400" b="1" dirty="0">
              <a:solidFill>
                <a:srgbClr val="FFFFFF"/>
              </a:solidFill>
              <a:latin typeface="Trebuchet MS" panose="020B0603020202020204" pitchFamily="34" charset="0"/>
            </a:endParaRPr>
          </a:p>
          <a:p>
            <a:pPr marR="1350"/>
            <a:endParaRPr lang="en-US" sz="1400" b="1" dirty="0">
              <a:solidFill>
                <a:srgbClr val="000000"/>
              </a:solidFill>
              <a:latin typeface="Tahoma" panose="020B0604030504040204" pitchFamily="34" charset="0"/>
            </a:endParaRPr>
          </a:p>
        </p:txBody>
      </p:sp>
      <p:sp>
        <p:nvSpPr>
          <p:cNvPr id="5" name="TextBox 4"/>
          <p:cNvSpPr txBox="1"/>
          <p:nvPr/>
        </p:nvSpPr>
        <p:spPr>
          <a:xfrm>
            <a:off x="1518834" y="402956"/>
            <a:ext cx="8245097" cy="523220"/>
          </a:xfrm>
          <a:prstGeom prst="rect">
            <a:avLst/>
          </a:prstGeom>
          <a:noFill/>
        </p:spPr>
        <p:txBody>
          <a:bodyPr wrap="square" rtlCol="0">
            <a:spAutoFit/>
          </a:bodyPr>
          <a:lstStyle/>
          <a:p>
            <a:pPr algn="ctr"/>
            <a:r>
              <a:rPr lang="en-US" sz="2800" b="1" dirty="0" smtClean="0">
                <a:solidFill>
                  <a:srgbClr val="FFC000"/>
                </a:solidFill>
                <a:latin typeface="Tahoma" panose="020B0604030504040204" pitchFamily="34" charset="0"/>
                <a:ea typeface="Tahoma" panose="020B0604030504040204" pitchFamily="34" charset="0"/>
                <a:cs typeface="Tahoma" panose="020B0604030504040204" pitchFamily="34" charset="0"/>
              </a:rPr>
              <a:t>4.  THE SPHERE OF OUR BLESSING</a:t>
            </a:r>
            <a:endParaRPr lang="en-US" sz="2800" b="1"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0275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13301" y="1357063"/>
            <a:ext cx="8555066" cy="1384995"/>
          </a:xfrm>
          <a:prstGeom prst="rect">
            <a:avLst/>
          </a:prstGeom>
          <a:noFill/>
        </p:spPr>
        <p:txBody>
          <a:bodyPr wrap="square" rtlCol="0">
            <a:spAutoFit/>
          </a:bodyPr>
          <a:lstStyle/>
          <a:p>
            <a:r>
              <a:rPr lang="en-US" sz="2800" b="1" dirty="0" err="1" smtClean="0">
                <a:solidFill>
                  <a:srgbClr val="FFFFFF"/>
                </a:solidFill>
                <a:latin typeface="Tahoma" panose="020B0604030504040204" pitchFamily="34" charset="0"/>
              </a:rPr>
              <a:t>Eph</a:t>
            </a:r>
            <a:r>
              <a:rPr lang="en-US" sz="2800" b="1" dirty="0" smtClean="0">
                <a:solidFill>
                  <a:srgbClr val="FFFFFF"/>
                </a:solidFill>
                <a:latin typeface="Tahoma" panose="020B0604030504040204" pitchFamily="34" charset="0"/>
              </a:rPr>
              <a:t> 1:4  </a:t>
            </a:r>
            <a:r>
              <a:rPr lang="en-US" sz="2800" b="1" dirty="0" smtClean="0">
                <a:solidFill>
                  <a:srgbClr val="FFFFFF"/>
                </a:solidFill>
                <a:latin typeface="Trebuchet MS" panose="020B0603020202020204" pitchFamily="34" charset="0"/>
              </a:rPr>
              <a:t>For </a:t>
            </a:r>
            <a:r>
              <a:rPr lang="en-US" sz="2800" b="1" dirty="0">
                <a:solidFill>
                  <a:srgbClr val="FFFFFF"/>
                </a:solidFill>
                <a:latin typeface="Trebuchet MS" panose="020B0603020202020204" pitchFamily="34" charset="0"/>
              </a:rPr>
              <a:t>he chose us in him before the creation of the world to be holy and blameless in his sight. </a:t>
            </a:r>
            <a:endParaRPr lang="en-US" sz="2800" b="1" dirty="0">
              <a:solidFill>
                <a:srgbClr val="FFFFFF"/>
              </a:solidFill>
              <a:latin typeface="Tahoma" panose="020B0604030504040204" pitchFamily="34" charset="0"/>
            </a:endParaRPr>
          </a:p>
        </p:txBody>
      </p:sp>
      <p:sp>
        <p:nvSpPr>
          <p:cNvPr id="5" name="TextBox 4"/>
          <p:cNvSpPr txBox="1"/>
          <p:nvPr/>
        </p:nvSpPr>
        <p:spPr>
          <a:xfrm>
            <a:off x="1518834" y="402956"/>
            <a:ext cx="8245097" cy="954107"/>
          </a:xfrm>
          <a:prstGeom prst="rect">
            <a:avLst/>
          </a:prstGeom>
          <a:noFill/>
        </p:spPr>
        <p:txBody>
          <a:bodyPr wrap="square" rtlCol="0">
            <a:spAutoFit/>
          </a:bodyPr>
          <a:lstStyle/>
          <a:p>
            <a:pPr algn="ctr"/>
            <a:r>
              <a:rPr lang="en-US" sz="2800" b="1" u="sng" dirty="0" smtClean="0">
                <a:solidFill>
                  <a:srgbClr val="92D050"/>
                </a:solidFill>
                <a:latin typeface="Tahoma" panose="020B0604030504040204" pitchFamily="34" charset="0"/>
                <a:ea typeface="Tahoma" panose="020B0604030504040204" pitchFamily="34" charset="0"/>
                <a:cs typeface="Tahoma" panose="020B0604030504040204" pitchFamily="34" charset="0"/>
              </a:rPr>
              <a:t>WE CAN CALL GOD  “FATHER” BECAUSE HE HAS CHOSEN US</a:t>
            </a:r>
            <a:endParaRPr lang="en-US" sz="2800" b="1" u="sng" dirty="0">
              <a:solidFill>
                <a:srgbClr val="92D05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176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45775" y="1053884"/>
            <a:ext cx="8555066" cy="1384995"/>
          </a:xfrm>
          <a:prstGeom prst="rect">
            <a:avLst/>
          </a:prstGeom>
          <a:noFill/>
        </p:spPr>
        <p:txBody>
          <a:bodyPr wrap="square" rtlCol="0">
            <a:spAutoFit/>
          </a:bodyPr>
          <a:lstStyle/>
          <a:p>
            <a:r>
              <a:rPr lang="en-US" sz="2800" b="1" dirty="0" err="1" smtClean="0">
                <a:solidFill>
                  <a:srgbClr val="FFFFFF"/>
                </a:solidFill>
                <a:latin typeface="Tahoma" panose="020B0604030504040204" pitchFamily="34" charset="0"/>
              </a:rPr>
              <a:t>Eph</a:t>
            </a:r>
            <a:r>
              <a:rPr lang="en-US" sz="2800" b="1" dirty="0" smtClean="0">
                <a:solidFill>
                  <a:srgbClr val="FFFFFF"/>
                </a:solidFill>
                <a:latin typeface="Tahoma" panose="020B0604030504040204" pitchFamily="34" charset="0"/>
              </a:rPr>
              <a:t> 1:4  </a:t>
            </a:r>
            <a:r>
              <a:rPr lang="en-US" sz="2800" b="1" dirty="0" smtClean="0">
                <a:solidFill>
                  <a:srgbClr val="FFFFFF"/>
                </a:solidFill>
                <a:latin typeface="Trebuchet MS" panose="020B0603020202020204" pitchFamily="34" charset="0"/>
              </a:rPr>
              <a:t>For </a:t>
            </a:r>
            <a:r>
              <a:rPr lang="en-US" sz="2800" b="1" dirty="0">
                <a:solidFill>
                  <a:srgbClr val="FFFFFF"/>
                </a:solidFill>
                <a:latin typeface="Trebuchet MS" panose="020B0603020202020204" pitchFamily="34" charset="0"/>
              </a:rPr>
              <a:t>he </a:t>
            </a:r>
            <a:r>
              <a:rPr lang="en-US" sz="2800" b="1" i="1" u="sng" dirty="0">
                <a:solidFill>
                  <a:srgbClr val="FFC000"/>
                </a:solidFill>
                <a:latin typeface="Trebuchet MS" panose="020B0603020202020204" pitchFamily="34" charset="0"/>
              </a:rPr>
              <a:t>chose us </a:t>
            </a:r>
            <a:r>
              <a:rPr lang="en-US" sz="2800" b="1" dirty="0">
                <a:solidFill>
                  <a:srgbClr val="FFFFFF"/>
                </a:solidFill>
                <a:latin typeface="Trebuchet MS" panose="020B0603020202020204" pitchFamily="34" charset="0"/>
              </a:rPr>
              <a:t>in him before the creation of the world to be holy and blameless in his sight. </a:t>
            </a:r>
            <a:endParaRPr lang="en-US" sz="2800" b="1" dirty="0">
              <a:solidFill>
                <a:srgbClr val="FFFFFF"/>
              </a:solidFill>
              <a:latin typeface="Tahoma" panose="020B0604030504040204" pitchFamily="34" charset="0"/>
            </a:endParaRPr>
          </a:p>
        </p:txBody>
      </p:sp>
      <p:sp>
        <p:nvSpPr>
          <p:cNvPr id="5" name="TextBox 4"/>
          <p:cNvSpPr txBox="1"/>
          <p:nvPr/>
        </p:nvSpPr>
        <p:spPr>
          <a:xfrm>
            <a:off x="1518834" y="402956"/>
            <a:ext cx="8245097" cy="523220"/>
          </a:xfrm>
          <a:prstGeom prst="rect">
            <a:avLst/>
          </a:prstGeom>
          <a:noFill/>
        </p:spPr>
        <p:txBody>
          <a:bodyPr wrap="square" rtlCol="0">
            <a:spAutoFit/>
          </a:bodyPr>
          <a:lstStyle/>
          <a:p>
            <a:pPr algn="ctr"/>
            <a:r>
              <a:rPr lang="en-US" sz="2800" b="1" u="sng" dirty="0" smtClean="0">
                <a:solidFill>
                  <a:srgbClr val="92D050"/>
                </a:solidFill>
                <a:latin typeface="Tahoma" panose="020B0604030504040204" pitchFamily="34" charset="0"/>
                <a:ea typeface="Tahoma" panose="020B0604030504040204" pitchFamily="34" charset="0"/>
                <a:cs typeface="Tahoma" panose="020B0604030504040204" pitchFamily="34" charset="0"/>
              </a:rPr>
              <a:t>HE HAS CHOSEN US</a:t>
            </a:r>
            <a:endParaRPr lang="en-US" sz="2800" b="1" u="sng" dirty="0">
              <a:solidFill>
                <a:srgbClr val="92D050"/>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2045775" y="2588217"/>
            <a:ext cx="9221493" cy="1384995"/>
          </a:xfrm>
          <a:prstGeom prst="rect">
            <a:avLst/>
          </a:prstGeom>
          <a:noFill/>
        </p:spPr>
        <p:txBody>
          <a:bodyPr wrap="square" rtlCol="0">
            <a:spAutoFit/>
          </a:bodyPr>
          <a:lstStyle/>
          <a:p>
            <a:pPr algn="ctr"/>
            <a:r>
              <a:rPr lang="en-US" sz="2800" b="1" dirty="0" smtClean="0">
                <a:solidFill>
                  <a:srgbClr val="92D050"/>
                </a:solidFill>
                <a:latin typeface="Tahoma" panose="020B0604030504040204" pitchFamily="34" charset="0"/>
                <a:ea typeface="Tahoma" panose="020B0604030504040204" pitchFamily="34" charset="0"/>
                <a:cs typeface="Tahoma" panose="020B0604030504040204" pitchFamily="34" charset="0"/>
              </a:rPr>
              <a:t>THE WORD “CHOSE” IS USED IN SEVERAL WAYS IN THE BIBLE</a:t>
            </a:r>
          </a:p>
          <a:p>
            <a:pPr algn="ctr"/>
            <a:endParaRPr lang="en-US" sz="2800" b="1" dirty="0">
              <a:solidFill>
                <a:srgbClr val="92D050"/>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782305" y="3549112"/>
            <a:ext cx="9593451" cy="1815882"/>
          </a:xfrm>
          <a:prstGeom prst="rect">
            <a:avLst/>
          </a:prstGeom>
          <a:noFill/>
        </p:spPr>
        <p:txBody>
          <a:bodyPr wrap="square" rtlCol="0">
            <a:spAutoFit/>
          </a:bodyPr>
          <a:lstStyle/>
          <a:p>
            <a:pPr algn="ctr"/>
            <a:r>
              <a:rPr lang="en-US" sz="2800" b="1" dirty="0" smtClean="0">
                <a:solidFill>
                  <a:srgbClr val="FFFFFF"/>
                </a:solidFill>
                <a:latin typeface="Tahoma" panose="020B0604030504040204" pitchFamily="34" charset="0"/>
                <a:ea typeface="Tahoma" panose="020B0604030504040204" pitchFamily="34" charset="0"/>
                <a:cs typeface="Tahoma" panose="020B0604030504040204" pitchFamily="34" charset="0"/>
              </a:rPr>
              <a:t>LK 6:13 – JESUS “CHOSE” THE APOSTLES</a:t>
            </a:r>
          </a:p>
          <a:p>
            <a:pPr algn="ctr"/>
            <a:endParaRPr lang="en-US" sz="2800" b="1" dirty="0" smtClean="0">
              <a:solidFill>
                <a:srgbClr val="FFFFFF"/>
              </a:solidFill>
              <a:latin typeface="Tahoma" panose="020B0604030504040204" pitchFamily="34" charset="0"/>
              <a:ea typeface="Tahoma" panose="020B0604030504040204" pitchFamily="34" charset="0"/>
              <a:cs typeface="Tahoma" panose="020B0604030504040204" pitchFamily="34" charset="0"/>
            </a:endParaRPr>
          </a:p>
          <a:p>
            <a:pPr algn="ctr"/>
            <a:r>
              <a:rPr lang="en-US" sz="2800" b="1" dirty="0" smtClean="0">
                <a:solidFill>
                  <a:srgbClr val="FFFFFF"/>
                </a:solidFill>
                <a:latin typeface="Tahoma" panose="020B0604030504040204" pitchFamily="34" charset="0"/>
                <a:ea typeface="Tahoma" panose="020B0604030504040204" pitchFamily="34" charset="0"/>
                <a:cs typeface="Tahoma" panose="020B0604030504040204" pitchFamily="34" charset="0"/>
              </a:rPr>
              <a:t>ACTS 6:5 –THE CHURCH “CHOSE” 7 MEN TO SERVE AS DEACONS</a:t>
            </a:r>
            <a:endParaRPr lang="en-US" sz="2800" b="1"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6354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45775" y="1053884"/>
            <a:ext cx="8555066" cy="1384995"/>
          </a:xfrm>
          <a:prstGeom prst="rect">
            <a:avLst/>
          </a:prstGeom>
          <a:noFill/>
        </p:spPr>
        <p:txBody>
          <a:bodyPr wrap="square" rtlCol="0">
            <a:spAutoFit/>
          </a:bodyPr>
          <a:lstStyle/>
          <a:p>
            <a:r>
              <a:rPr lang="en-US" sz="2800" b="1" dirty="0" err="1" smtClean="0">
                <a:solidFill>
                  <a:srgbClr val="FFFFFF"/>
                </a:solidFill>
                <a:latin typeface="Tahoma" panose="020B0604030504040204" pitchFamily="34" charset="0"/>
              </a:rPr>
              <a:t>Eph</a:t>
            </a:r>
            <a:r>
              <a:rPr lang="en-US" sz="2800" b="1" dirty="0" smtClean="0">
                <a:solidFill>
                  <a:srgbClr val="FFFFFF"/>
                </a:solidFill>
                <a:latin typeface="Tahoma" panose="020B0604030504040204" pitchFamily="34" charset="0"/>
              </a:rPr>
              <a:t> 1:4  </a:t>
            </a:r>
            <a:r>
              <a:rPr lang="en-US" sz="2800" b="1" dirty="0" smtClean="0">
                <a:solidFill>
                  <a:srgbClr val="FFFFFF"/>
                </a:solidFill>
                <a:latin typeface="Trebuchet MS" panose="020B0603020202020204" pitchFamily="34" charset="0"/>
              </a:rPr>
              <a:t>For </a:t>
            </a:r>
            <a:r>
              <a:rPr lang="en-US" sz="2800" b="1" dirty="0">
                <a:solidFill>
                  <a:srgbClr val="FFFFFF"/>
                </a:solidFill>
                <a:latin typeface="Trebuchet MS" panose="020B0603020202020204" pitchFamily="34" charset="0"/>
              </a:rPr>
              <a:t>he </a:t>
            </a:r>
            <a:r>
              <a:rPr lang="en-US" sz="2800" b="1" i="1" u="sng" dirty="0">
                <a:solidFill>
                  <a:srgbClr val="FFC000"/>
                </a:solidFill>
                <a:latin typeface="Trebuchet MS" panose="020B0603020202020204" pitchFamily="34" charset="0"/>
              </a:rPr>
              <a:t>chose us </a:t>
            </a:r>
            <a:r>
              <a:rPr lang="en-US" sz="2800" b="1" dirty="0">
                <a:solidFill>
                  <a:srgbClr val="FFFFFF"/>
                </a:solidFill>
                <a:latin typeface="Trebuchet MS" panose="020B0603020202020204" pitchFamily="34" charset="0"/>
              </a:rPr>
              <a:t>in him before the creation of the world to be holy and blameless in his sight. </a:t>
            </a:r>
            <a:endParaRPr lang="en-US" sz="2800" b="1" dirty="0">
              <a:solidFill>
                <a:srgbClr val="FFFFFF"/>
              </a:solidFill>
              <a:latin typeface="Tahoma" panose="020B0604030504040204" pitchFamily="34" charset="0"/>
            </a:endParaRPr>
          </a:p>
        </p:txBody>
      </p:sp>
      <p:sp>
        <p:nvSpPr>
          <p:cNvPr id="5" name="TextBox 4"/>
          <p:cNvSpPr txBox="1"/>
          <p:nvPr/>
        </p:nvSpPr>
        <p:spPr>
          <a:xfrm>
            <a:off x="1518834" y="402956"/>
            <a:ext cx="8245097" cy="523220"/>
          </a:xfrm>
          <a:prstGeom prst="rect">
            <a:avLst/>
          </a:prstGeom>
          <a:noFill/>
        </p:spPr>
        <p:txBody>
          <a:bodyPr wrap="square" rtlCol="0">
            <a:spAutoFit/>
          </a:bodyPr>
          <a:lstStyle/>
          <a:p>
            <a:pPr algn="ctr"/>
            <a:r>
              <a:rPr lang="en-US" sz="2800" b="1" u="sng" dirty="0" smtClean="0">
                <a:solidFill>
                  <a:srgbClr val="92D050"/>
                </a:solidFill>
                <a:latin typeface="Tahoma" panose="020B0604030504040204" pitchFamily="34" charset="0"/>
                <a:ea typeface="Tahoma" panose="020B0604030504040204" pitchFamily="34" charset="0"/>
                <a:cs typeface="Tahoma" panose="020B0604030504040204" pitchFamily="34" charset="0"/>
              </a:rPr>
              <a:t>HE HAS CHOSEN US</a:t>
            </a:r>
            <a:endParaRPr lang="en-US" sz="2800" b="1" u="sng" dirty="0">
              <a:solidFill>
                <a:srgbClr val="92D050"/>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2045775" y="2588217"/>
            <a:ext cx="9221493" cy="1384995"/>
          </a:xfrm>
          <a:prstGeom prst="rect">
            <a:avLst/>
          </a:prstGeom>
          <a:noFill/>
        </p:spPr>
        <p:txBody>
          <a:bodyPr wrap="square" rtlCol="0">
            <a:spAutoFit/>
          </a:bodyPr>
          <a:lstStyle/>
          <a:p>
            <a:pPr algn="ctr"/>
            <a:r>
              <a:rPr lang="en-US" sz="2800" b="1" dirty="0" smtClean="0">
                <a:solidFill>
                  <a:srgbClr val="92D050"/>
                </a:solidFill>
                <a:latin typeface="Tahoma" panose="020B0604030504040204" pitchFamily="34" charset="0"/>
                <a:ea typeface="Tahoma" panose="020B0604030504040204" pitchFamily="34" charset="0"/>
                <a:cs typeface="Tahoma" panose="020B0604030504040204" pitchFamily="34" charset="0"/>
              </a:rPr>
              <a:t>THE WORD “CHOSE” IS USED IN SEVERAL WAYS IN THE BIBLE</a:t>
            </a:r>
          </a:p>
          <a:p>
            <a:pPr algn="ctr"/>
            <a:endParaRPr lang="en-US" sz="2800" b="1" dirty="0">
              <a:solidFill>
                <a:srgbClr val="92D050"/>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526582" y="3828081"/>
            <a:ext cx="9593451" cy="2246769"/>
          </a:xfrm>
          <a:prstGeom prst="rect">
            <a:avLst/>
          </a:prstGeom>
          <a:noFill/>
        </p:spPr>
        <p:txBody>
          <a:bodyPr wrap="square" rtlCol="0">
            <a:spAutoFit/>
          </a:bodyPr>
          <a:lstStyle/>
          <a:p>
            <a:pPr algn="ctr"/>
            <a:r>
              <a:rPr lang="en-US" sz="2800" b="1" dirty="0" smtClean="0">
                <a:solidFill>
                  <a:srgbClr val="92D050"/>
                </a:solidFill>
                <a:latin typeface="Tahoma" panose="020B0604030504040204" pitchFamily="34" charset="0"/>
                <a:ea typeface="Tahoma" panose="020B0604030504040204" pitchFamily="34" charset="0"/>
                <a:cs typeface="Tahoma" panose="020B0604030504040204" pitchFamily="34" charset="0"/>
              </a:rPr>
              <a:t>THE WORD “CHOSE” OR “CHOOSE” MEANS “TO SELECT” OR “PICK OUT”</a:t>
            </a:r>
          </a:p>
          <a:p>
            <a:pPr algn="ctr"/>
            <a:endParaRPr lang="en-US" sz="2800" b="1" dirty="0">
              <a:solidFill>
                <a:srgbClr val="92D050"/>
              </a:solidFill>
              <a:latin typeface="Tahoma" panose="020B0604030504040204" pitchFamily="34" charset="0"/>
              <a:ea typeface="Tahoma" panose="020B0604030504040204" pitchFamily="34" charset="0"/>
              <a:cs typeface="Tahoma" panose="020B0604030504040204" pitchFamily="34" charset="0"/>
            </a:endParaRPr>
          </a:p>
          <a:p>
            <a:pPr algn="ctr"/>
            <a:r>
              <a:rPr lang="en-US" sz="2800" b="1" dirty="0" smtClean="0">
                <a:solidFill>
                  <a:srgbClr val="92D050"/>
                </a:solidFill>
                <a:latin typeface="Tahoma" panose="020B0604030504040204" pitchFamily="34" charset="0"/>
                <a:ea typeface="Tahoma" panose="020B0604030504040204" pitchFamily="34" charset="0"/>
                <a:cs typeface="Tahoma" panose="020B0604030504040204" pitchFamily="34" charset="0"/>
              </a:rPr>
              <a:t>“CHOSE” IS USED 14 TIMES</a:t>
            </a:r>
          </a:p>
          <a:p>
            <a:pPr algn="ctr"/>
            <a:r>
              <a:rPr lang="en-US" sz="2800" b="1" dirty="0" smtClean="0">
                <a:solidFill>
                  <a:srgbClr val="92D050"/>
                </a:solidFill>
                <a:latin typeface="Tahoma" panose="020B0604030504040204" pitchFamily="34" charset="0"/>
                <a:ea typeface="Tahoma" panose="020B0604030504040204" pitchFamily="34" charset="0"/>
                <a:cs typeface="Tahoma" panose="020B0604030504040204" pitchFamily="34" charset="0"/>
              </a:rPr>
              <a:t>“CHOOSE” IS USED 35 TIMES</a:t>
            </a:r>
            <a:endParaRPr lang="en-US" sz="2800" b="1" dirty="0">
              <a:solidFill>
                <a:srgbClr val="92D05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6758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45775" y="1053884"/>
            <a:ext cx="8555066" cy="1384995"/>
          </a:xfrm>
          <a:prstGeom prst="rect">
            <a:avLst/>
          </a:prstGeom>
          <a:noFill/>
        </p:spPr>
        <p:txBody>
          <a:bodyPr wrap="square" rtlCol="0">
            <a:spAutoFit/>
          </a:bodyPr>
          <a:lstStyle/>
          <a:p>
            <a:r>
              <a:rPr lang="en-US" sz="2800" b="1" dirty="0" err="1" smtClean="0">
                <a:solidFill>
                  <a:srgbClr val="FFFFFF"/>
                </a:solidFill>
                <a:latin typeface="Tahoma" panose="020B0604030504040204" pitchFamily="34" charset="0"/>
              </a:rPr>
              <a:t>Eph</a:t>
            </a:r>
            <a:r>
              <a:rPr lang="en-US" sz="2800" b="1" dirty="0" smtClean="0">
                <a:solidFill>
                  <a:srgbClr val="FFFFFF"/>
                </a:solidFill>
                <a:latin typeface="Tahoma" panose="020B0604030504040204" pitchFamily="34" charset="0"/>
              </a:rPr>
              <a:t> 1:4  </a:t>
            </a:r>
            <a:r>
              <a:rPr lang="en-US" sz="2800" b="1" dirty="0" smtClean="0">
                <a:solidFill>
                  <a:srgbClr val="FFFFFF"/>
                </a:solidFill>
                <a:latin typeface="Trebuchet MS" panose="020B0603020202020204" pitchFamily="34" charset="0"/>
              </a:rPr>
              <a:t>For </a:t>
            </a:r>
            <a:r>
              <a:rPr lang="en-US" sz="2800" b="1" dirty="0">
                <a:solidFill>
                  <a:srgbClr val="FFFFFF"/>
                </a:solidFill>
                <a:latin typeface="Trebuchet MS" panose="020B0603020202020204" pitchFamily="34" charset="0"/>
              </a:rPr>
              <a:t>he </a:t>
            </a:r>
            <a:r>
              <a:rPr lang="en-US" sz="2800" b="1" i="1" u="sng" dirty="0">
                <a:solidFill>
                  <a:srgbClr val="FFC000"/>
                </a:solidFill>
                <a:latin typeface="Trebuchet MS" panose="020B0603020202020204" pitchFamily="34" charset="0"/>
              </a:rPr>
              <a:t>chose us </a:t>
            </a:r>
            <a:r>
              <a:rPr lang="en-US" sz="2800" b="1" dirty="0">
                <a:solidFill>
                  <a:srgbClr val="FFFFFF"/>
                </a:solidFill>
                <a:latin typeface="Trebuchet MS" panose="020B0603020202020204" pitchFamily="34" charset="0"/>
              </a:rPr>
              <a:t>in him before the creation of the world to be holy and blameless in his sight. </a:t>
            </a:r>
            <a:endParaRPr lang="en-US" sz="2800" b="1" dirty="0">
              <a:solidFill>
                <a:srgbClr val="FFFFFF"/>
              </a:solidFill>
              <a:latin typeface="Tahoma" panose="020B0604030504040204" pitchFamily="34" charset="0"/>
            </a:endParaRPr>
          </a:p>
        </p:txBody>
      </p:sp>
      <p:sp>
        <p:nvSpPr>
          <p:cNvPr id="5" name="TextBox 4"/>
          <p:cNvSpPr txBox="1"/>
          <p:nvPr/>
        </p:nvSpPr>
        <p:spPr>
          <a:xfrm>
            <a:off x="1518834" y="402956"/>
            <a:ext cx="8245097" cy="523220"/>
          </a:xfrm>
          <a:prstGeom prst="rect">
            <a:avLst/>
          </a:prstGeom>
          <a:noFill/>
        </p:spPr>
        <p:txBody>
          <a:bodyPr wrap="square" rtlCol="0">
            <a:spAutoFit/>
          </a:bodyPr>
          <a:lstStyle/>
          <a:p>
            <a:pPr algn="ctr"/>
            <a:r>
              <a:rPr lang="en-US" sz="2800" b="1" u="sng" dirty="0" smtClean="0">
                <a:solidFill>
                  <a:srgbClr val="92D050"/>
                </a:solidFill>
                <a:latin typeface="Tahoma" panose="020B0604030504040204" pitchFamily="34" charset="0"/>
                <a:ea typeface="Tahoma" panose="020B0604030504040204" pitchFamily="34" charset="0"/>
                <a:cs typeface="Tahoma" panose="020B0604030504040204" pitchFamily="34" charset="0"/>
              </a:rPr>
              <a:t> HE HAS CHOSEN US</a:t>
            </a:r>
            <a:endParaRPr lang="en-US" sz="2800" b="1" u="sng" dirty="0">
              <a:solidFill>
                <a:srgbClr val="92D050"/>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1921789" y="2566587"/>
            <a:ext cx="9221493" cy="954107"/>
          </a:xfrm>
          <a:prstGeom prst="rect">
            <a:avLst/>
          </a:prstGeom>
          <a:noFill/>
        </p:spPr>
        <p:txBody>
          <a:bodyPr wrap="square" rtlCol="0">
            <a:spAutoFit/>
          </a:bodyPr>
          <a:lstStyle/>
          <a:p>
            <a:pPr algn="ctr"/>
            <a:r>
              <a:rPr lang="en-US" sz="2800" b="1" dirty="0" smtClean="0">
                <a:solidFill>
                  <a:srgbClr val="92D050"/>
                </a:solidFill>
                <a:latin typeface="Tahoma" panose="020B0604030504040204" pitchFamily="34" charset="0"/>
                <a:ea typeface="Tahoma" panose="020B0604030504040204" pitchFamily="34" charset="0"/>
                <a:cs typeface="Tahoma" panose="020B0604030504040204" pitchFamily="34" charset="0"/>
              </a:rPr>
              <a:t>WE WERE SELECTED – PICKED OUT—CHOSEN BY GOD TO BE HIS CHILDREN</a:t>
            </a:r>
            <a:endParaRPr lang="en-US" sz="2800" b="1" dirty="0">
              <a:solidFill>
                <a:srgbClr val="92D050"/>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1673816" y="3689420"/>
            <a:ext cx="9298983" cy="1384995"/>
          </a:xfrm>
          <a:prstGeom prst="rect">
            <a:avLst/>
          </a:prstGeom>
          <a:noFill/>
        </p:spPr>
        <p:txBody>
          <a:bodyPr wrap="square" rtlCol="0">
            <a:spAutoFit/>
          </a:bodyPr>
          <a:lstStyle/>
          <a:p>
            <a:r>
              <a:rPr lang="en-US" sz="2800" b="1" dirty="0" smtClean="0">
                <a:solidFill>
                  <a:srgbClr val="FFFFFF"/>
                </a:solidFill>
                <a:latin typeface="Tahoma" panose="020B0604030504040204" pitchFamily="34" charset="0"/>
                <a:ea typeface="Tahoma" panose="020B0604030504040204" pitchFamily="34" charset="0"/>
                <a:cs typeface="Tahoma" panose="020B0604030504040204" pitchFamily="34" charset="0"/>
              </a:rPr>
              <a:t>John 15:16  You </a:t>
            </a:r>
            <a:r>
              <a:rPr lang="en-US" sz="2800" b="1" dirty="0">
                <a:solidFill>
                  <a:srgbClr val="FFFFFF"/>
                </a:solidFill>
                <a:latin typeface="Tahoma" panose="020B0604030504040204" pitchFamily="34" charset="0"/>
                <a:ea typeface="Tahoma" panose="020B0604030504040204" pitchFamily="34" charset="0"/>
                <a:cs typeface="Tahoma" panose="020B0604030504040204" pitchFamily="34" charset="0"/>
              </a:rPr>
              <a:t>did not choose me, but I chose you and appointed you to go and bear fruit —</a:t>
            </a:r>
          </a:p>
          <a:p>
            <a:endParaRPr lang="en-US" sz="2800" b="1"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1588574" y="4981531"/>
            <a:ext cx="9469466" cy="523220"/>
          </a:xfrm>
          <a:prstGeom prst="rect">
            <a:avLst/>
          </a:prstGeom>
          <a:noFill/>
        </p:spPr>
        <p:txBody>
          <a:bodyPr wrap="square" rtlCol="0">
            <a:spAutoFit/>
          </a:bodyPr>
          <a:lstStyle/>
          <a:p>
            <a:pPr algn="ctr"/>
            <a:r>
              <a:rPr lang="en-US" sz="2800" b="1" dirty="0" smtClean="0">
                <a:solidFill>
                  <a:srgbClr val="92D050"/>
                </a:solidFill>
                <a:latin typeface="Tahoma" panose="020B0604030504040204" pitchFamily="34" charset="0"/>
                <a:ea typeface="Tahoma" panose="020B0604030504040204" pitchFamily="34" charset="0"/>
                <a:cs typeface="Tahoma" panose="020B0604030504040204" pitchFamily="34" charset="0"/>
              </a:rPr>
              <a:t>DO YOU REALIZE HOW SPECIAL THAT MAKES US?</a:t>
            </a:r>
            <a:endParaRPr lang="en-US" sz="2800" b="1" dirty="0">
              <a:solidFill>
                <a:srgbClr val="92D05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4290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18834" y="402956"/>
            <a:ext cx="8245097" cy="523220"/>
          </a:xfrm>
          <a:prstGeom prst="rect">
            <a:avLst/>
          </a:prstGeom>
          <a:noFill/>
        </p:spPr>
        <p:txBody>
          <a:bodyPr wrap="square" rtlCol="0">
            <a:spAutoFit/>
          </a:bodyPr>
          <a:lstStyle/>
          <a:p>
            <a:pPr algn="ctr"/>
            <a:r>
              <a:rPr lang="en-US" sz="2800" b="1" u="sng" dirty="0" smtClean="0">
                <a:solidFill>
                  <a:srgbClr val="92D050"/>
                </a:solidFill>
                <a:latin typeface="Tahoma" panose="020B0604030504040204" pitchFamily="34" charset="0"/>
                <a:ea typeface="Tahoma" panose="020B0604030504040204" pitchFamily="34" charset="0"/>
                <a:cs typeface="Tahoma" panose="020B0604030504040204" pitchFamily="34" charset="0"/>
              </a:rPr>
              <a:t>HE HAS CHOSEN US</a:t>
            </a:r>
            <a:endParaRPr lang="en-US" sz="2800" b="1" u="sng" dirty="0">
              <a:solidFill>
                <a:srgbClr val="92D050"/>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1766806" y="1156241"/>
            <a:ext cx="9221493" cy="954107"/>
          </a:xfrm>
          <a:prstGeom prst="rect">
            <a:avLst/>
          </a:prstGeom>
          <a:noFill/>
        </p:spPr>
        <p:txBody>
          <a:bodyPr wrap="square" rtlCol="0">
            <a:spAutoFit/>
          </a:bodyPr>
          <a:lstStyle/>
          <a:p>
            <a:pPr algn="ctr"/>
            <a:r>
              <a:rPr lang="en-US" sz="2800" b="1" dirty="0" smtClean="0">
                <a:solidFill>
                  <a:srgbClr val="92D050"/>
                </a:solidFill>
                <a:latin typeface="Tahoma" panose="020B0604030504040204" pitchFamily="34" charset="0"/>
                <a:ea typeface="Tahoma" panose="020B0604030504040204" pitchFamily="34" charset="0"/>
                <a:cs typeface="Tahoma" panose="020B0604030504040204" pitchFamily="34" charset="0"/>
              </a:rPr>
              <a:t>NOTICE 2 THINGS IN THIS VERSE ABOUT GOD’S CHOICE</a:t>
            </a:r>
            <a:endParaRPr lang="en-US" sz="2800" b="1" dirty="0">
              <a:solidFill>
                <a:srgbClr val="92D050"/>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1875295" y="2159421"/>
            <a:ext cx="9376474" cy="523220"/>
          </a:xfrm>
          <a:prstGeom prst="rect">
            <a:avLst/>
          </a:prstGeom>
          <a:noFill/>
        </p:spPr>
        <p:txBody>
          <a:bodyPr wrap="square" rtlCol="0">
            <a:spAutoFit/>
          </a:bodyPr>
          <a:lstStyle/>
          <a:p>
            <a:pPr algn="ctr"/>
            <a:r>
              <a:rPr lang="en-US" sz="2800" b="1" dirty="0" smtClean="0">
                <a:solidFill>
                  <a:srgbClr val="FFC000"/>
                </a:solidFill>
                <a:latin typeface="Arial" panose="020B0604020202020204" pitchFamily="34" charset="0"/>
                <a:cs typeface="Arial" panose="020B0604020202020204" pitchFamily="34" charset="0"/>
              </a:rPr>
              <a:t>“WHEN” HE CHOSE US</a:t>
            </a:r>
            <a:endParaRPr lang="en-US" sz="2800" b="1" dirty="0">
              <a:solidFill>
                <a:srgbClr val="FFC000"/>
              </a:solidFill>
              <a:latin typeface="Arial" panose="020B0604020202020204" pitchFamily="34" charset="0"/>
              <a:cs typeface="Arial" panose="020B0604020202020204" pitchFamily="34" charset="0"/>
            </a:endParaRPr>
          </a:p>
        </p:txBody>
      </p:sp>
      <p:sp>
        <p:nvSpPr>
          <p:cNvPr id="11" name="TextBox 10"/>
          <p:cNvSpPr txBox="1"/>
          <p:nvPr/>
        </p:nvSpPr>
        <p:spPr>
          <a:xfrm>
            <a:off x="1766806" y="2836190"/>
            <a:ext cx="9732936" cy="523220"/>
          </a:xfrm>
          <a:prstGeom prst="rect">
            <a:avLst/>
          </a:prstGeom>
          <a:noFill/>
        </p:spPr>
        <p:txBody>
          <a:bodyPr wrap="square" rtlCol="0">
            <a:spAutoFit/>
          </a:bodyPr>
          <a:lstStyle/>
          <a:p>
            <a:r>
              <a:rPr lang="en-US" sz="2800" b="1" dirty="0" smtClean="0">
                <a:solidFill>
                  <a:srgbClr val="FFFFFF"/>
                </a:solidFill>
                <a:latin typeface="Arial" panose="020B0604020202020204" pitchFamily="34" charset="0"/>
                <a:cs typeface="Arial" panose="020B0604020202020204" pitchFamily="34" charset="0"/>
              </a:rPr>
              <a:t>For </a:t>
            </a:r>
            <a:r>
              <a:rPr lang="en-US" sz="2800" b="1" dirty="0">
                <a:solidFill>
                  <a:srgbClr val="FFFFFF"/>
                </a:solidFill>
                <a:latin typeface="Arial" panose="020B0604020202020204" pitchFamily="34" charset="0"/>
                <a:cs typeface="Arial" panose="020B0604020202020204" pitchFamily="34" charset="0"/>
              </a:rPr>
              <a:t>he chose us in him before the creation of the </a:t>
            </a:r>
            <a:r>
              <a:rPr lang="en-US" sz="2800" b="1" dirty="0" smtClean="0">
                <a:solidFill>
                  <a:srgbClr val="FFFFFF"/>
                </a:solidFill>
                <a:latin typeface="Arial" panose="020B0604020202020204" pitchFamily="34" charset="0"/>
                <a:cs typeface="Arial" panose="020B0604020202020204" pitchFamily="34" charset="0"/>
              </a:rPr>
              <a:t>world</a:t>
            </a:r>
            <a:endParaRPr lang="en-US" b="1" dirty="0"/>
          </a:p>
        </p:txBody>
      </p:sp>
    </p:spTree>
    <p:extLst>
      <p:ext uri="{BB962C8B-B14F-4D97-AF65-F5344CB8AC3E}">
        <p14:creationId xmlns:p14="http://schemas.microsoft.com/office/powerpoint/2010/main" val="409002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18834" y="402956"/>
            <a:ext cx="8245097" cy="523220"/>
          </a:xfrm>
          <a:prstGeom prst="rect">
            <a:avLst/>
          </a:prstGeom>
          <a:noFill/>
        </p:spPr>
        <p:txBody>
          <a:bodyPr wrap="square" rtlCol="0">
            <a:spAutoFit/>
          </a:bodyPr>
          <a:lstStyle/>
          <a:p>
            <a:pPr algn="ctr"/>
            <a:r>
              <a:rPr lang="en-US" sz="2800" b="1" u="sng" dirty="0" smtClean="0">
                <a:solidFill>
                  <a:srgbClr val="92D050"/>
                </a:solidFill>
                <a:latin typeface="Tahoma" panose="020B0604030504040204" pitchFamily="34" charset="0"/>
                <a:ea typeface="Tahoma" panose="020B0604030504040204" pitchFamily="34" charset="0"/>
                <a:cs typeface="Tahoma" panose="020B0604030504040204" pitchFamily="34" charset="0"/>
              </a:rPr>
              <a:t>HE HAS CHOSEN US</a:t>
            </a:r>
            <a:endParaRPr lang="en-US" sz="2800" b="1" u="sng" dirty="0">
              <a:solidFill>
                <a:srgbClr val="92D050"/>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1766806" y="1156241"/>
            <a:ext cx="9221493" cy="954107"/>
          </a:xfrm>
          <a:prstGeom prst="rect">
            <a:avLst/>
          </a:prstGeom>
          <a:noFill/>
        </p:spPr>
        <p:txBody>
          <a:bodyPr wrap="square" rtlCol="0">
            <a:spAutoFit/>
          </a:bodyPr>
          <a:lstStyle/>
          <a:p>
            <a:pPr algn="ctr"/>
            <a:r>
              <a:rPr lang="en-US" sz="2800" b="1" dirty="0" smtClean="0">
                <a:solidFill>
                  <a:srgbClr val="92D050"/>
                </a:solidFill>
                <a:latin typeface="Tahoma" panose="020B0604030504040204" pitchFamily="34" charset="0"/>
                <a:ea typeface="Tahoma" panose="020B0604030504040204" pitchFamily="34" charset="0"/>
                <a:cs typeface="Tahoma" panose="020B0604030504040204" pitchFamily="34" charset="0"/>
              </a:rPr>
              <a:t>NOTICE 2 THINGS IN THIS VERSE ABOUT GOD’S CHOICE</a:t>
            </a:r>
            <a:endParaRPr lang="en-US" sz="2800" b="1" dirty="0">
              <a:solidFill>
                <a:srgbClr val="92D050"/>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1875295" y="2159421"/>
            <a:ext cx="9376474" cy="523220"/>
          </a:xfrm>
          <a:prstGeom prst="rect">
            <a:avLst/>
          </a:prstGeom>
          <a:noFill/>
        </p:spPr>
        <p:txBody>
          <a:bodyPr wrap="square" rtlCol="0">
            <a:spAutoFit/>
          </a:bodyPr>
          <a:lstStyle/>
          <a:p>
            <a:pPr algn="ctr"/>
            <a:r>
              <a:rPr lang="en-US" sz="2800" b="1" dirty="0" smtClean="0">
                <a:solidFill>
                  <a:srgbClr val="FFC000"/>
                </a:solidFill>
                <a:latin typeface="Arial" panose="020B0604020202020204" pitchFamily="34" charset="0"/>
                <a:cs typeface="Arial" panose="020B0604020202020204" pitchFamily="34" charset="0"/>
              </a:rPr>
              <a:t>“WHEN” HE CHOSE US</a:t>
            </a:r>
            <a:endParaRPr lang="en-US" sz="2800" b="1" dirty="0">
              <a:solidFill>
                <a:srgbClr val="FFC000"/>
              </a:solidFill>
              <a:latin typeface="Arial" panose="020B0604020202020204" pitchFamily="34" charset="0"/>
              <a:cs typeface="Arial" panose="020B0604020202020204" pitchFamily="34" charset="0"/>
            </a:endParaRPr>
          </a:p>
        </p:txBody>
      </p:sp>
      <p:sp>
        <p:nvSpPr>
          <p:cNvPr id="11" name="TextBox 10"/>
          <p:cNvSpPr txBox="1"/>
          <p:nvPr/>
        </p:nvSpPr>
        <p:spPr>
          <a:xfrm>
            <a:off x="1766806" y="2836190"/>
            <a:ext cx="9732936" cy="523220"/>
          </a:xfrm>
          <a:prstGeom prst="rect">
            <a:avLst/>
          </a:prstGeom>
          <a:noFill/>
        </p:spPr>
        <p:txBody>
          <a:bodyPr wrap="square" rtlCol="0">
            <a:spAutoFit/>
          </a:bodyPr>
          <a:lstStyle/>
          <a:p>
            <a:r>
              <a:rPr lang="en-US" sz="2800" b="1" dirty="0" smtClean="0">
                <a:solidFill>
                  <a:srgbClr val="FFFFFF"/>
                </a:solidFill>
                <a:latin typeface="Arial" panose="020B0604020202020204" pitchFamily="34" charset="0"/>
                <a:cs typeface="Arial" panose="020B0604020202020204" pitchFamily="34" charset="0"/>
              </a:rPr>
              <a:t>For </a:t>
            </a:r>
            <a:r>
              <a:rPr lang="en-US" sz="2800" b="1" dirty="0">
                <a:solidFill>
                  <a:srgbClr val="FFFFFF"/>
                </a:solidFill>
                <a:latin typeface="Arial" panose="020B0604020202020204" pitchFamily="34" charset="0"/>
                <a:cs typeface="Arial" panose="020B0604020202020204" pitchFamily="34" charset="0"/>
              </a:rPr>
              <a:t>he chose us in him </a:t>
            </a:r>
            <a:r>
              <a:rPr lang="en-US" sz="2800" b="1" i="1" u="sng" dirty="0">
                <a:solidFill>
                  <a:srgbClr val="FFFF00"/>
                </a:solidFill>
                <a:latin typeface="Arial" panose="020B0604020202020204" pitchFamily="34" charset="0"/>
                <a:cs typeface="Arial" panose="020B0604020202020204" pitchFamily="34" charset="0"/>
              </a:rPr>
              <a:t>before the creation </a:t>
            </a:r>
            <a:r>
              <a:rPr lang="en-US" sz="2800" b="1" dirty="0">
                <a:solidFill>
                  <a:srgbClr val="FFFFFF"/>
                </a:solidFill>
                <a:latin typeface="Arial" panose="020B0604020202020204" pitchFamily="34" charset="0"/>
                <a:cs typeface="Arial" panose="020B0604020202020204" pitchFamily="34" charset="0"/>
              </a:rPr>
              <a:t>of the </a:t>
            </a:r>
            <a:r>
              <a:rPr lang="en-US" sz="2800" b="1" dirty="0" smtClean="0">
                <a:solidFill>
                  <a:srgbClr val="FFFFFF"/>
                </a:solidFill>
                <a:latin typeface="Arial" panose="020B0604020202020204" pitchFamily="34" charset="0"/>
                <a:cs typeface="Arial" panose="020B0604020202020204" pitchFamily="34" charset="0"/>
              </a:rPr>
              <a:t>world</a:t>
            </a:r>
            <a:endParaRPr lang="en-US" b="1" dirty="0"/>
          </a:p>
        </p:txBody>
      </p:sp>
      <p:sp>
        <p:nvSpPr>
          <p:cNvPr id="2" name="TextBox 1"/>
          <p:cNvSpPr txBox="1"/>
          <p:nvPr/>
        </p:nvSpPr>
        <p:spPr>
          <a:xfrm>
            <a:off x="1766806" y="3512959"/>
            <a:ext cx="9732936" cy="2246769"/>
          </a:xfrm>
          <a:prstGeom prst="rect">
            <a:avLst/>
          </a:prstGeom>
          <a:noFill/>
        </p:spPr>
        <p:txBody>
          <a:bodyPr wrap="square" rtlCol="0">
            <a:spAutoFit/>
          </a:bodyPr>
          <a:lstStyle/>
          <a:p>
            <a:r>
              <a:rPr lang="en-US" dirty="0"/>
              <a:t> </a:t>
            </a:r>
            <a:r>
              <a:rPr lang="en-US" sz="2800" b="1" dirty="0" smtClean="0">
                <a:solidFill>
                  <a:srgbClr val="FFFFFF"/>
                </a:solidFill>
                <a:latin typeface="Tahoma" panose="020B0604030504040204" pitchFamily="34" charset="0"/>
              </a:rPr>
              <a:t>Matt 25:34-35  </a:t>
            </a:r>
            <a:r>
              <a:rPr lang="en-US" sz="2800" b="1" dirty="0" smtClean="0">
                <a:solidFill>
                  <a:srgbClr val="FFFFFF"/>
                </a:solidFill>
                <a:latin typeface="Trebuchet MS" panose="020B0603020202020204" pitchFamily="34" charset="0"/>
              </a:rPr>
              <a:t>"Then </a:t>
            </a:r>
            <a:r>
              <a:rPr lang="en-US" sz="2800" b="1" dirty="0">
                <a:solidFill>
                  <a:srgbClr val="FFFFFF"/>
                </a:solidFill>
                <a:latin typeface="Trebuchet MS" panose="020B0603020202020204" pitchFamily="34" charset="0"/>
              </a:rPr>
              <a:t>the King will say to those on his right, 'Come, you who are blessed by my Father; take your inheritance, the kingdom prepared for you since the creation of the world. </a:t>
            </a:r>
            <a:endParaRPr lang="en-US" sz="2800" b="1" dirty="0">
              <a:solidFill>
                <a:srgbClr val="FFFFFF"/>
              </a:solidFill>
              <a:latin typeface="Tahoma" panose="020B0604030504040204" pitchFamily="34" charset="0"/>
            </a:endParaRPr>
          </a:p>
          <a:p>
            <a:r>
              <a:rPr lang="en-US" sz="2800" b="1" dirty="0" smtClean="0">
                <a:solidFill>
                  <a:srgbClr val="FFFFFF"/>
                </a:solidFill>
                <a:latin typeface="Tahoma" panose="020B0604030504040204" pitchFamily="34" charset="0"/>
              </a:rPr>
              <a:t>   </a:t>
            </a:r>
            <a:endParaRPr lang="en-US" sz="2800" b="1" dirty="0">
              <a:solidFill>
                <a:srgbClr val="FFFFFF"/>
              </a:solidFill>
              <a:latin typeface="Tahoma" panose="020B0604030504040204" pitchFamily="34" charset="0"/>
            </a:endParaRPr>
          </a:p>
        </p:txBody>
      </p:sp>
    </p:spTree>
    <p:extLst>
      <p:ext uri="{BB962C8B-B14F-4D97-AF65-F5344CB8AC3E}">
        <p14:creationId xmlns:p14="http://schemas.microsoft.com/office/powerpoint/2010/main" val="2935513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505 - Glorify Thy Name - 1.3</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a:r>
              <a:rPr lang="en-US" dirty="0">
                <a:solidFill>
                  <a:prstClr val="black"/>
                </a:solidFill>
              </a:rPr>
              <a:t>End of Verse 1</a:t>
            </a:r>
          </a:p>
        </p:txBody>
      </p:sp>
    </p:spTree>
    <p:extLst>
      <p:ext uri="{BB962C8B-B14F-4D97-AF65-F5344CB8AC3E}">
        <p14:creationId xmlns:p14="http://schemas.microsoft.com/office/powerpoint/2010/main" val="4114768660"/>
      </p:ext>
    </p:extLst>
  </p:cSld>
  <p:clrMapOvr>
    <a:masterClrMapping/>
  </p:clrMapOvr>
  <p:transition>
    <p:wipe dir="r"/>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18834" y="402956"/>
            <a:ext cx="8245097" cy="523220"/>
          </a:xfrm>
          <a:prstGeom prst="rect">
            <a:avLst/>
          </a:prstGeom>
          <a:noFill/>
        </p:spPr>
        <p:txBody>
          <a:bodyPr wrap="square" rtlCol="0">
            <a:spAutoFit/>
          </a:bodyPr>
          <a:lstStyle/>
          <a:p>
            <a:pPr algn="ctr"/>
            <a:r>
              <a:rPr lang="en-US" sz="2800" b="1" u="sng" dirty="0" smtClean="0">
                <a:solidFill>
                  <a:srgbClr val="92D050"/>
                </a:solidFill>
                <a:latin typeface="Tahoma" panose="020B0604030504040204" pitchFamily="34" charset="0"/>
                <a:ea typeface="Tahoma" panose="020B0604030504040204" pitchFamily="34" charset="0"/>
                <a:cs typeface="Tahoma" panose="020B0604030504040204" pitchFamily="34" charset="0"/>
              </a:rPr>
              <a:t>HE HAS CHOSEN US</a:t>
            </a:r>
            <a:endParaRPr lang="en-US" sz="2800" b="1" u="sng" dirty="0">
              <a:solidFill>
                <a:srgbClr val="92D050"/>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1766806" y="1156241"/>
            <a:ext cx="9221493" cy="954107"/>
          </a:xfrm>
          <a:prstGeom prst="rect">
            <a:avLst/>
          </a:prstGeom>
          <a:noFill/>
        </p:spPr>
        <p:txBody>
          <a:bodyPr wrap="square" rtlCol="0">
            <a:spAutoFit/>
          </a:bodyPr>
          <a:lstStyle/>
          <a:p>
            <a:pPr algn="ctr"/>
            <a:r>
              <a:rPr lang="en-US" sz="2800" b="1" dirty="0" smtClean="0">
                <a:solidFill>
                  <a:srgbClr val="92D050"/>
                </a:solidFill>
                <a:latin typeface="Tahoma" panose="020B0604030504040204" pitchFamily="34" charset="0"/>
                <a:ea typeface="Tahoma" panose="020B0604030504040204" pitchFamily="34" charset="0"/>
                <a:cs typeface="Tahoma" panose="020B0604030504040204" pitchFamily="34" charset="0"/>
              </a:rPr>
              <a:t>NOTICE 2 THINGS IN THIS VERSE ABOUT GOD’S CHOICE</a:t>
            </a:r>
            <a:endParaRPr lang="en-US" sz="2800" b="1" dirty="0">
              <a:solidFill>
                <a:srgbClr val="92D050"/>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1875295" y="2159421"/>
            <a:ext cx="9376474" cy="523220"/>
          </a:xfrm>
          <a:prstGeom prst="rect">
            <a:avLst/>
          </a:prstGeom>
          <a:noFill/>
        </p:spPr>
        <p:txBody>
          <a:bodyPr wrap="square" rtlCol="0">
            <a:spAutoFit/>
          </a:bodyPr>
          <a:lstStyle/>
          <a:p>
            <a:pPr algn="ctr"/>
            <a:r>
              <a:rPr lang="en-US" sz="2800" b="1" dirty="0" smtClean="0">
                <a:solidFill>
                  <a:srgbClr val="FFC000"/>
                </a:solidFill>
                <a:latin typeface="Arial" panose="020B0604020202020204" pitchFamily="34" charset="0"/>
                <a:cs typeface="Arial" panose="020B0604020202020204" pitchFamily="34" charset="0"/>
              </a:rPr>
              <a:t>“WHEN” HE CHOSE US</a:t>
            </a:r>
            <a:endParaRPr lang="en-US" sz="2800" b="1" dirty="0">
              <a:solidFill>
                <a:srgbClr val="FFC000"/>
              </a:solidFill>
              <a:latin typeface="Arial" panose="020B0604020202020204" pitchFamily="34" charset="0"/>
              <a:cs typeface="Arial" panose="020B0604020202020204" pitchFamily="34" charset="0"/>
            </a:endParaRPr>
          </a:p>
        </p:txBody>
      </p:sp>
      <p:sp>
        <p:nvSpPr>
          <p:cNvPr id="11" name="TextBox 10"/>
          <p:cNvSpPr txBox="1"/>
          <p:nvPr/>
        </p:nvSpPr>
        <p:spPr>
          <a:xfrm>
            <a:off x="1766806" y="2836190"/>
            <a:ext cx="9732936" cy="523220"/>
          </a:xfrm>
          <a:prstGeom prst="rect">
            <a:avLst/>
          </a:prstGeom>
          <a:noFill/>
        </p:spPr>
        <p:txBody>
          <a:bodyPr wrap="square" rtlCol="0">
            <a:spAutoFit/>
          </a:bodyPr>
          <a:lstStyle/>
          <a:p>
            <a:r>
              <a:rPr lang="en-US" sz="2800" b="1" dirty="0" smtClean="0">
                <a:solidFill>
                  <a:srgbClr val="FFFFFF"/>
                </a:solidFill>
                <a:latin typeface="Arial" panose="020B0604020202020204" pitchFamily="34" charset="0"/>
                <a:cs typeface="Arial" panose="020B0604020202020204" pitchFamily="34" charset="0"/>
              </a:rPr>
              <a:t>For </a:t>
            </a:r>
            <a:r>
              <a:rPr lang="en-US" sz="2800" b="1" dirty="0">
                <a:solidFill>
                  <a:srgbClr val="FFFFFF"/>
                </a:solidFill>
                <a:latin typeface="Arial" panose="020B0604020202020204" pitchFamily="34" charset="0"/>
                <a:cs typeface="Arial" panose="020B0604020202020204" pitchFamily="34" charset="0"/>
              </a:rPr>
              <a:t>he chose us in him </a:t>
            </a:r>
            <a:r>
              <a:rPr lang="en-US" sz="2800" b="1" i="1" u="sng" dirty="0">
                <a:solidFill>
                  <a:srgbClr val="FFFF00"/>
                </a:solidFill>
                <a:latin typeface="Arial" panose="020B0604020202020204" pitchFamily="34" charset="0"/>
                <a:cs typeface="Arial" panose="020B0604020202020204" pitchFamily="34" charset="0"/>
              </a:rPr>
              <a:t>before the creation </a:t>
            </a:r>
            <a:r>
              <a:rPr lang="en-US" sz="2800" b="1" dirty="0">
                <a:solidFill>
                  <a:srgbClr val="FFFFFF"/>
                </a:solidFill>
                <a:latin typeface="Arial" panose="020B0604020202020204" pitchFamily="34" charset="0"/>
                <a:cs typeface="Arial" panose="020B0604020202020204" pitchFamily="34" charset="0"/>
              </a:rPr>
              <a:t>of the </a:t>
            </a:r>
            <a:r>
              <a:rPr lang="en-US" sz="2800" b="1" dirty="0" smtClean="0">
                <a:solidFill>
                  <a:srgbClr val="FFFFFF"/>
                </a:solidFill>
                <a:latin typeface="Arial" panose="020B0604020202020204" pitchFamily="34" charset="0"/>
                <a:cs typeface="Arial" panose="020B0604020202020204" pitchFamily="34" charset="0"/>
              </a:rPr>
              <a:t>world</a:t>
            </a:r>
            <a:endParaRPr lang="en-US" b="1" dirty="0"/>
          </a:p>
        </p:txBody>
      </p:sp>
      <p:sp>
        <p:nvSpPr>
          <p:cNvPr id="2" name="TextBox 1"/>
          <p:cNvSpPr txBox="1"/>
          <p:nvPr/>
        </p:nvSpPr>
        <p:spPr>
          <a:xfrm>
            <a:off x="1766806" y="3512959"/>
            <a:ext cx="9732936" cy="2246769"/>
          </a:xfrm>
          <a:prstGeom prst="rect">
            <a:avLst/>
          </a:prstGeom>
          <a:noFill/>
        </p:spPr>
        <p:txBody>
          <a:bodyPr wrap="square" rtlCol="0">
            <a:spAutoFit/>
          </a:bodyPr>
          <a:lstStyle/>
          <a:p>
            <a:r>
              <a:rPr lang="en-US" sz="2800" b="1" dirty="0" smtClean="0">
                <a:solidFill>
                  <a:srgbClr val="FFFFFF"/>
                </a:solidFill>
                <a:latin typeface="Tahoma" panose="020B0604030504040204" pitchFamily="34" charset="0"/>
              </a:rPr>
              <a:t>Rev 13:8  </a:t>
            </a:r>
            <a:r>
              <a:rPr lang="en-US" sz="2800" b="1" dirty="0" smtClean="0">
                <a:solidFill>
                  <a:srgbClr val="FFFFFF"/>
                </a:solidFill>
                <a:latin typeface="Trebuchet MS" panose="020B0603020202020204" pitchFamily="34" charset="0"/>
              </a:rPr>
              <a:t>All </a:t>
            </a:r>
            <a:r>
              <a:rPr lang="en-US" sz="2800" b="1" dirty="0">
                <a:solidFill>
                  <a:srgbClr val="FFFFFF"/>
                </a:solidFill>
                <a:latin typeface="Trebuchet MS" panose="020B0603020202020204" pitchFamily="34" charset="0"/>
              </a:rPr>
              <a:t>inhabitants of the earth will worship the beast — all whose names have not been written in the book of life belonging to the Lamb that was slain from the creation of the world. </a:t>
            </a:r>
            <a:r>
              <a:rPr lang="en-US" sz="2800" b="1" dirty="0" smtClean="0">
                <a:solidFill>
                  <a:srgbClr val="FFFFFF"/>
                </a:solidFill>
                <a:latin typeface="Trebuchet MS" panose="020B0603020202020204" pitchFamily="34" charset="0"/>
              </a:rPr>
              <a:t> </a:t>
            </a:r>
            <a:endParaRPr lang="en-US" sz="2800" b="1" dirty="0">
              <a:solidFill>
                <a:srgbClr val="FFFFFF"/>
              </a:solidFill>
              <a:latin typeface="Trebuchet MS" panose="020B0603020202020204" pitchFamily="34" charset="0"/>
            </a:endParaRPr>
          </a:p>
          <a:p>
            <a:pPr marR="1350"/>
            <a:endParaRPr lang="en-US" sz="2800" b="1" dirty="0">
              <a:solidFill>
                <a:srgbClr val="FFFFFF"/>
              </a:solidFill>
              <a:latin typeface="Tahoma" panose="020B0604030504040204" pitchFamily="34" charset="0"/>
            </a:endParaRPr>
          </a:p>
        </p:txBody>
      </p:sp>
    </p:spTree>
    <p:extLst>
      <p:ext uri="{BB962C8B-B14F-4D97-AF65-F5344CB8AC3E}">
        <p14:creationId xmlns:p14="http://schemas.microsoft.com/office/powerpoint/2010/main" val="3940024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18834" y="402956"/>
            <a:ext cx="8245097" cy="523220"/>
          </a:xfrm>
          <a:prstGeom prst="rect">
            <a:avLst/>
          </a:prstGeom>
          <a:noFill/>
        </p:spPr>
        <p:txBody>
          <a:bodyPr wrap="square" rtlCol="0">
            <a:spAutoFit/>
          </a:bodyPr>
          <a:lstStyle/>
          <a:p>
            <a:pPr algn="ctr"/>
            <a:r>
              <a:rPr lang="en-US" sz="2800" b="1" u="sng" dirty="0" smtClean="0">
                <a:solidFill>
                  <a:srgbClr val="92D050"/>
                </a:solidFill>
                <a:latin typeface="Tahoma" panose="020B0604030504040204" pitchFamily="34" charset="0"/>
                <a:ea typeface="Tahoma" panose="020B0604030504040204" pitchFamily="34" charset="0"/>
                <a:cs typeface="Tahoma" panose="020B0604030504040204" pitchFamily="34" charset="0"/>
              </a:rPr>
              <a:t>HE HAS CHOSEN US</a:t>
            </a:r>
            <a:endParaRPr lang="en-US" sz="2800" b="1" u="sng" dirty="0">
              <a:solidFill>
                <a:srgbClr val="92D050"/>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1766806" y="1156241"/>
            <a:ext cx="9221493" cy="954107"/>
          </a:xfrm>
          <a:prstGeom prst="rect">
            <a:avLst/>
          </a:prstGeom>
          <a:noFill/>
        </p:spPr>
        <p:txBody>
          <a:bodyPr wrap="square" rtlCol="0">
            <a:spAutoFit/>
          </a:bodyPr>
          <a:lstStyle/>
          <a:p>
            <a:pPr algn="ctr"/>
            <a:r>
              <a:rPr lang="en-US" sz="2800" b="1" dirty="0" smtClean="0">
                <a:solidFill>
                  <a:srgbClr val="92D050"/>
                </a:solidFill>
                <a:latin typeface="Tahoma" panose="020B0604030504040204" pitchFamily="34" charset="0"/>
                <a:ea typeface="Tahoma" panose="020B0604030504040204" pitchFamily="34" charset="0"/>
                <a:cs typeface="Tahoma" panose="020B0604030504040204" pitchFamily="34" charset="0"/>
              </a:rPr>
              <a:t>NOTICE 2 THINGS IN THIS VERSE ABOUT GOD’S CHOICE</a:t>
            </a:r>
            <a:endParaRPr lang="en-US" sz="2800" b="1" dirty="0">
              <a:solidFill>
                <a:srgbClr val="92D050"/>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1875295" y="2159421"/>
            <a:ext cx="9376474" cy="523220"/>
          </a:xfrm>
          <a:prstGeom prst="rect">
            <a:avLst/>
          </a:prstGeom>
          <a:noFill/>
        </p:spPr>
        <p:txBody>
          <a:bodyPr wrap="square" rtlCol="0">
            <a:spAutoFit/>
          </a:bodyPr>
          <a:lstStyle/>
          <a:p>
            <a:pPr algn="ctr"/>
            <a:r>
              <a:rPr lang="en-US" sz="2800" b="1" dirty="0" smtClean="0">
                <a:solidFill>
                  <a:srgbClr val="FFC000"/>
                </a:solidFill>
                <a:latin typeface="Arial" panose="020B0604020202020204" pitchFamily="34" charset="0"/>
                <a:cs typeface="Arial" panose="020B0604020202020204" pitchFamily="34" charset="0"/>
              </a:rPr>
              <a:t>“WHY” HE CHOSE US</a:t>
            </a:r>
            <a:endParaRPr lang="en-US" sz="2800" b="1" dirty="0">
              <a:solidFill>
                <a:srgbClr val="FFC000"/>
              </a:solidFill>
              <a:latin typeface="Arial" panose="020B0604020202020204" pitchFamily="34" charset="0"/>
              <a:cs typeface="Arial" panose="020B0604020202020204" pitchFamily="34" charset="0"/>
            </a:endParaRPr>
          </a:p>
        </p:txBody>
      </p:sp>
      <p:sp>
        <p:nvSpPr>
          <p:cNvPr id="11" name="TextBox 10"/>
          <p:cNvSpPr txBox="1"/>
          <p:nvPr/>
        </p:nvSpPr>
        <p:spPr>
          <a:xfrm>
            <a:off x="1766806" y="2836190"/>
            <a:ext cx="9732936" cy="1384995"/>
          </a:xfrm>
          <a:prstGeom prst="rect">
            <a:avLst/>
          </a:prstGeom>
          <a:noFill/>
        </p:spPr>
        <p:txBody>
          <a:bodyPr wrap="square" rtlCol="0">
            <a:spAutoFit/>
          </a:bodyPr>
          <a:lstStyle/>
          <a:p>
            <a:pPr marR="1350"/>
            <a:r>
              <a:rPr lang="en-US" sz="2800" b="1" dirty="0" smtClean="0">
                <a:solidFill>
                  <a:srgbClr val="FFFFFF"/>
                </a:solidFill>
                <a:latin typeface="Trebuchet MS" panose="020B0603020202020204" pitchFamily="34" charset="0"/>
              </a:rPr>
              <a:t>For </a:t>
            </a:r>
            <a:r>
              <a:rPr lang="en-US" sz="2800" b="1" dirty="0">
                <a:solidFill>
                  <a:srgbClr val="FFFFFF"/>
                </a:solidFill>
                <a:latin typeface="Trebuchet MS" panose="020B0603020202020204" pitchFamily="34" charset="0"/>
              </a:rPr>
              <a:t>he chose us in him before the creation of the world to be holy and blameless in his sight. </a:t>
            </a:r>
          </a:p>
          <a:p>
            <a:pPr marR="1350"/>
            <a:endParaRPr lang="en-US" sz="2800" b="1" dirty="0">
              <a:solidFill>
                <a:srgbClr val="FFFFFF"/>
              </a:solidFill>
              <a:latin typeface="Tahoma" panose="020B0604030504040204" pitchFamily="34" charset="0"/>
            </a:endParaRPr>
          </a:p>
        </p:txBody>
      </p:sp>
    </p:spTree>
    <p:extLst>
      <p:ext uri="{BB962C8B-B14F-4D97-AF65-F5344CB8AC3E}">
        <p14:creationId xmlns:p14="http://schemas.microsoft.com/office/powerpoint/2010/main" val="46350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18834" y="402956"/>
            <a:ext cx="8803037" cy="523220"/>
          </a:xfrm>
          <a:prstGeom prst="rect">
            <a:avLst/>
          </a:prstGeom>
          <a:noFill/>
        </p:spPr>
        <p:txBody>
          <a:bodyPr wrap="square" rtlCol="0">
            <a:spAutoFit/>
          </a:bodyPr>
          <a:lstStyle/>
          <a:p>
            <a:pPr algn="ctr"/>
            <a:r>
              <a:rPr lang="en-US" sz="2800" b="1" u="sng" dirty="0" smtClean="0">
                <a:solidFill>
                  <a:srgbClr val="92D050"/>
                </a:solidFill>
                <a:latin typeface="Tahoma" panose="020B0604030504040204" pitchFamily="34" charset="0"/>
                <a:ea typeface="Tahoma" panose="020B0604030504040204" pitchFamily="34" charset="0"/>
                <a:cs typeface="Tahoma" panose="020B0604030504040204" pitchFamily="34" charset="0"/>
              </a:rPr>
              <a:t>HE HAS CHOSEN US</a:t>
            </a:r>
            <a:endParaRPr lang="en-US" sz="2800" b="1" u="sng" dirty="0">
              <a:solidFill>
                <a:srgbClr val="92D050"/>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1766806" y="1156241"/>
            <a:ext cx="9221493" cy="954107"/>
          </a:xfrm>
          <a:prstGeom prst="rect">
            <a:avLst/>
          </a:prstGeom>
          <a:noFill/>
        </p:spPr>
        <p:txBody>
          <a:bodyPr wrap="square" rtlCol="0">
            <a:spAutoFit/>
          </a:bodyPr>
          <a:lstStyle/>
          <a:p>
            <a:pPr algn="ctr"/>
            <a:r>
              <a:rPr lang="en-US" sz="2800" b="1" dirty="0" smtClean="0">
                <a:solidFill>
                  <a:srgbClr val="92D050"/>
                </a:solidFill>
                <a:latin typeface="Tahoma" panose="020B0604030504040204" pitchFamily="34" charset="0"/>
                <a:ea typeface="Tahoma" panose="020B0604030504040204" pitchFamily="34" charset="0"/>
                <a:cs typeface="Tahoma" panose="020B0604030504040204" pitchFamily="34" charset="0"/>
              </a:rPr>
              <a:t>NOTICE 2 THINGS IN THIS VERSE ABOUT GOD’S CHOICE</a:t>
            </a:r>
            <a:endParaRPr lang="en-US" sz="2800" b="1" dirty="0">
              <a:solidFill>
                <a:srgbClr val="92D050"/>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1875295" y="2159421"/>
            <a:ext cx="9376474" cy="523220"/>
          </a:xfrm>
          <a:prstGeom prst="rect">
            <a:avLst/>
          </a:prstGeom>
          <a:noFill/>
        </p:spPr>
        <p:txBody>
          <a:bodyPr wrap="square" rtlCol="0">
            <a:spAutoFit/>
          </a:bodyPr>
          <a:lstStyle/>
          <a:p>
            <a:pPr algn="ctr"/>
            <a:r>
              <a:rPr lang="en-US" sz="2800" b="1" dirty="0" smtClean="0">
                <a:solidFill>
                  <a:srgbClr val="FFC000"/>
                </a:solidFill>
                <a:latin typeface="Arial" panose="020B0604020202020204" pitchFamily="34" charset="0"/>
                <a:cs typeface="Arial" panose="020B0604020202020204" pitchFamily="34" charset="0"/>
              </a:rPr>
              <a:t>“WHY” HE CHOSE US</a:t>
            </a:r>
            <a:endParaRPr lang="en-US" sz="2800" b="1" dirty="0">
              <a:solidFill>
                <a:srgbClr val="FFC000"/>
              </a:solidFill>
              <a:latin typeface="Arial" panose="020B0604020202020204" pitchFamily="34" charset="0"/>
              <a:cs typeface="Arial" panose="020B0604020202020204" pitchFamily="34" charset="0"/>
            </a:endParaRPr>
          </a:p>
        </p:txBody>
      </p:sp>
      <p:sp>
        <p:nvSpPr>
          <p:cNvPr id="11" name="TextBox 10"/>
          <p:cNvSpPr txBox="1"/>
          <p:nvPr/>
        </p:nvSpPr>
        <p:spPr>
          <a:xfrm>
            <a:off x="1766806" y="2836190"/>
            <a:ext cx="9732936" cy="1384995"/>
          </a:xfrm>
          <a:prstGeom prst="rect">
            <a:avLst/>
          </a:prstGeom>
          <a:noFill/>
        </p:spPr>
        <p:txBody>
          <a:bodyPr wrap="square" rtlCol="0">
            <a:spAutoFit/>
          </a:bodyPr>
          <a:lstStyle/>
          <a:p>
            <a:pPr marR="1350"/>
            <a:r>
              <a:rPr lang="en-US" sz="2800" b="1" dirty="0" smtClean="0">
                <a:solidFill>
                  <a:srgbClr val="FFFFFF"/>
                </a:solidFill>
                <a:latin typeface="Trebuchet MS" panose="020B0603020202020204" pitchFamily="34" charset="0"/>
              </a:rPr>
              <a:t>For </a:t>
            </a:r>
            <a:r>
              <a:rPr lang="en-US" sz="2800" b="1" dirty="0">
                <a:solidFill>
                  <a:srgbClr val="FFFFFF"/>
                </a:solidFill>
                <a:latin typeface="Trebuchet MS" panose="020B0603020202020204" pitchFamily="34" charset="0"/>
              </a:rPr>
              <a:t>he chose us in him before the creation of the world </a:t>
            </a:r>
            <a:r>
              <a:rPr lang="en-US" sz="2800" b="1" i="1" u="sng" dirty="0">
                <a:solidFill>
                  <a:srgbClr val="FFFF00"/>
                </a:solidFill>
                <a:latin typeface="Trebuchet MS" panose="020B0603020202020204" pitchFamily="34" charset="0"/>
              </a:rPr>
              <a:t>to be holy and blameless in his sight</a:t>
            </a:r>
            <a:r>
              <a:rPr lang="en-US" sz="2800" b="1" dirty="0">
                <a:solidFill>
                  <a:srgbClr val="FFFFFF"/>
                </a:solidFill>
                <a:latin typeface="Trebuchet MS" panose="020B0603020202020204" pitchFamily="34" charset="0"/>
              </a:rPr>
              <a:t>. </a:t>
            </a:r>
          </a:p>
          <a:p>
            <a:pPr marR="1350"/>
            <a:endParaRPr lang="en-US" sz="2800" b="1" dirty="0">
              <a:solidFill>
                <a:srgbClr val="FFFFFF"/>
              </a:solidFill>
              <a:latin typeface="Tahoma" panose="020B0604030504040204" pitchFamily="34" charset="0"/>
            </a:endParaRPr>
          </a:p>
        </p:txBody>
      </p:sp>
      <p:sp>
        <p:nvSpPr>
          <p:cNvPr id="2" name="TextBox 1"/>
          <p:cNvSpPr txBox="1"/>
          <p:nvPr/>
        </p:nvSpPr>
        <p:spPr>
          <a:xfrm>
            <a:off x="1642820" y="4221185"/>
            <a:ext cx="9608949" cy="1384995"/>
          </a:xfrm>
          <a:prstGeom prst="rect">
            <a:avLst/>
          </a:prstGeom>
          <a:noFill/>
        </p:spPr>
        <p:txBody>
          <a:bodyPr wrap="square" rtlCol="0">
            <a:spAutoFit/>
          </a:bodyPr>
          <a:lstStyle/>
          <a:p>
            <a:r>
              <a:rPr lang="en-US" sz="2800" b="1" dirty="0" smtClean="0">
                <a:solidFill>
                  <a:srgbClr val="FFFFFF"/>
                </a:solidFill>
                <a:latin typeface="Tahoma" panose="020B0604030504040204" pitchFamily="34" charset="0"/>
              </a:rPr>
              <a:t>Col 1:22-   </a:t>
            </a:r>
            <a:r>
              <a:rPr lang="en-US" sz="2800" b="1" dirty="0" smtClean="0">
                <a:solidFill>
                  <a:srgbClr val="FFFFFF"/>
                </a:solidFill>
                <a:latin typeface="Trebuchet MS" panose="020B0603020202020204" pitchFamily="34" charset="0"/>
              </a:rPr>
              <a:t>But </a:t>
            </a:r>
            <a:r>
              <a:rPr lang="en-US" sz="2800" b="1" dirty="0">
                <a:solidFill>
                  <a:srgbClr val="FFFFFF"/>
                </a:solidFill>
                <a:latin typeface="Trebuchet MS" panose="020B0603020202020204" pitchFamily="34" charset="0"/>
              </a:rPr>
              <a:t>now he has reconciled you by Christ's physical body through death to present you holy in his sight, without blemish and free from </a:t>
            </a:r>
            <a:r>
              <a:rPr lang="en-US" sz="2800" b="1" dirty="0" smtClean="0">
                <a:solidFill>
                  <a:srgbClr val="FFFFFF"/>
                </a:solidFill>
                <a:latin typeface="Trebuchet MS" panose="020B0603020202020204" pitchFamily="34" charset="0"/>
              </a:rPr>
              <a:t>accusation</a:t>
            </a:r>
            <a:endParaRPr lang="en-US" sz="2800" b="1" dirty="0">
              <a:solidFill>
                <a:srgbClr val="FFFFFF"/>
              </a:solidFill>
            </a:endParaRPr>
          </a:p>
        </p:txBody>
      </p:sp>
    </p:spTree>
    <p:extLst>
      <p:ext uri="{BB962C8B-B14F-4D97-AF65-F5344CB8AC3E}">
        <p14:creationId xmlns:p14="http://schemas.microsoft.com/office/powerpoint/2010/main" val="368252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18834" y="402956"/>
            <a:ext cx="8803037" cy="523220"/>
          </a:xfrm>
          <a:prstGeom prst="rect">
            <a:avLst/>
          </a:prstGeom>
          <a:noFill/>
        </p:spPr>
        <p:txBody>
          <a:bodyPr wrap="square" rtlCol="0">
            <a:spAutoFit/>
          </a:bodyPr>
          <a:lstStyle/>
          <a:p>
            <a:pPr algn="ctr"/>
            <a:r>
              <a:rPr lang="en-US" sz="2800" b="1" u="sng" dirty="0" smtClean="0">
                <a:solidFill>
                  <a:srgbClr val="92D050"/>
                </a:solidFill>
                <a:latin typeface="Tahoma" panose="020B0604030504040204" pitchFamily="34" charset="0"/>
                <a:ea typeface="Tahoma" panose="020B0604030504040204" pitchFamily="34" charset="0"/>
                <a:cs typeface="Tahoma" panose="020B0604030504040204" pitchFamily="34" charset="0"/>
              </a:rPr>
              <a:t>HE HAS CHOSEN US</a:t>
            </a:r>
            <a:endParaRPr lang="en-US" sz="2800" b="1" u="sng" dirty="0">
              <a:solidFill>
                <a:srgbClr val="92D050"/>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1766806" y="1156241"/>
            <a:ext cx="9221493" cy="954107"/>
          </a:xfrm>
          <a:prstGeom prst="rect">
            <a:avLst/>
          </a:prstGeom>
          <a:noFill/>
        </p:spPr>
        <p:txBody>
          <a:bodyPr wrap="square" rtlCol="0">
            <a:spAutoFit/>
          </a:bodyPr>
          <a:lstStyle/>
          <a:p>
            <a:pPr algn="ctr"/>
            <a:r>
              <a:rPr lang="en-US" sz="2800" b="1" dirty="0" smtClean="0">
                <a:solidFill>
                  <a:srgbClr val="92D050"/>
                </a:solidFill>
                <a:latin typeface="Tahoma" panose="020B0604030504040204" pitchFamily="34" charset="0"/>
                <a:ea typeface="Tahoma" panose="020B0604030504040204" pitchFamily="34" charset="0"/>
                <a:cs typeface="Tahoma" panose="020B0604030504040204" pitchFamily="34" charset="0"/>
              </a:rPr>
              <a:t>NOTICE 2 THINGS IN THIS VERSE ABOUT GOD’S CHOICE</a:t>
            </a:r>
            <a:endParaRPr lang="en-US" sz="2800" b="1" dirty="0">
              <a:solidFill>
                <a:srgbClr val="92D050"/>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1875295" y="2159421"/>
            <a:ext cx="9376474" cy="523220"/>
          </a:xfrm>
          <a:prstGeom prst="rect">
            <a:avLst/>
          </a:prstGeom>
          <a:noFill/>
        </p:spPr>
        <p:txBody>
          <a:bodyPr wrap="square" rtlCol="0">
            <a:spAutoFit/>
          </a:bodyPr>
          <a:lstStyle/>
          <a:p>
            <a:pPr algn="ctr"/>
            <a:r>
              <a:rPr lang="en-US" sz="2800" b="1" dirty="0" smtClean="0">
                <a:solidFill>
                  <a:srgbClr val="FFC000"/>
                </a:solidFill>
                <a:latin typeface="Arial" panose="020B0604020202020204" pitchFamily="34" charset="0"/>
                <a:cs typeface="Arial" panose="020B0604020202020204" pitchFamily="34" charset="0"/>
              </a:rPr>
              <a:t>“WHY” HE CHOSE US</a:t>
            </a:r>
            <a:endParaRPr lang="en-US" sz="2800" b="1" dirty="0">
              <a:solidFill>
                <a:srgbClr val="FFC000"/>
              </a:solidFill>
              <a:latin typeface="Arial" panose="020B0604020202020204" pitchFamily="34" charset="0"/>
              <a:cs typeface="Arial" panose="020B0604020202020204" pitchFamily="34" charset="0"/>
            </a:endParaRPr>
          </a:p>
        </p:txBody>
      </p:sp>
      <p:sp>
        <p:nvSpPr>
          <p:cNvPr id="11" name="TextBox 10"/>
          <p:cNvSpPr txBox="1"/>
          <p:nvPr/>
        </p:nvSpPr>
        <p:spPr>
          <a:xfrm>
            <a:off x="1766806" y="2836190"/>
            <a:ext cx="9732936" cy="1384995"/>
          </a:xfrm>
          <a:prstGeom prst="rect">
            <a:avLst/>
          </a:prstGeom>
          <a:noFill/>
        </p:spPr>
        <p:txBody>
          <a:bodyPr wrap="square" rtlCol="0">
            <a:spAutoFit/>
          </a:bodyPr>
          <a:lstStyle/>
          <a:p>
            <a:pPr marR="1350"/>
            <a:r>
              <a:rPr lang="en-US" sz="2800" b="1" dirty="0" smtClean="0">
                <a:solidFill>
                  <a:srgbClr val="FFFFFF"/>
                </a:solidFill>
                <a:latin typeface="Trebuchet MS" panose="020B0603020202020204" pitchFamily="34" charset="0"/>
              </a:rPr>
              <a:t>For </a:t>
            </a:r>
            <a:r>
              <a:rPr lang="en-US" sz="2800" b="1" dirty="0">
                <a:solidFill>
                  <a:srgbClr val="FFFFFF"/>
                </a:solidFill>
                <a:latin typeface="Trebuchet MS" panose="020B0603020202020204" pitchFamily="34" charset="0"/>
              </a:rPr>
              <a:t>he chose us in him before the creation of the world </a:t>
            </a:r>
            <a:r>
              <a:rPr lang="en-US" sz="2800" b="1" i="1" u="sng" dirty="0">
                <a:solidFill>
                  <a:srgbClr val="FFFF00"/>
                </a:solidFill>
                <a:latin typeface="Trebuchet MS" panose="020B0603020202020204" pitchFamily="34" charset="0"/>
              </a:rPr>
              <a:t>to be holy and blameless in his sight</a:t>
            </a:r>
            <a:r>
              <a:rPr lang="en-US" sz="2800" b="1" dirty="0">
                <a:solidFill>
                  <a:srgbClr val="FFFFFF"/>
                </a:solidFill>
                <a:latin typeface="Trebuchet MS" panose="020B0603020202020204" pitchFamily="34" charset="0"/>
              </a:rPr>
              <a:t>. </a:t>
            </a:r>
          </a:p>
          <a:p>
            <a:pPr marR="1350"/>
            <a:endParaRPr lang="en-US" sz="2800" b="1" dirty="0">
              <a:solidFill>
                <a:srgbClr val="FFFFFF"/>
              </a:solidFill>
              <a:latin typeface="Tahoma" panose="020B0604030504040204" pitchFamily="34" charset="0"/>
            </a:endParaRPr>
          </a:p>
        </p:txBody>
      </p:sp>
      <p:sp>
        <p:nvSpPr>
          <p:cNvPr id="2" name="TextBox 1"/>
          <p:cNvSpPr txBox="1"/>
          <p:nvPr/>
        </p:nvSpPr>
        <p:spPr>
          <a:xfrm>
            <a:off x="1642820" y="4019707"/>
            <a:ext cx="9608949" cy="2031325"/>
          </a:xfrm>
          <a:prstGeom prst="rect">
            <a:avLst/>
          </a:prstGeom>
          <a:noFill/>
        </p:spPr>
        <p:txBody>
          <a:bodyPr wrap="square" rtlCol="0">
            <a:spAutoFit/>
          </a:bodyPr>
          <a:lstStyle/>
          <a:p>
            <a:r>
              <a:rPr lang="en-US" sz="2800" dirty="0"/>
              <a:t> </a:t>
            </a:r>
            <a:r>
              <a:rPr lang="en-US" sz="2800" b="1" dirty="0" smtClean="0">
                <a:solidFill>
                  <a:srgbClr val="FFFFFF"/>
                </a:solidFill>
                <a:latin typeface="Tahoma" panose="020B0604030504040204" pitchFamily="34" charset="0"/>
              </a:rPr>
              <a:t>Rom 8:1-2 </a:t>
            </a:r>
            <a:r>
              <a:rPr lang="en-US" sz="2800" b="1" dirty="0" smtClean="0">
                <a:solidFill>
                  <a:srgbClr val="FFFFFF"/>
                </a:solidFill>
                <a:latin typeface="Trebuchet MS" panose="020B0603020202020204" pitchFamily="34" charset="0"/>
              </a:rPr>
              <a:t>Therefore</a:t>
            </a:r>
            <a:r>
              <a:rPr lang="en-US" sz="2800" b="1" dirty="0">
                <a:solidFill>
                  <a:srgbClr val="FFFFFF"/>
                </a:solidFill>
                <a:latin typeface="Trebuchet MS" panose="020B0603020202020204" pitchFamily="34" charset="0"/>
              </a:rPr>
              <a:t>, there is now no condemnation for those who are in Christ Jesus, </a:t>
            </a:r>
            <a:r>
              <a:rPr lang="en-US" sz="1400" b="1" baseline="30000" dirty="0">
                <a:solidFill>
                  <a:srgbClr val="FFFFFF"/>
                </a:solidFill>
                <a:latin typeface="Trebuchet MS" panose="020B0603020202020204" pitchFamily="34" charset="0"/>
              </a:rPr>
              <a:t>a</a:t>
            </a:r>
            <a:r>
              <a:rPr lang="en-US" sz="1400" b="1" dirty="0">
                <a:solidFill>
                  <a:srgbClr val="FFFFFF"/>
                </a:solidFill>
                <a:latin typeface="Trebuchet MS" panose="020B0603020202020204" pitchFamily="34" charset="0"/>
              </a:rPr>
              <a:t> </a:t>
            </a:r>
            <a:r>
              <a:rPr lang="en-US" sz="2800" b="1" dirty="0">
                <a:solidFill>
                  <a:srgbClr val="FFFFFF"/>
                </a:solidFill>
                <a:latin typeface="Trebuchet MS" panose="020B0603020202020204" pitchFamily="34" charset="0"/>
              </a:rPr>
              <a:t>  </a:t>
            </a:r>
            <a:r>
              <a:rPr lang="en-US" sz="1400" b="1" baseline="30000" dirty="0">
                <a:solidFill>
                  <a:srgbClr val="FFFFFF"/>
                </a:solidFill>
                <a:latin typeface="Trebuchet MS" panose="020B0603020202020204" pitchFamily="34" charset="0"/>
              </a:rPr>
              <a:t>2</a:t>
            </a:r>
            <a:r>
              <a:rPr lang="en-US" sz="1400" b="1" dirty="0">
                <a:solidFill>
                  <a:srgbClr val="FFFFFF"/>
                </a:solidFill>
                <a:latin typeface="Trebuchet MS" panose="020B0603020202020204" pitchFamily="34" charset="0"/>
              </a:rPr>
              <a:t> </a:t>
            </a:r>
            <a:r>
              <a:rPr lang="en-US" sz="2800" b="1" dirty="0">
                <a:solidFill>
                  <a:srgbClr val="FFFFFF"/>
                </a:solidFill>
                <a:latin typeface="Trebuchet MS" panose="020B0603020202020204" pitchFamily="34" charset="0"/>
              </a:rPr>
              <a:t>because through Christ Jesus the law of the Spirit of life set me free from the law of sin and death. </a:t>
            </a:r>
            <a:r>
              <a:rPr lang="en-US" sz="1400" b="1" baseline="30000" dirty="0">
                <a:solidFill>
                  <a:srgbClr val="FFFFFF"/>
                </a:solidFill>
                <a:latin typeface="Trebuchet MS" panose="020B0603020202020204" pitchFamily="34" charset="0"/>
              </a:rPr>
              <a:t>3</a:t>
            </a:r>
            <a:endParaRPr lang="en-US" sz="1400" b="1" dirty="0">
              <a:solidFill>
                <a:srgbClr val="FFFFFF"/>
              </a:solidFill>
              <a:latin typeface="Trebuchet MS" panose="020B0603020202020204" pitchFamily="34" charset="0"/>
            </a:endParaRPr>
          </a:p>
          <a:p>
            <a:pPr marR="1350"/>
            <a:endParaRPr lang="en-US" sz="1400" b="1" dirty="0">
              <a:solidFill>
                <a:srgbClr val="FFFFFF"/>
              </a:solidFill>
              <a:latin typeface="Tahoma" panose="020B0604030504040204" pitchFamily="34" charset="0"/>
            </a:endParaRPr>
          </a:p>
        </p:txBody>
      </p:sp>
    </p:spTree>
    <p:extLst>
      <p:ext uri="{BB962C8B-B14F-4D97-AF65-F5344CB8AC3E}">
        <p14:creationId xmlns:p14="http://schemas.microsoft.com/office/powerpoint/2010/main" val="138952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18834" y="402956"/>
            <a:ext cx="8803037" cy="523220"/>
          </a:xfrm>
          <a:prstGeom prst="rect">
            <a:avLst/>
          </a:prstGeom>
          <a:noFill/>
        </p:spPr>
        <p:txBody>
          <a:bodyPr wrap="square" rtlCol="0">
            <a:spAutoFit/>
          </a:bodyPr>
          <a:lstStyle/>
          <a:p>
            <a:pPr algn="ctr"/>
            <a:r>
              <a:rPr lang="en-US" sz="2800" b="1" u="sng" dirty="0" smtClean="0">
                <a:solidFill>
                  <a:srgbClr val="92D050"/>
                </a:solidFill>
                <a:latin typeface="Tahoma" panose="020B0604030504040204" pitchFamily="34" charset="0"/>
                <a:ea typeface="Tahoma" panose="020B0604030504040204" pitchFamily="34" charset="0"/>
                <a:cs typeface="Tahoma" panose="020B0604030504040204" pitchFamily="34" charset="0"/>
              </a:rPr>
              <a:t>HE HAS CHOSEN US</a:t>
            </a:r>
            <a:endParaRPr lang="en-US" sz="2800" b="1" u="sng" dirty="0">
              <a:solidFill>
                <a:srgbClr val="92D050"/>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1766806" y="1156241"/>
            <a:ext cx="9221493" cy="954107"/>
          </a:xfrm>
          <a:prstGeom prst="rect">
            <a:avLst/>
          </a:prstGeom>
          <a:noFill/>
        </p:spPr>
        <p:txBody>
          <a:bodyPr wrap="square" rtlCol="0">
            <a:spAutoFit/>
          </a:bodyPr>
          <a:lstStyle/>
          <a:p>
            <a:pPr algn="ctr"/>
            <a:r>
              <a:rPr lang="en-US" sz="2800" b="1" dirty="0" smtClean="0">
                <a:solidFill>
                  <a:srgbClr val="92D050"/>
                </a:solidFill>
                <a:latin typeface="Tahoma" panose="020B0604030504040204" pitchFamily="34" charset="0"/>
                <a:ea typeface="Tahoma" panose="020B0604030504040204" pitchFamily="34" charset="0"/>
                <a:cs typeface="Tahoma" panose="020B0604030504040204" pitchFamily="34" charset="0"/>
              </a:rPr>
              <a:t>NOTICE 2 THINGS IN THIS VERSE ABOUT GOD’S CHOICE</a:t>
            </a:r>
            <a:endParaRPr lang="en-US" sz="2800" b="1" dirty="0">
              <a:solidFill>
                <a:srgbClr val="92D050"/>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1875295" y="2159421"/>
            <a:ext cx="9376474" cy="523220"/>
          </a:xfrm>
          <a:prstGeom prst="rect">
            <a:avLst/>
          </a:prstGeom>
          <a:noFill/>
        </p:spPr>
        <p:txBody>
          <a:bodyPr wrap="square" rtlCol="0">
            <a:spAutoFit/>
          </a:bodyPr>
          <a:lstStyle/>
          <a:p>
            <a:pPr algn="ctr"/>
            <a:r>
              <a:rPr lang="en-US" sz="2800" b="1" dirty="0" smtClean="0">
                <a:solidFill>
                  <a:srgbClr val="FFC000"/>
                </a:solidFill>
                <a:latin typeface="Arial" panose="020B0604020202020204" pitchFamily="34" charset="0"/>
                <a:cs typeface="Arial" panose="020B0604020202020204" pitchFamily="34" charset="0"/>
              </a:rPr>
              <a:t>“WHY” HE CHOSE US</a:t>
            </a:r>
            <a:endParaRPr lang="en-US" sz="2800" b="1" dirty="0">
              <a:solidFill>
                <a:srgbClr val="FFC000"/>
              </a:solidFill>
              <a:latin typeface="Arial" panose="020B0604020202020204" pitchFamily="34" charset="0"/>
              <a:cs typeface="Arial" panose="020B0604020202020204" pitchFamily="34" charset="0"/>
            </a:endParaRPr>
          </a:p>
        </p:txBody>
      </p:sp>
      <p:sp>
        <p:nvSpPr>
          <p:cNvPr id="11" name="TextBox 10"/>
          <p:cNvSpPr txBox="1"/>
          <p:nvPr/>
        </p:nvSpPr>
        <p:spPr>
          <a:xfrm>
            <a:off x="1766806" y="2836190"/>
            <a:ext cx="9732936" cy="1384995"/>
          </a:xfrm>
          <a:prstGeom prst="rect">
            <a:avLst/>
          </a:prstGeom>
          <a:noFill/>
        </p:spPr>
        <p:txBody>
          <a:bodyPr wrap="square" rtlCol="0">
            <a:spAutoFit/>
          </a:bodyPr>
          <a:lstStyle/>
          <a:p>
            <a:pPr marR="1350"/>
            <a:r>
              <a:rPr lang="en-US" sz="2800" b="1" dirty="0" smtClean="0">
                <a:solidFill>
                  <a:srgbClr val="FFFFFF"/>
                </a:solidFill>
                <a:latin typeface="Trebuchet MS" panose="020B0603020202020204" pitchFamily="34" charset="0"/>
              </a:rPr>
              <a:t>For </a:t>
            </a:r>
            <a:r>
              <a:rPr lang="en-US" sz="2800" b="1" dirty="0">
                <a:solidFill>
                  <a:srgbClr val="FFFFFF"/>
                </a:solidFill>
                <a:latin typeface="Trebuchet MS" panose="020B0603020202020204" pitchFamily="34" charset="0"/>
              </a:rPr>
              <a:t>he chose us in him before the creation of the world </a:t>
            </a:r>
            <a:r>
              <a:rPr lang="en-US" sz="2800" b="1" i="1" u="sng" dirty="0">
                <a:solidFill>
                  <a:srgbClr val="FFFF00"/>
                </a:solidFill>
                <a:latin typeface="Trebuchet MS" panose="020B0603020202020204" pitchFamily="34" charset="0"/>
              </a:rPr>
              <a:t>to be holy and blameless in his sight</a:t>
            </a:r>
            <a:r>
              <a:rPr lang="en-US" sz="2800" b="1" dirty="0">
                <a:solidFill>
                  <a:srgbClr val="FFFFFF"/>
                </a:solidFill>
                <a:latin typeface="Trebuchet MS" panose="020B0603020202020204" pitchFamily="34" charset="0"/>
              </a:rPr>
              <a:t>. </a:t>
            </a:r>
          </a:p>
          <a:p>
            <a:pPr marR="1350"/>
            <a:endParaRPr lang="en-US" sz="2800" b="1" dirty="0">
              <a:solidFill>
                <a:srgbClr val="FFFFFF"/>
              </a:solidFill>
              <a:latin typeface="Tahoma" panose="020B0604030504040204" pitchFamily="34" charset="0"/>
            </a:endParaRPr>
          </a:p>
        </p:txBody>
      </p:sp>
      <p:sp>
        <p:nvSpPr>
          <p:cNvPr id="2" name="TextBox 1"/>
          <p:cNvSpPr txBox="1"/>
          <p:nvPr/>
        </p:nvSpPr>
        <p:spPr>
          <a:xfrm>
            <a:off x="1642820" y="4019707"/>
            <a:ext cx="9608949" cy="2031325"/>
          </a:xfrm>
          <a:prstGeom prst="rect">
            <a:avLst/>
          </a:prstGeom>
          <a:noFill/>
        </p:spPr>
        <p:txBody>
          <a:bodyPr wrap="square" rtlCol="0">
            <a:spAutoFit/>
          </a:bodyPr>
          <a:lstStyle/>
          <a:p>
            <a:r>
              <a:rPr lang="en-US" sz="2800" dirty="0"/>
              <a:t> </a:t>
            </a:r>
            <a:r>
              <a:rPr lang="en-US" sz="2800" b="1" dirty="0" smtClean="0">
                <a:solidFill>
                  <a:srgbClr val="FFFFFF"/>
                </a:solidFill>
                <a:latin typeface="Tahoma" panose="020B0604030504040204" pitchFamily="34" charset="0"/>
              </a:rPr>
              <a:t>Rom 8:1-2 </a:t>
            </a:r>
            <a:r>
              <a:rPr lang="en-US" sz="2800" b="1" dirty="0" smtClean="0">
                <a:solidFill>
                  <a:srgbClr val="FFFFFF"/>
                </a:solidFill>
                <a:latin typeface="Trebuchet MS" panose="020B0603020202020204" pitchFamily="34" charset="0"/>
              </a:rPr>
              <a:t>Therefore</a:t>
            </a:r>
            <a:r>
              <a:rPr lang="en-US" sz="2800" b="1" dirty="0">
                <a:solidFill>
                  <a:srgbClr val="FFFFFF"/>
                </a:solidFill>
                <a:latin typeface="Trebuchet MS" panose="020B0603020202020204" pitchFamily="34" charset="0"/>
              </a:rPr>
              <a:t>, </a:t>
            </a:r>
            <a:r>
              <a:rPr lang="en-US" sz="2800" b="1" i="1" u="sng" dirty="0">
                <a:solidFill>
                  <a:srgbClr val="FFFF00"/>
                </a:solidFill>
                <a:latin typeface="Trebuchet MS" panose="020B0603020202020204" pitchFamily="34" charset="0"/>
              </a:rPr>
              <a:t>there is now no condemnation </a:t>
            </a:r>
            <a:r>
              <a:rPr lang="en-US" sz="2800" b="1" dirty="0">
                <a:solidFill>
                  <a:srgbClr val="FFFFFF"/>
                </a:solidFill>
                <a:latin typeface="Trebuchet MS" panose="020B0603020202020204" pitchFamily="34" charset="0"/>
              </a:rPr>
              <a:t>for those who are in Christ Jesus, </a:t>
            </a:r>
            <a:r>
              <a:rPr lang="en-US" sz="1400" b="1" baseline="30000" dirty="0">
                <a:solidFill>
                  <a:srgbClr val="FFFFFF"/>
                </a:solidFill>
                <a:latin typeface="Trebuchet MS" panose="020B0603020202020204" pitchFamily="34" charset="0"/>
              </a:rPr>
              <a:t>a</a:t>
            </a:r>
            <a:r>
              <a:rPr lang="en-US" sz="1400" b="1" dirty="0">
                <a:solidFill>
                  <a:srgbClr val="FFFFFF"/>
                </a:solidFill>
                <a:latin typeface="Trebuchet MS" panose="020B0603020202020204" pitchFamily="34" charset="0"/>
              </a:rPr>
              <a:t> </a:t>
            </a:r>
            <a:r>
              <a:rPr lang="en-US" sz="2800" b="1" dirty="0">
                <a:solidFill>
                  <a:srgbClr val="FFFFFF"/>
                </a:solidFill>
                <a:latin typeface="Trebuchet MS" panose="020B0603020202020204" pitchFamily="34" charset="0"/>
              </a:rPr>
              <a:t>  </a:t>
            </a:r>
            <a:r>
              <a:rPr lang="en-US" sz="1400" b="1" baseline="30000" dirty="0">
                <a:solidFill>
                  <a:srgbClr val="FFFFFF"/>
                </a:solidFill>
                <a:latin typeface="Trebuchet MS" panose="020B0603020202020204" pitchFamily="34" charset="0"/>
              </a:rPr>
              <a:t>2</a:t>
            </a:r>
            <a:r>
              <a:rPr lang="en-US" sz="1400" b="1" dirty="0">
                <a:solidFill>
                  <a:srgbClr val="FFFFFF"/>
                </a:solidFill>
                <a:latin typeface="Trebuchet MS" panose="020B0603020202020204" pitchFamily="34" charset="0"/>
              </a:rPr>
              <a:t> </a:t>
            </a:r>
            <a:r>
              <a:rPr lang="en-US" sz="2800" b="1" dirty="0">
                <a:solidFill>
                  <a:srgbClr val="FFFFFF"/>
                </a:solidFill>
                <a:latin typeface="Trebuchet MS" panose="020B0603020202020204" pitchFamily="34" charset="0"/>
              </a:rPr>
              <a:t>because through Christ Jesus the law of the Spirit of life set me free from the law of sin and death. </a:t>
            </a:r>
            <a:r>
              <a:rPr lang="en-US" sz="1400" b="1" baseline="30000" dirty="0">
                <a:solidFill>
                  <a:srgbClr val="FFFFFF"/>
                </a:solidFill>
                <a:latin typeface="Trebuchet MS" panose="020B0603020202020204" pitchFamily="34" charset="0"/>
              </a:rPr>
              <a:t>3</a:t>
            </a:r>
            <a:endParaRPr lang="en-US" sz="1400" b="1" dirty="0">
              <a:solidFill>
                <a:srgbClr val="FFFFFF"/>
              </a:solidFill>
              <a:latin typeface="Trebuchet MS" panose="020B0603020202020204" pitchFamily="34" charset="0"/>
            </a:endParaRPr>
          </a:p>
          <a:p>
            <a:pPr marR="1350"/>
            <a:endParaRPr lang="en-US" sz="1400" b="1" dirty="0">
              <a:solidFill>
                <a:srgbClr val="FFFFFF"/>
              </a:solidFill>
              <a:latin typeface="Tahoma" panose="020B0604030504040204" pitchFamily="34" charset="0"/>
            </a:endParaRPr>
          </a:p>
        </p:txBody>
      </p:sp>
    </p:spTree>
    <p:extLst>
      <p:ext uri="{BB962C8B-B14F-4D97-AF65-F5344CB8AC3E}">
        <p14:creationId xmlns:p14="http://schemas.microsoft.com/office/powerpoint/2010/main" val="2023635507"/>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18834" y="402956"/>
            <a:ext cx="8803037" cy="954107"/>
          </a:xfrm>
          <a:prstGeom prst="rect">
            <a:avLst/>
          </a:prstGeom>
          <a:noFill/>
        </p:spPr>
        <p:txBody>
          <a:bodyPr wrap="square" rtlCol="0">
            <a:spAutoFit/>
          </a:bodyPr>
          <a:lstStyle/>
          <a:p>
            <a:pPr algn="ctr"/>
            <a:r>
              <a:rPr lang="en-US" sz="2800" b="1" u="sng" dirty="0" smtClean="0">
                <a:solidFill>
                  <a:srgbClr val="92D050"/>
                </a:solidFill>
                <a:latin typeface="Tahoma" panose="020B0604030504040204" pitchFamily="34" charset="0"/>
                <a:ea typeface="Tahoma" panose="020B0604030504040204" pitchFamily="34" charset="0"/>
                <a:cs typeface="Tahoma" panose="020B0604030504040204" pitchFamily="34" charset="0"/>
              </a:rPr>
              <a:t>WE CAN CALL GOD “FATHER” BECAUSE HE HAS ADOPTED  US</a:t>
            </a:r>
            <a:endParaRPr lang="en-US" sz="2800" b="1" u="sng" dirty="0">
              <a:solidFill>
                <a:srgbClr val="92D050"/>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1766806" y="1357063"/>
            <a:ext cx="9221493" cy="1815882"/>
          </a:xfrm>
          <a:prstGeom prst="rect">
            <a:avLst/>
          </a:prstGeom>
          <a:noFill/>
        </p:spPr>
        <p:txBody>
          <a:bodyPr wrap="square" rtlCol="0">
            <a:spAutoFit/>
          </a:bodyPr>
          <a:lstStyle/>
          <a:p>
            <a:r>
              <a:rPr lang="en-US" sz="2800" b="1" dirty="0" err="1" smtClean="0">
                <a:solidFill>
                  <a:srgbClr val="FFFFFF"/>
                </a:solidFill>
                <a:latin typeface="Arial" panose="020B0604020202020204" pitchFamily="34" charset="0"/>
                <a:cs typeface="Arial" panose="020B0604020202020204" pitchFamily="34" charset="0"/>
              </a:rPr>
              <a:t>Eph</a:t>
            </a:r>
            <a:r>
              <a:rPr lang="en-US" sz="2800" b="1" dirty="0" smtClean="0">
                <a:solidFill>
                  <a:srgbClr val="FFFFFF"/>
                </a:solidFill>
                <a:latin typeface="Arial" panose="020B0604020202020204" pitchFamily="34" charset="0"/>
                <a:cs typeface="Arial" panose="020B0604020202020204" pitchFamily="34" charset="0"/>
              </a:rPr>
              <a:t> 1:5  he predestined </a:t>
            </a:r>
            <a:r>
              <a:rPr lang="en-US" sz="2800" b="1" dirty="0">
                <a:solidFill>
                  <a:srgbClr val="FFFFFF"/>
                </a:solidFill>
                <a:latin typeface="Arial" panose="020B0604020202020204" pitchFamily="34" charset="0"/>
                <a:cs typeface="Arial" panose="020B0604020202020204" pitchFamily="34" charset="0"/>
              </a:rPr>
              <a:t>us to be adopted as his sons through Jesus Christ, in accordance with his pleasure and will— </a:t>
            </a:r>
          </a:p>
          <a:p>
            <a:endParaRPr lang="en-US" sz="28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588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18834" y="402956"/>
            <a:ext cx="8803037" cy="523220"/>
          </a:xfrm>
          <a:prstGeom prst="rect">
            <a:avLst/>
          </a:prstGeom>
          <a:noFill/>
        </p:spPr>
        <p:txBody>
          <a:bodyPr wrap="square" rtlCol="0">
            <a:spAutoFit/>
          </a:bodyPr>
          <a:lstStyle/>
          <a:p>
            <a:pPr algn="ctr"/>
            <a:r>
              <a:rPr lang="en-US" sz="2800" b="1" u="sng" dirty="0" smtClean="0">
                <a:solidFill>
                  <a:srgbClr val="92D050"/>
                </a:solidFill>
                <a:latin typeface="Tahoma" panose="020B0604030504040204" pitchFamily="34" charset="0"/>
                <a:ea typeface="Tahoma" panose="020B0604030504040204" pitchFamily="34" charset="0"/>
                <a:cs typeface="Tahoma" panose="020B0604030504040204" pitchFamily="34" charset="0"/>
              </a:rPr>
              <a:t>HE HAS ADOPTED  US</a:t>
            </a:r>
            <a:endParaRPr lang="en-US" sz="2800" b="1" u="sng" dirty="0">
              <a:solidFill>
                <a:srgbClr val="92D050"/>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1766806" y="1156241"/>
            <a:ext cx="9221493" cy="1815882"/>
          </a:xfrm>
          <a:prstGeom prst="rect">
            <a:avLst/>
          </a:prstGeom>
          <a:noFill/>
        </p:spPr>
        <p:txBody>
          <a:bodyPr wrap="square" rtlCol="0">
            <a:spAutoFit/>
          </a:bodyPr>
          <a:lstStyle/>
          <a:p>
            <a:r>
              <a:rPr lang="en-US" sz="2800" b="1" dirty="0" err="1" smtClean="0">
                <a:solidFill>
                  <a:srgbClr val="FFFFFF"/>
                </a:solidFill>
                <a:latin typeface="Arial" panose="020B0604020202020204" pitchFamily="34" charset="0"/>
                <a:cs typeface="Arial" panose="020B0604020202020204" pitchFamily="34" charset="0"/>
              </a:rPr>
              <a:t>Eph</a:t>
            </a:r>
            <a:r>
              <a:rPr lang="en-US" sz="2800" b="1" dirty="0" smtClean="0">
                <a:solidFill>
                  <a:srgbClr val="FFFFFF"/>
                </a:solidFill>
                <a:latin typeface="Arial" panose="020B0604020202020204" pitchFamily="34" charset="0"/>
                <a:cs typeface="Arial" panose="020B0604020202020204" pitchFamily="34" charset="0"/>
              </a:rPr>
              <a:t> 1:5  he predestined </a:t>
            </a:r>
            <a:r>
              <a:rPr lang="en-US" sz="2800" b="1" dirty="0">
                <a:solidFill>
                  <a:srgbClr val="FFFFFF"/>
                </a:solidFill>
                <a:latin typeface="Arial" panose="020B0604020202020204" pitchFamily="34" charset="0"/>
                <a:cs typeface="Arial" panose="020B0604020202020204" pitchFamily="34" charset="0"/>
              </a:rPr>
              <a:t>us </a:t>
            </a:r>
            <a:r>
              <a:rPr lang="en-US" sz="2800" b="1" i="1" u="sng" dirty="0">
                <a:solidFill>
                  <a:srgbClr val="FFFF00"/>
                </a:solidFill>
                <a:latin typeface="Arial" panose="020B0604020202020204" pitchFamily="34" charset="0"/>
                <a:cs typeface="Arial" panose="020B0604020202020204" pitchFamily="34" charset="0"/>
              </a:rPr>
              <a:t>to be adopted </a:t>
            </a:r>
            <a:r>
              <a:rPr lang="en-US" sz="2800" b="1" dirty="0">
                <a:solidFill>
                  <a:srgbClr val="FFFFFF"/>
                </a:solidFill>
                <a:latin typeface="Arial" panose="020B0604020202020204" pitchFamily="34" charset="0"/>
                <a:cs typeface="Arial" panose="020B0604020202020204" pitchFamily="34" charset="0"/>
              </a:rPr>
              <a:t>as his sons through Jesus Christ, in accordance with his pleasure and will— </a:t>
            </a:r>
          </a:p>
          <a:p>
            <a:endParaRPr lang="en-US" sz="2800" b="1" dirty="0">
              <a:solidFill>
                <a:srgbClr val="FFFFFF"/>
              </a:solidFill>
              <a:latin typeface="Arial" panose="020B0604020202020204" pitchFamily="34" charset="0"/>
              <a:cs typeface="Arial" panose="020B0604020202020204" pitchFamily="34" charset="0"/>
            </a:endParaRPr>
          </a:p>
        </p:txBody>
      </p:sp>
      <p:sp>
        <p:nvSpPr>
          <p:cNvPr id="2" name="TextBox 1"/>
          <p:cNvSpPr txBox="1"/>
          <p:nvPr/>
        </p:nvSpPr>
        <p:spPr>
          <a:xfrm>
            <a:off x="1704812" y="2725134"/>
            <a:ext cx="9345479" cy="954107"/>
          </a:xfrm>
          <a:prstGeom prst="rect">
            <a:avLst/>
          </a:prstGeom>
          <a:noFill/>
        </p:spPr>
        <p:txBody>
          <a:bodyPr wrap="square" rtlCol="0">
            <a:spAutoFit/>
          </a:bodyPr>
          <a:lstStyle/>
          <a:p>
            <a:pPr algn="ctr"/>
            <a:r>
              <a:rPr lang="en-US" sz="2800" b="1" dirty="0" smtClean="0">
                <a:solidFill>
                  <a:srgbClr val="FFC000"/>
                </a:solidFill>
                <a:latin typeface="Arial" panose="020B0604020202020204" pitchFamily="34" charset="0"/>
                <a:cs typeface="Arial" panose="020B0604020202020204" pitchFamily="34" charset="0"/>
              </a:rPr>
              <a:t>THREE THINGS WE NEED TO NOTICE ABOUT THIS ADOPTION</a:t>
            </a:r>
            <a:endParaRPr lang="en-US" sz="2800" b="1" dirty="0">
              <a:solidFill>
                <a:srgbClr val="FFC000"/>
              </a:solidFill>
              <a:latin typeface="Arial" panose="020B0604020202020204" pitchFamily="34" charset="0"/>
              <a:cs typeface="Arial" panose="020B0604020202020204" pitchFamily="34" charset="0"/>
            </a:endParaRPr>
          </a:p>
        </p:txBody>
      </p:sp>
      <p:sp>
        <p:nvSpPr>
          <p:cNvPr id="4" name="TextBox 3"/>
          <p:cNvSpPr txBox="1"/>
          <p:nvPr/>
        </p:nvSpPr>
        <p:spPr>
          <a:xfrm>
            <a:off x="2340244" y="3874576"/>
            <a:ext cx="8384583" cy="523220"/>
          </a:xfrm>
          <a:prstGeom prst="rect">
            <a:avLst/>
          </a:prstGeom>
          <a:noFill/>
        </p:spPr>
        <p:txBody>
          <a:bodyPr wrap="square" rtlCol="0">
            <a:spAutoFit/>
          </a:bodyPr>
          <a:lstStyle/>
          <a:p>
            <a:pPr algn="ctr"/>
            <a:r>
              <a:rPr lang="en-US" sz="2800" b="1" dirty="0" smtClean="0">
                <a:solidFill>
                  <a:srgbClr val="92D050"/>
                </a:solidFill>
                <a:latin typeface="Arial" panose="020B0604020202020204" pitchFamily="34" charset="0"/>
                <a:cs typeface="Arial" panose="020B0604020202020204" pitchFamily="34" charset="0"/>
              </a:rPr>
              <a:t>1.  THE MEANING OF “ADOPTION”</a:t>
            </a:r>
            <a:endParaRPr lang="en-US" sz="2800" b="1" dirty="0">
              <a:solidFill>
                <a:srgbClr val="92D050"/>
              </a:solidFill>
              <a:latin typeface="Arial" panose="020B0604020202020204" pitchFamily="34" charset="0"/>
              <a:cs typeface="Arial" panose="020B0604020202020204" pitchFamily="34" charset="0"/>
            </a:endParaRPr>
          </a:p>
        </p:txBody>
      </p:sp>
      <p:sp>
        <p:nvSpPr>
          <p:cNvPr id="6" name="TextBox 5"/>
          <p:cNvSpPr txBox="1"/>
          <p:nvPr/>
        </p:nvSpPr>
        <p:spPr>
          <a:xfrm>
            <a:off x="1766806" y="4757980"/>
            <a:ext cx="9407472" cy="523220"/>
          </a:xfrm>
          <a:prstGeom prst="rect">
            <a:avLst/>
          </a:prstGeom>
          <a:noFill/>
        </p:spPr>
        <p:txBody>
          <a:bodyPr wrap="square" rtlCol="0">
            <a:spAutoFit/>
          </a:bodyPr>
          <a:lstStyle/>
          <a:p>
            <a:pPr algn="ctr"/>
            <a:r>
              <a:rPr lang="en-US" sz="2800" b="1" dirty="0" smtClean="0">
                <a:latin typeface="Arial" panose="020B0604020202020204" pitchFamily="34" charset="0"/>
                <a:cs typeface="Arial" panose="020B0604020202020204" pitchFamily="34" charset="0"/>
              </a:rPr>
              <a:t>LITERALLY:  “THE PLACING AS SONS”</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471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18834" y="402956"/>
            <a:ext cx="8803037" cy="523220"/>
          </a:xfrm>
          <a:prstGeom prst="rect">
            <a:avLst/>
          </a:prstGeom>
          <a:noFill/>
        </p:spPr>
        <p:txBody>
          <a:bodyPr wrap="square" rtlCol="0">
            <a:spAutoFit/>
          </a:bodyPr>
          <a:lstStyle/>
          <a:p>
            <a:pPr algn="ctr"/>
            <a:r>
              <a:rPr lang="en-US" sz="2800" b="1" u="sng" dirty="0" smtClean="0">
                <a:solidFill>
                  <a:srgbClr val="92D050"/>
                </a:solidFill>
                <a:latin typeface="Tahoma" panose="020B0604030504040204" pitchFamily="34" charset="0"/>
                <a:ea typeface="Tahoma" panose="020B0604030504040204" pitchFamily="34" charset="0"/>
                <a:cs typeface="Tahoma" panose="020B0604030504040204" pitchFamily="34" charset="0"/>
              </a:rPr>
              <a:t>HE HAS ADOPTED  US</a:t>
            </a:r>
            <a:endParaRPr lang="en-US" sz="2800" b="1" u="sng" dirty="0">
              <a:solidFill>
                <a:srgbClr val="92D050"/>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1766806" y="1156241"/>
            <a:ext cx="9221493" cy="1815882"/>
          </a:xfrm>
          <a:prstGeom prst="rect">
            <a:avLst/>
          </a:prstGeom>
          <a:noFill/>
        </p:spPr>
        <p:txBody>
          <a:bodyPr wrap="square" rtlCol="0">
            <a:spAutoFit/>
          </a:bodyPr>
          <a:lstStyle/>
          <a:p>
            <a:r>
              <a:rPr lang="en-US" sz="2800" b="1" dirty="0" err="1" smtClean="0">
                <a:solidFill>
                  <a:srgbClr val="FFFFFF"/>
                </a:solidFill>
                <a:latin typeface="Arial" panose="020B0604020202020204" pitchFamily="34" charset="0"/>
                <a:cs typeface="Arial" panose="020B0604020202020204" pitchFamily="34" charset="0"/>
              </a:rPr>
              <a:t>Eph</a:t>
            </a:r>
            <a:r>
              <a:rPr lang="en-US" sz="2800" b="1" dirty="0" smtClean="0">
                <a:solidFill>
                  <a:srgbClr val="FFFFFF"/>
                </a:solidFill>
                <a:latin typeface="Arial" panose="020B0604020202020204" pitchFamily="34" charset="0"/>
                <a:cs typeface="Arial" panose="020B0604020202020204" pitchFamily="34" charset="0"/>
              </a:rPr>
              <a:t> 1:5  he predestined </a:t>
            </a:r>
            <a:r>
              <a:rPr lang="en-US" sz="2800" b="1" dirty="0">
                <a:solidFill>
                  <a:srgbClr val="FFFFFF"/>
                </a:solidFill>
                <a:latin typeface="Arial" panose="020B0604020202020204" pitchFamily="34" charset="0"/>
                <a:cs typeface="Arial" panose="020B0604020202020204" pitchFamily="34" charset="0"/>
              </a:rPr>
              <a:t>us </a:t>
            </a:r>
            <a:r>
              <a:rPr lang="en-US" sz="2800" b="1" i="1" u="sng" dirty="0">
                <a:solidFill>
                  <a:srgbClr val="FFFF00"/>
                </a:solidFill>
                <a:latin typeface="Arial" panose="020B0604020202020204" pitchFamily="34" charset="0"/>
                <a:cs typeface="Arial" panose="020B0604020202020204" pitchFamily="34" charset="0"/>
              </a:rPr>
              <a:t>to be adopted </a:t>
            </a:r>
            <a:r>
              <a:rPr lang="en-US" sz="2800" b="1" dirty="0">
                <a:solidFill>
                  <a:srgbClr val="FFFFFF"/>
                </a:solidFill>
                <a:latin typeface="Arial" panose="020B0604020202020204" pitchFamily="34" charset="0"/>
                <a:cs typeface="Arial" panose="020B0604020202020204" pitchFamily="34" charset="0"/>
              </a:rPr>
              <a:t>as his sons through Jesus Christ, in accordance with his pleasure and will— </a:t>
            </a:r>
          </a:p>
          <a:p>
            <a:endParaRPr lang="en-US" sz="2800" b="1" dirty="0">
              <a:solidFill>
                <a:srgbClr val="FFFFFF"/>
              </a:solidFill>
              <a:latin typeface="Arial" panose="020B0604020202020204" pitchFamily="34" charset="0"/>
              <a:cs typeface="Arial" panose="020B0604020202020204" pitchFamily="34" charset="0"/>
            </a:endParaRPr>
          </a:p>
        </p:txBody>
      </p:sp>
      <p:sp>
        <p:nvSpPr>
          <p:cNvPr id="2" name="TextBox 1"/>
          <p:cNvSpPr txBox="1"/>
          <p:nvPr/>
        </p:nvSpPr>
        <p:spPr>
          <a:xfrm>
            <a:off x="1704812" y="2725134"/>
            <a:ext cx="9345479" cy="954107"/>
          </a:xfrm>
          <a:prstGeom prst="rect">
            <a:avLst/>
          </a:prstGeom>
          <a:noFill/>
        </p:spPr>
        <p:txBody>
          <a:bodyPr wrap="square" rtlCol="0">
            <a:spAutoFit/>
          </a:bodyPr>
          <a:lstStyle/>
          <a:p>
            <a:pPr algn="ctr"/>
            <a:r>
              <a:rPr lang="en-US" sz="2800" b="1" dirty="0" smtClean="0">
                <a:solidFill>
                  <a:srgbClr val="FFC000"/>
                </a:solidFill>
                <a:latin typeface="Arial" panose="020B0604020202020204" pitchFamily="34" charset="0"/>
                <a:cs typeface="Arial" panose="020B0604020202020204" pitchFamily="34" charset="0"/>
              </a:rPr>
              <a:t>THREE THINGS WE NEED TO NOTICE ABOUT THIS ADOPTION</a:t>
            </a:r>
            <a:endParaRPr lang="en-US" sz="2800" b="1" dirty="0">
              <a:solidFill>
                <a:srgbClr val="FFC000"/>
              </a:solidFill>
              <a:latin typeface="Arial" panose="020B0604020202020204" pitchFamily="34" charset="0"/>
              <a:cs typeface="Arial" panose="020B0604020202020204" pitchFamily="34" charset="0"/>
            </a:endParaRPr>
          </a:p>
        </p:txBody>
      </p:sp>
      <p:sp>
        <p:nvSpPr>
          <p:cNvPr id="4" name="TextBox 3"/>
          <p:cNvSpPr txBox="1"/>
          <p:nvPr/>
        </p:nvSpPr>
        <p:spPr>
          <a:xfrm>
            <a:off x="1309605" y="3478419"/>
            <a:ext cx="10135891" cy="3539430"/>
          </a:xfrm>
          <a:prstGeom prst="rect">
            <a:avLst/>
          </a:prstGeom>
          <a:noFill/>
        </p:spPr>
        <p:txBody>
          <a:bodyPr wrap="square" rtlCol="0">
            <a:spAutoFit/>
          </a:bodyPr>
          <a:lstStyle/>
          <a:p>
            <a:r>
              <a:rPr lang="en-US" sz="2800" dirty="0"/>
              <a:t> </a:t>
            </a:r>
            <a:r>
              <a:rPr lang="en-US" sz="2800" b="1" dirty="0" smtClean="0">
                <a:solidFill>
                  <a:srgbClr val="FFFFFF"/>
                </a:solidFill>
                <a:latin typeface="Tahoma" panose="020B0604030504040204" pitchFamily="34" charset="0"/>
              </a:rPr>
              <a:t>Gal 4:4-7  </a:t>
            </a:r>
            <a:r>
              <a:rPr lang="en-US" sz="1400" b="1" dirty="0" smtClean="0">
                <a:solidFill>
                  <a:srgbClr val="FFFFFF"/>
                </a:solidFill>
                <a:latin typeface="Trebuchet MS" panose="020B0603020202020204" pitchFamily="34" charset="0"/>
              </a:rPr>
              <a:t> </a:t>
            </a:r>
            <a:r>
              <a:rPr lang="en-US" sz="2800" b="1" dirty="0">
                <a:solidFill>
                  <a:srgbClr val="FFFFFF"/>
                </a:solidFill>
                <a:latin typeface="Trebuchet MS" panose="020B0603020202020204" pitchFamily="34" charset="0"/>
              </a:rPr>
              <a:t>But when the time had fully come, God sent his Son, born of a woman, born under law, </a:t>
            </a:r>
            <a:r>
              <a:rPr lang="en-US" sz="1400" b="1" baseline="30000" dirty="0">
                <a:solidFill>
                  <a:srgbClr val="FFFFFF"/>
                </a:solidFill>
                <a:latin typeface="Trebuchet MS" panose="020B0603020202020204" pitchFamily="34" charset="0"/>
              </a:rPr>
              <a:t>5</a:t>
            </a:r>
            <a:r>
              <a:rPr lang="en-US" sz="1400" b="1" dirty="0">
                <a:solidFill>
                  <a:srgbClr val="FFFFFF"/>
                </a:solidFill>
                <a:latin typeface="Trebuchet MS" panose="020B0603020202020204" pitchFamily="34" charset="0"/>
              </a:rPr>
              <a:t> </a:t>
            </a:r>
            <a:r>
              <a:rPr lang="en-US" sz="2800" b="1" dirty="0">
                <a:solidFill>
                  <a:srgbClr val="FFFFFF"/>
                </a:solidFill>
                <a:latin typeface="Trebuchet MS" panose="020B0603020202020204" pitchFamily="34" charset="0"/>
              </a:rPr>
              <a:t>to redeem those under law, that we might receive the full rights of sons. </a:t>
            </a:r>
            <a:r>
              <a:rPr lang="en-US" sz="1400" b="1" baseline="30000" dirty="0">
                <a:solidFill>
                  <a:srgbClr val="FFFFFF"/>
                </a:solidFill>
                <a:latin typeface="Trebuchet MS" panose="020B0603020202020204" pitchFamily="34" charset="0"/>
              </a:rPr>
              <a:t>6</a:t>
            </a:r>
            <a:r>
              <a:rPr lang="en-US" sz="1400" b="1" dirty="0">
                <a:solidFill>
                  <a:srgbClr val="FFFFFF"/>
                </a:solidFill>
                <a:latin typeface="Trebuchet MS" panose="020B0603020202020204" pitchFamily="34" charset="0"/>
              </a:rPr>
              <a:t> </a:t>
            </a:r>
            <a:r>
              <a:rPr lang="en-US" sz="2800" b="1" dirty="0">
                <a:solidFill>
                  <a:srgbClr val="FFFFFF"/>
                </a:solidFill>
                <a:latin typeface="Trebuchet MS" panose="020B0603020202020204" pitchFamily="34" charset="0"/>
              </a:rPr>
              <a:t>Because you are sons, God sent the Spirit of his Son into our hearts, the Spirit who calls out, "</a:t>
            </a:r>
            <a:r>
              <a:rPr lang="en-US" sz="2800" b="1" i="1" dirty="0">
                <a:solidFill>
                  <a:srgbClr val="FFFFFF"/>
                </a:solidFill>
                <a:latin typeface="Trebuchet MS" panose="020B0603020202020204" pitchFamily="34" charset="0"/>
              </a:rPr>
              <a:t>Abba</a:t>
            </a:r>
            <a:r>
              <a:rPr lang="en-US" sz="2800" b="1" dirty="0">
                <a:solidFill>
                  <a:srgbClr val="FFFFFF"/>
                </a:solidFill>
                <a:latin typeface="Trebuchet MS" panose="020B0603020202020204" pitchFamily="34" charset="0"/>
              </a:rPr>
              <a:t>, </a:t>
            </a:r>
            <a:r>
              <a:rPr lang="en-US" sz="1400" b="1" baseline="30000" dirty="0">
                <a:solidFill>
                  <a:srgbClr val="FFFFFF"/>
                </a:solidFill>
                <a:latin typeface="Trebuchet MS" panose="020B0603020202020204" pitchFamily="34" charset="0"/>
              </a:rPr>
              <a:t>a</a:t>
            </a:r>
            <a:r>
              <a:rPr lang="en-US" sz="1400" b="1" dirty="0">
                <a:solidFill>
                  <a:srgbClr val="FFFFFF"/>
                </a:solidFill>
                <a:latin typeface="Trebuchet MS" panose="020B0603020202020204" pitchFamily="34" charset="0"/>
              </a:rPr>
              <a:t> </a:t>
            </a:r>
            <a:r>
              <a:rPr lang="en-US" sz="2800" b="1" dirty="0">
                <a:solidFill>
                  <a:srgbClr val="FFFFFF"/>
                </a:solidFill>
                <a:latin typeface="Trebuchet MS" panose="020B0603020202020204" pitchFamily="34" charset="0"/>
              </a:rPr>
              <a:t> Father." </a:t>
            </a:r>
            <a:r>
              <a:rPr lang="en-US" sz="1400" b="1" baseline="30000" dirty="0">
                <a:solidFill>
                  <a:srgbClr val="FFFFFF"/>
                </a:solidFill>
                <a:latin typeface="Trebuchet MS" panose="020B0603020202020204" pitchFamily="34" charset="0"/>
              </a:rPr>
              <a:t>7</a:t>
            </a:r>
            <a:r>
              <a:rPr lang="en-US" sz="1400" b="1" dirty="0">
                <a:solidFill>
                  <a:srgbClr val="FFFFFF"/>
                </a:solidFill>
                <a:latin typeface="Trebuchet MS" panose="020B0603020202020204" pitchFamily="34" charset="0"/>
              </a:rPr>
              <a:t> </a:t>
            </a:r>
            <a:r>
              <a:rPr lang="en-US" sz="2800" b="1" dirty="0">
                <a:solidFill>
                  <a:srgbClr val="FFFFFF"/>
                </a:solidFill>
                <a:latin typeface="Trebuchet MS" panose="020B0603020202020204" pitchFamily="34" charset="0"/>
              </a:rPr>
              <a:t>So you are no longer a slave, but a son; and since you are a son, God has made you also an heir. </a:t>
            </a:r>
          </a:p>
          <a:p>
            <a:pPr marR="1350"/>
            <a:endParaRPr lang="en-US" sz="2800" dirty="0">
              <a:solidFill>
                <a:srgbClr val="000000"/>
              </a:solidFill>
              <a:latin typeface="Tahoma" panose="020B0604030504040204" pitchFamily="34" charset="0"/>
            </a:endParaRPr>
          </a:p>
        </p:txBody>
      </p:sp>
    </p:spTree>
    <p:extLst>
      <p:ext uri="{BB962C8B-B14F-4D97-AF65-F5344CB8AC3E}">
        <p14:creationId xmlns:p14="http://schemas.microsoft.com/office/powerpoint/2010/main" val="107822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18834" y="402956"/>
            <a:ext cx="8803037" cy="523220"/>
          </a:xfrm>
          <a:prstGeom prst="rect">
            <a:avLst/>
          </a:prstGeom>
          <a:noFill/>
        </p:spPr>
        <p:txBody>
          <a:bodyPr wrap="square" rtlCol="0">
            <a:spAutoFit/>
          </a:bodyPr>
          <a:lstStyle/>
          <a:p>
            <a:pPr algn="ctr"/>
            <a:r>
              <a:rPr lang="en-US" sz="2800" b="1" u="sng" dirty="0" smtClean="0">
                <a:solidFill>
                  <a:srgbClr val="92D050"/>
                </a:solidFill>
                <a:latin typeface="Tahoma" panose="020B0604030504040204" pitchFamily="34" charset="0"/>
                <a:ea typeface="Tahoma" panose="020B0604030504040204" pitchFamily="34" charset="0"/>
                <a:cs typeface="Tahoma" panose="020B0604030504040204" pitchFamily="34" charset="0"/>
              </a:rPr>
              <a:t>HE HAS ADOPTED  US</a:t>
            </a:r>
            <a:endParaRPr lang="en-US" sz="2800" b="1" u="sng" dirty="0">
              <a:solidFill>
                <a:srgbClr val="92D050"/>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1766806" y="1156241"/>
            <a:ext cx="9221493" cy="1815882"/>
          </a:xfrm>
          <a:prstGeom prst="rect">
            <a:avLst/>
          </a:prstGeom>
          <a:noFill/>
        </p:spPr>
        <p:txBody>
          <a:bodyPr wrap="square" rtlCol="0">
            <a:spAutoFit/>
          </a:bodyPr>
          <a:lstStyle/>
          <a:p>
            <a:r>
              <a:rPr lang="en-US" sz="2800" b="1" dirty="0" err="1" smtClean="0">
                <a:solidFill>
                  <a:srgbClr val="FFFFFF"/>
                </a:solidFill>
                <a:latin typeface="Arial" panose="020B0604020202020204" pitchFamily="34" charset="0"/>
                <a:cs typeface="Arial" panose="020B0604020202020204" pitchFamily="34" charset="0"/>
              </a:rPr>
              <a:t>Eph</a:t>
            </a:r>
            <a:r>
              <a:rPr lang="en-US" sz="2800" b="1" dirty="0" smtClean="0">
                <a:solidFill>
                  <a:srgbClr val="FFFFFF"/>
                </a:solidFill>
                <a:latin typeface="Arial" panose="020B0604020202020204" pitchFamily="34" charset="0"/>
                <a:cs typeface="Arial" panose="020B0604020202020204" pitchFamily="34" charset="0"/>
              </a:rPr>
              <a:t> 1:5  he predestined </a:t>
            </a:r>
            <a:r>
              <a:rPr lang="en-US" sz="2800" b="1" dirty="0">
                <a:solidFill>
                  <a:srgbClr val="FFFFFF"/>
                </a:solidFill>
                <a:latin typeface="Arial" panose="020B0604020202020204" pitchFamily="34" charset="0"/>
                <a:cs typeface="Arial" panose="020B0604020202020204" pitchFamily="34" charset="0"/>
              </a:rPr>
              <a:t>us </a:t>
            </a:r>
            <a:r>
              <a:rPr lang="en-US" sz="2800" b="1" i="1" u="sng" dirty="0">
                <a:solidFill>
                  <a:srgbClr val="FFFF00"/>
                </a:solidFill>
                <a:latin typeface="Arial" panose="020B0604020202020204" pitchFamily="34" charset="0"/>
                <a:cs typeface="Arial" panose="020B0604020202020204" pitchFamily="34" charset="0"/>
              </a:rPr>
              <a:t>to be adopted </a:t>
            </a:r>
            <a:r>
              <a:rPr lang="en-US" sz="2800" b="1" dirty="0">
                <a:solidFill>
                  <a:srgbClr val="FFFFFF"/>
                </a:solidFill>
                <a:latin typeface="Arial" panose="020B0604020202020204" pitchFamily="34" charset="0"/>
                <a:cs typeface="Arial" panose="020B0604020202020204" pitchFamily="34" charset="0"/>
              </a:rPr>
              <a:t>as his sons through Jesus Christ, in accordance with his pleasure and will— </a:t>
            </a:r>
          </a:p>
          <a:p>
            <a:endParaRPr lang="en-US" sz="2800" b="1" dirty="0">
              <a:solidFill>
                <a:srgbClr val="FFFFFF"/>
              </a:solidFill>
              <a:latin typeface="Arial" panose="020B0604020202020204" pitchFamily="34" charset="0"/>
              <a:cs typeface="Arial" panose="020B0604020202020204" pitchFamily="34" charset="0"/>
            </a:endParaRPr>
          </a:p>
        </p:txBody>
      </p:sp>
      <p:sp>
        <p:nvSpPr>
          <p:cNvPr id="2" name="TextBox 1"/>
          <p:cNvSpPr txBox="1"/>
          <p:nvPr/>
        </p:nvSpPr>
        <p:spPr>
          <a:xfrm>
            <a:off x="1704812" y="2725134"/>
            <a:ext cx="9345479" cy="954107"/>
          </a:xfrm>
          <a:prstGeom prst="rect">
            <a:avLst/>
          </a:prstGeom>
          <a:noFill/>
        </p:spPr>
        <p:txBody>
          <a:bodyPr wrap="square" rtlCol="0">
            <a:spAutoFit/>
          </a:bodyPr>
          <a:lstStyle/>
          <a:p>
            <a:pPr algn="ctr"/>
            <a:r>
              <a:rPr lang="en-US" sz="2800" b="1" dirty="0" smtClean="0">
                <a:solidFill>
                  <a:srgbClr val="FFC000"/>
                </a:solidFill>
                <a:latin typeface="Arial" panose="020B0604020202020204" pitchFamily="34" charset="0"/>
                <a:cs typeface="Arial" panose="020B0604020202020204" pitchFamily="34" charset="0"/>
              </a:rPr>
              <a:t>THREE THINGS WE NEED TO NOTICE ABOUT THIS ADOPTION</a:t>
            </a:r>
            <a:endParaRPr lang="en-US" sz="2800" b="1" dirty="0">
              <a:solidFill>
                <a:srgbClr val="FFC000"/>
              </a:solidFill>
              <a:latin typeface="Arial" panose="020B0604020202020204" pitchFamily="34" charset="0"/>
              <a:cs typeface="Arial" panose="020B0604020202020204" pitchFamily="34" charset="0"/>
            </a:endParaRPr>
          </a:p>
        </p:txBody>
      </p:sp>
      <p:sp>
        <p:nvSpPr>
          <p:cNvPr id="4" name="TextBox 3"/>
          <p:cNvSpPr txBox="1"/>
          <p:nvPr/>
        </p:nvSpPr>
        <p:spPr>
          <a:xfrm>
            <a:off x="1518834" y="3788386"/>
            <a:ext cx="10135891" cy="3108543"/>
          </a:xfrm>
          <a:prstGeom prst="rect">
            <a:avLst/>
          </a:prstGeom>
          <a:noFill/>
        </p:spPr>
        <p:txBody>
          <a:bodyPr wrap="square" rtlCol="0">
            <a:spAutoFit/>
          </a:bodyPr>
          <a:lstStyle/>
          <a:p>
            <a:r>
              <a:rPr lang="en-US" sz="2800" b="1" dirty="0" smtClean="0">
                <a:solidFill>
                  <a:srgbClr val="FFFFFF"/>
                </a:solidFill>
                <a:latin typeface="Tahoma" panose="020B0604030504040204" pitchFamily="34" charset="0"/>
              </a:rPr>
              <a:t>Rom 8:15-17  </a:t>
            </a:r>
            <a:r>
              <a:rPr lang="en-US" sz="2800" b="1" dirty="0" smtClean="0">
                <a:solidFill>
                  <a:srgbClr val="FFFFFF"/>
                </a:solidFill>
                <a:latin typeface="Trebuchet MS" panose="020B0603020202020204" pitchFamily="34" charset="0"/>
              </a:rPr>
              <a:t>For </a:t>
            </a:r>
            <a:r>
              <a:rPr lang="en-US" sz="2800" b="1" dirty="0">
                <a:solidFill>
                  <a:srgbClr val="FFFFFF"/>
                </a:solidFill>
                <a:latin typeface="Trebuchet MS" panose="020B0603020202020204" pitchFamily="34" charset="0"/>
              </a:rPr>
              <a:t>you did not receive a spirit that makes you a slave again to fear, but you received the Spirit of </a:t>
            </a:r>
            <a:r>
              <a:rPr lang="en-US" sz="2800" b="1" dirty="0" err="1">
                <a:solidFill>
                  <a:srgbClr val="FFFFFF"/>
                </a:solidFill>
                <a:latin typeface="Trebuchet MS" panose="020B0603020202020204" pitchFamily="34" charset="0"/>
              </a:rPr>
              <a:t>sonship</a:t>
            </a:r>
            <a:r>
              <a:rPr lang="en-US" sz="2800" b="1" dirty="0">
                <a:solidFill>
                  <a:srgbClr val="FFFFFF"/>
                </a:solidFill>
                <a:latin typeface="Trebuchet MS" panose="020B0603020202020204" pitchFamily="34" charset="0"/>
              </a:rPr>
              <a:t>. </a:t>
            </a:r>
            <a:r>
              <a:rPr lang="en-US" sz="1400" b="1" baseline="30000" dirty="0">
                <a:solidFill>
                  <a:srgbClr val="FFFFFF"/>
                </a:solidFill>
                <a:latin typeface="Trebuchet MS" panose="020B0603020202020204" pitchFamily="34" charset="0"/>
              </a:rPr>
              <a:t>g</a:t>
            </a:r>
            <a:r>
              <a:rPr lang="en-US" sz="1400" b="1" dirty="0">
                <a:solidFill>
                  <a:srgbClr val="FFFFFF"/>
                </a:solidFill>
                <a:latin typeface="Trebuchet MS" panose="020B0603020202020204" pitchFamily="34" charset="0"/>
              </a:rPr>
              <a:t> </a:t>
            </a:r>
            <a:r>
              <a:rPr lang="en-US" sz="2800" b="1" dirty="0">
                <a:solidFill>
                  <a:srgbClr val="FFFFFF"/>
                </a:solidFill>
                <a:latin typeface="Trebuchet MS" panose="020B0603020202020204" pitchFamily="34" charset="0"/>
              </a:rPr>
              <a:t> And by him we cry, "</a:t>
            </a:r>
            <a:r>
              <a:rPr lang="en-US" sz="2800" b="1" i="1" dirty="0">
                <a:solidFill>
                  <a:srgbClr val="FFFFFF"/>
                </a:solidFill>
                <a:latin typeface="Trebuchet MS" panose="020B0603020202020204" pitchFamily="34" charset="0"/>
              </a:rPr>
              <a:t>Abba</a:t>
            </a:r>
            <a:r>
              <a:rPr lang="en-US" sz="2800" b="1" dirty="0">
                <a:solidFill>
                  <a:srgbClr val="FFFFFF"/>
                </a:solidFill>
                <a:latin typeface="Trebuchet MS" panose="020B0603020202020204" pitchFamily="34" charset="0"/>
              </a:rPr>
              <a:t>, </a:t>
            </a:r>
            <a:r>
              <a:rPr lang="en-US" sz="1400" b="1" baseline="30000" dirty="0">
                <a:solidFill>
                  <a:srgbClr val="FFFFFF"/>
                </a:solidFill>
                <a:latin typeface="Trebuchet MS" panose="020B0603020202020204" pitchFamily="34" charset="0"/>
              </a:rPr>
              <a:t>h</a:t>
            </a:r>
            <a:r>
              <a:rPr lang="en-US" sz="1400" b="1" dirty="0">
                <a:solidFill>
                  <a:srgbClr val="FFFFFF"/>
                </a:solidFill>
                <a:latin typeface="Trebuchet MS" panose="020B0603020202020204" pitchFamily="34" charset="0"/>
              </a:rPr>
              <a:t> </a:t>
            </a:r>
            <a:r>
              <a:rPr lang="en-US" sz="2800" b="1" dirty="0">
                <a:solidFill>
                  <a:srgbClr val="FFFFFF"/>
                </a:solidFill>
                <a:latin typeface="Trebuchet MS" panose="020B0603020202020204" pitchFamily="34" charset="0"/>
              </a:rPr>
              <a:t> Father." </a:t>
            </a:r>
            <a:r>
              <a:rPr lang="en-US" sz="1400" b="1" baseline="30000" dirty="0">
                <a:solidFill>
                  <a:srgbClr val="FFFFFF"/>
                </a:solidFill>
                <a:latin typeface="Trebuchet MS" panose="020B0603020202020204" pitchFamily="34" charset="0"/>
              </a:rPr>
              <a:t>16</a:t>
            </a:r>
            <a:r>
              <a:rPr lang="en-US" sz="1400" b="1" dirty="0">
                <a:solidFill>
                  <a:srgbClr val="FFFFFF"/>
                </a:solidFill>
                <a:latin typeface="Trebuchet MS" panose="020B0603020202020204" pitchFamily="34" charset="0"/>
              </a:rPr>
              <a:t> </a:t>
            </a:r>
            <a:r>
              <a:rPr lang="en-US" sz="2800" b="1" dirty="0">
                <a:solidFill>
                  <a:srgbClr val="FFFFFF"/>
                </a:solidFill>
                <a:latin typeface="Trebuchet MS" panose="020B0603020202020204" pitchFamily="34" charset="0"/>
              </a:rPr>
              <a:t>The Spirit himself testifies with our spirit that we are God's children. </a:t>
            </a:r>
            <a:r>
              <a:rPr lang="en-US" sz="1400" b="1" baseline="30000" dirty="0">
                <a:solidFill>
                  <a:srgbClr val="FFFFFF"/>
                </a:solidFill>
                <a:latin typeface="Trebuchet MS" panose="020B0603020202020204" pitchFamily="34" charset="0"/>
              </a:rPr>
              <a:t>17</a:t>
            </a:r>
            <a:r>
              <a:rPr lang="en-US" sz="1400" b="1" dirty="0">
                <a:solidFill>
                  <a:srgbClr val="FFFFFF"/>
                </a:solidFill>
                <a:latin typeface="Trebuchet MS" panose="020B0603020202020204" pitchFamily="34" charset="0"/>
              </a:rPr>
              <a:t> </a:t>
            </a:r>
            <a:r>
              <a:rPr lang="en-US" sz="2800" b="1" dirty="0">
                <a:solidFill>
                  <a:srgbClr val="FFFFFF"/>
                </a:solidFill>
                <a:latin typeface="Trebuchet MS" panose="020B0603020202020204" pitchFamily="34" charset="0"/>
              </a:rPr>
              <a:t>Now if we are children, then we are heirs — heirs of God and co-heirs with Christ,</a:t>
            </a:r>
          </a:p>
          <a:p>
            <a:pPr marR="1350"/>
            <a:endParaRPr lang="en-US" sz="2800" b="1" dirty="0">
              <a:solidFill>
                <a:srgbClr val="FFFFFF"/>
              </a:solidFill>
              <a:latin typeface="Tahoma" panose="020B0604030504040204" pitchFamily="34" charset="0"/>
            </a:endParaRPr>
          </a:p>
        </p:txBody>
      </p:sp>
    </p:spTree>
    <p:extLst>
      <p:ext uri="{BB962C8B-B14F-4D97-AF65-F5344CB8AC3E}">
        <p14:creationId xmlns:p14="http://schemas.microsoft.com/office/powerpoint/2010/main" val="424578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18834" y="402956"/>
            <a:ext cx="8803037" cy="523220"/>
          </a:xfrm>
          <a:prstGeom prst="rect">
            <a:avLst/>
          </a:prstGeom>
          <a:noFill/>
        </p:spPr>
        <p:txBody>
          <a:bodyPr wrap="square" rtlCol="0">
            <a:spAutoFit/>
          </a:bodyPr>
          <a:lstStyle/>
          <a:p>
            <a:pPr algn="ctr"/>
            <a:r>
              <a:rPr lang="en-US" sz="2800" b="1" u="sng" dirty="0" smtClean="0">
                <a:solidFill>
                  <a:srgbClr val="92D050"/>
                </a:solidFill>
                <a:latin typeface="Tahoma" panose="020B0604030504040204" pitchFamily="34" charset="0"/>
                <a:ea typeface="Tahoma" panose="020B0604030504040204" pitchFamily="34" charset="0"/>
                <a:cs typeface="Tahoma" panose="020B0604030504040204" pitchFamily="34" charset="0"/>
              </a:rPr>
              <a:t>HE HAS ADOPTED  US</a:t>
            </a:r>
            <a:endParaRPr lang="en-US" sz="2800" b="1" u="sng" dirty="0">
              <a:solidFill>
                <a:srgbClr val="92D050"/>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1766806" y="1156241"/>
            <a:ext cx="9221493" cy="1815882"/>
          </a:xfrm>
          <a:prstGeom prst="rect">
            <a:avLst/>
          </a:prstGeom>
          <a:noFill/>
        </p:spPr>
        <p:txBody>
          <a:bodyPr wrap="square" rtlCol="0">
            <a:spAutoFit/>
          </a:bodyPr>
          <a:lstStyle/>
          <a:p>
            <a:r>
              <a:rPr lang="en-US" sz="2800" b="1" dirty="0" err="1" smtClean="0">
                <a:solidFill>
                  <a:srgbClr val="FFFFFF"/>
                </a:solidFill>
                <a:latin typeface="Arial" panose="020B0604020202020204" pitchFamily="34" charset="0"/>
                <a:cs typeface="Arial" panose="020B0604020202020204" pitchFamily="34" charset="0"/>
              </a:rPr>
              <a:t>Eph</a:t>
            </a:r>
            <a:r>
              <a:rPr lang="en-US" sz="2800" b="1" dirty="0" smtClean="0">
                <a:solidFill>
                  <a:srgbClr val="FFFFFF"/>
                </a:solidFill>
                <a:latin typeface="Arial" panose="020B0604020202020204" pitchFamily="34" charset="0"/>
                <a:cs typeface="Arial" panose="020B0604020202020204" pitchFamily="34" charset="0"/>
              </a:rPr>
              <a:t> 1:5  he predestined </a:t>
            </a:r>
            <a:r>
              <a:rPr lang="en-US" sz="2800" b="1" dirty="0">
                <a:solidFill>
                  <a:srgbClr val="FFFFFF"/>
                </a:solidFill>
                <a:latin typeface="Arial" panose="020B0604020202020204" pitchFamily="34" charset="0"/>
                <a:cs typeface="Arial" panose="020B0604020202020204" pitchFamily="34" charset="0"/>
              </a:rPr>
              <a:t>us </a:t>
            </a:r>
            <a:r>
              <a:rPr lang="en-US" sz="2800" b="1" i="1" u="sng" dirty="0">
                <a:solidFill>
                  <a:srgbClr val="FFFF00"/>
                </a:solidFill>
                <a:latin typeface="Arial" panose="020B0604020202020204" pitchFamily="34" charset="0"/>
                <a:cs typeface="Arial" panose="020B0604020202020204" pitchFamily="34" charset="0"/>
              </a:rPr>
              <a:t>to be adopted </a:t>
            </a:r>
            <a:r>
              <a:rPr lang="en-US" sz="2800" b="1" dirty="0">
                <a:solidFill>
                  <a:srgbClr val="FFFFFF"/>
                </a:solidFill>
                <a:latin typeface="Arial" panose="020B0604020202020204" pitchFamily="34" charset="0"/>
                <a:cs typeface="Arial" panose="020B0604020202020204" pitchFamily="34" charset="0"/>
              </a:rPr>
              <a:t>as his sons </a:t>
            </a:r>
            <a:r>
              <a:rPr lang="en-US" sz="2800" b="1" i="1" u="sng" dirty="0">
                <a:solidFill>
                  <a:srgbClr val="FFFF00"/>
                </a:solidFill>
                <a:latin typeface="Arial" panose="020B0604020202020204" pitchFamily="34" charset="0"/>
                <a:cs typeface="Arial" panose="020B0604020202020204" pitchFamily="34" charset="0"/>
              </a:rPr>
              <a:t>through Jesus Christ</a:t>
            </a:r>
            <a:r>
              <a:rPr lang="en-US" sz="2800" b="1" dirty="0">
                <a:solidFill>
                  <a:srgbClr val="FFFFFF"/>
                </a:solidFill>
                <a:latin typeface="Arial" panose="020B0604020202020204" pitchFamily="34" charset="0"/>
                <a:cs typeface="Arial" panose="020B0604020202020204" pitchFamily="34" charset="0"/>
              </a:rPr>
              <a:t>, in accordance with his pleasure and will— </a:t>
            </a:r>
          </a:p>
          <a:p>
            <a:endParaRPr lang="en-US" sz="2800" b="1" dirty="0">
              <a:solidFill>
                <a:srgbClr val="FFFFFF"/>
              </a:solidFill>
              <a:latin typeface="Arial" panose="020B0604020202020204" pitchFamily="34" charset="0"/>
              <a:cs typeface="Arial" panose="020B0604020202020204" pitchFamily="34" charset="0"/>
            </a:endParaRPr>
          </a:p>
        </p:txBody>
      </p:sp>
      <p:sp>
        <p:nvSpPr>
          <p:cNvPr id="2" name="TextBox 1"/>
          <p:cNvSpPr txBox="1"/>
          <p:nvPr/>
        </p:nvSpPr>
        <p:spPr>
          <a:xfrm>
            <a:off x="1704812" y="2725134"/>
            <a:ext cx="9345479" cy="954107"/>
          </a:xfrm>
          <a:prstGeom prst="rect">
            <a:avLst/>
          </a:prstGeom>
          <a:noFill/>
        </p:spPr>
        <p:txBody>
          <a:bodyPr wrap="square" rtlCol="0">
            <a:spAutoFit/>
          </a:bodyPr>
          <a:lstStyle/>
          <a:p>
            <a:pPr algn="ctr"/>
            <a:r>
              <a:rPr lang="en-US" sz="2800" b="1" dirty="0" smtClean="0">
                <a:solidFill>
                  <a:srgbClr val="FFC000"/>
                </a:solidFill>
                <a:latin typeface="Arial" panose="020B0604020202020204" pitchFamily="34" charset="0"/>
                <a:cs typeface="Arial" panose="020B0604020202020204" pitchFamily="34" charset="0"/>
              </a:rPr>
              <a:t>THREE THINGS WE NEED TO NOTICE ABOUT THIS ADOPTION</a:t>
            </a:r>
            <a:endParaRPr lang="en-US" sz="2800" b="1" dirty="0">
              <a:solidFill>
                <a:srgbClr val="FFC000"/>
              </a:solidFill>
              <a:latin typeface="Arial" panose="020B0604020202020204" pitchFamily="34" charset="0"/>
              <a:cs typeface="Arial" panose="020B0604020202020204" pitchFamily="34" charset="0"/>
            </a:endParaRPr>
          </a:p>
        </p:txBody>
      </p:sp>
      <p:sp>
        <p:nvSpPr>
          <p:cNvPr id="4" name="TextBox 3"/>
          <p:cNvSpPr txBox="1"/>
          <p:nvPr/>
        </p:nvSpPr>
        <p:spPr>
          <a:xfrm>
            <a:off x="2340244" y="3874576"/>
            <a:ext cx="8384583" cy="523220"/>
          </a:xfrm>
          <a:prstGeom prst="rect">
            <a:avLst/>
          </a:prstGeom>
          <a:noFill/>
        </p:spPr>
        <p:txBody>
          <a:bodyPr wrap="square" rtlCol="0">
            <a:spAutoFit/>
          </a:bodyPr>
          <a:lstStyle/>
          <a:p>
            <a:pPr algn="ctr"/>
            <a:r>
              <a:rPr lang="en-US" sz="2800" b="1" dirty="0" smtClean="0">
                <a:solidFill>
                  <a:srgbClr val="92D050"/>
                </a:solidFill>
                <a:latin typeface="Arial" panose="020B0604020202020204" pitchFamily="34" charset="0"/>
                <a:cs typeface="Arial" panose="020B0604020202020204" pitchFamily="34" charset="0"/>
              </a:rPr>
              <a:t>2.  THE MEANS BY WHICH WE ARE ADOPTED</a:t>
            </a:r>
            <a:endParaRPr lang="en-US" sz="2800" b="1" dirty="0">
              <a:solidFill>
                <a:srgbClr val="92D050"/>
              </a:solidFill>
              <a:latin typeface="Arial" panose="020B0604020202020204" pitchFamily="34" charset="0"/>
              <a:cs typeface="Arial" panose="020B0604020202020204" pitchFamily="34" charset="0"/>
            </a:endParaRPr>
          </a:p>
        </p:txBody>
      </p:sp>
      <p:sp>
        <p:nvSpPr>
          <p:cNvPr id="6" name="TextBox 5"/>
          <p:cNvSpPr txBox="1"/>
          <p:nvPr/>
        </p:nvSpPr>
        <p:spPr>
          <a:xfrm>
            <a:off x="1766806" y="4757980"/>
            <a:ext cx="9407472" cy="954107"/>
          </a:xfrm>
          <a:prstGeom prst="rect">
            <a:avLst/>
          </a:prstGeom>
          <a:noFill/>
        </p:spPr>
        <p:txBody>
          <a:bodyPr wrap="square" rtlCol="0">
            <a:spAutoFit/>
          </a:bodyPr>
          <a:lstStyle/>
          <a:p>
            <a:pPr algn="ctr"/>
            <a:r>
              <a:rPr lang="en-US" sz="2800" b="1" dirty="0" smtClean="0">
                <a:latin typeface="Arial" panose="020B0604020202020204" pitchFamily="34" charset="0"/>
                <a:cs typeface="Arial" panose="020B0604020202020204" pitchFamily="34" charset="0"/>
              </a:rPr>
              <a:t>THE DEATH—BURIAL—AND RESURRECTION OF CHRIST IS HOW WE WERE ADOPTED</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911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505 - Glorify Thy Name - 2.1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2172857013"/>
      </p:ext>
    </p:extLst>
  </p:cSld>
  <p:clrMapOvr>
    <a:masterClrMapping/>
  </p:clrMapOvr>
  <p:transition>
    <p:wipe dir="r"/>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18834" y="402956"/>
            <a:ext cx="8803037" cy="523220"/>
          </a:xfrm>
          <a:prstGeom prst="rect">
            <a:avLst/>
          </a:prstGeom>
          <a:noFill/>
        </p:spPr>
        <p:txBody>
          <a:bodyPr wrap="square" rtlCol="0">
            <a:spAutoFit/>
          </a:bodyPr>
          <a:lstStyle/>
          <a:p>
            <a:pPr algn="ctr"/>
            <a:r>
              <a:rPr lang="en-US" sz="2800" b="1" u="sng" dirty="0" smtClean="0">
                <a:solidFill>
                  <a:srgbClr val="92D050"/>
                </a:solidFill>
                <a:latin typeface="Tahoma" panose="020B0604030504040204" pitchFamily="34" charset="0"/>
                <a:ea typeface="Tahoma" panose="020B0604030504040204" pitchFamily="34" charset="0"/>
                <a:cs typeface="Tahoma" panose="020B0604030504040204" pitchFamily="34" charset="0"/>
              </a:rPr>
              <a:t>HE HAS ADOPTED  US</a:t>
            </a:r>
            <a:endParaRPr lang="en-US" sz="2800" b="1" u="sng" dirty="0">
              <a:solidFill>
                <a:srgbClr val="92D050"/>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1766806" y="1156241"/>
            <a:ext cx="9221493" cy="1815882"/>
          </a:xfrm>
          <a:prstGeom prst="rect">
            <a:avLst/>
          </a:prstGeom>
          <a:noFill/>
        </p:spPr>
        <p:txBody>
          <a:bodyPr wrap="square" rtlCol="0">
            <a:spAutoFit/>
          </a:bodyPr>
          <a:lstStyle/>
          <a:p>
            <a:r>
              <a:rPr lang="en-US" sz="2800" b="1" dirty="0" err="1" smtClean="0">
                <a:solidFill>
                  <a:srgbClr val="FFFFFF"/>
                </a:solidFill>
                <a:latin typeface="Arial" panose="020B0604020202020204" pitchFamily="34" charset="0"/>
                <a:cs typeface="Arial" panose="020B0604020202020204" pitchFamily="34" charset="0"/>
              </a:rPr>
              <a:t>Eph</a:t>
            </a:r>
            <a:r>
              <a:rPr lang="en-US" sz="2800" b="1" dirty="0" smtClean="0">
                <a:solidFill>
                  <a:srgbClr val="FFFFFF"/>
                </a:solidFill>
                <a:latin typeface="Arial" panose="020B0604020202020204" pitchFamily="34" charset="0"/>
                <a:cs typeface="Arial" panose="020B0604020202020204" pitchFamily="34" charset="0"/>
              </a:rPr>
              <a:t> 1:5  he predestined </a:t>
            </a:r>
            <a:r>
              <a:rPr lang="en-US" sz="2800" b="1" dirty="0">
                <a:solidFill>
                  <a:srgbClr val="FFFFFF"/>
                </a:solidFill>
                <a:latin typeface="Arial" panose="020B0604020202020204" pitchFamily="34" charset="0"/>
                <a:cs typeface="Arial" panose="020B0604020202020204" pitchFamily="34" charset="0"/>
              </a:rPr>
              <a:t>us </a:t>
            </a:r>
            <a:r>
              <a:rPr lang="en-US" sz="2800" b="1" i="1" u="sng" dirty="0">
                <a:solidFill>
                  <a:srgbClr val="FFFF00"/>
                </a:solidFill>
                <a:latin typeface="Arial" panose="020B0604020202020204" pitchFamily="34" charset="0"/>
                <a:cs typeface="Arial" panose="020B0604020202020204" pitchFamily="34" charset="0"/>
              </a:rPr>
              <a:t>to be adopted </a:t>
            </a:r>
            <a:r>
              <a:rPr lang="en-US" sz="2800" b="1" dirty="0">
                <a:solidFill>
                  <a:srgbClr val="FFFFFF"/>
                </a:solidFill>
                <a:latin typeface="Arial" panose="020B0604020202020204" pitchFamily="34" charset="0"/>
                <a:cs typeface="Arial" panose="020B0604020202020204" pitchFamily="34" charset="0"/>
              </a:rPr>
              <a:t>as his sons </a:t>
            </a:r>
            <a:r>
              <a:rPr lang="en-US" sz="2800" b="1" i="1" u="sng" dirty="0">
                <a:solidFill>
                  <a:srgbClr val="FFFF00"/>
                </a:solidFill>
                <a:latin typeface="Arial" panose="020B0604020202020204" pitchFamily="34" charset="0"/>
                <a:cs typeface="Arial" panose="020B0604020202020204" pitchFamily="34" charset="0"/>
              </a:rPr>
              <a:t>through Jesus Christ</a:t>
            </a:r>
            <a:r>
              <a:rPr lang="en-US" sz="2800" b="1" dirty="0">
                <a:solidFill>
                  <a:srgbClr val="FFFFFF"/>
                </a:solidFill>
                <a:latin typeface="Arial" panose="020B0604020202020204" pitchFamily="34" charset="0"/>
                <a:cs typeface="Arial" panose="020B0604020202020204" pitchFamily="34" charset="0"/>
              </a:rPr>
              <a:t>, in accordance with </a:t>
            </a:r>
            <a:r>
              <a:rPr lang="en-US" sz="2800" b="1" i="1" u="sng" dirty="0">
                <a:solidFill>
                  <a:srgbClr val="FFFF00"/>
                </a:solidFill>
                <a:latin typeface="Arial" panose="020B0604020202020204" pitchFamily="34" charset="0"/>
                <a:cs typeface="Arial" panose="020B0604020202020204" pitchFamily="34" charset="0"/>
              </a:rPr>
              <a:t>his pleasure and will— </a:t>
            </a:r>
          </a:p>
          <a:p>
            <a:endParaRPr lang="en-US" sz="2800" b="1" dirty="0">
              <a:solidFill>
                <a:srgbClr val="FFFFFF"/>
              </a:solidFill>
              <a:latin typeface="Arial" panose="020B0604020202020204" pitchFamily="34" charset="0"/>
              <a:cs typeface="Arial" panose="020B0604020202020204" pitchFamily="34" charset="0"/>
            </a:endParaRPr>
          </a:p>
        </p:txBody>
      </p:sp>
      <p:sp>
        <p:nvSpPr>
          <p:cNvPr id="2" name="TextBox 1"/>
          <p:cNvSpPr txBox="1"/>
          <p:nvPr/>
        </p:nvSpPr>
        <p:spPr>
          <a:xfrm>
            <a:off x="1704812" y="2725134"/>
            <a:ext cx="9345479" cy="954107"/>
          </a:xfrm>
          <a:prstGeom prst="rect">
            <a:avLst/>
          </a:prstGeom>
          <a:noFill/>
        </p:spPr>
        <p:txBody>
          <a:bodyPr wrap="square" rtlCol="0">
            <a:spAutoFit/>
          </a:bodyPr>
          <a:lstStyle/>
          <a:p>
            <a:pPr algn="ctr"/>
            <a:r>
              <a:rPr lang="en-US" sz="2800" b="1" dirty="0" smtClean="0">
                <a:solidFill>
                  <a:srgbClr val="FFC000"/>
                </a:solidFill>
                <a:latin typeface="Arial" panose="020B0604020202020204" pitchFamily="34" charset="0"/>
                <a:cs typeface="Arial" panose="020B0604020202020204" pitchFamily="34" charset="0"/>
              </a:rPr>
              <a:t>THREE THINGS WE NEED TO NOTICE ABOUT THIS ADOPTION</a:t>
            </a:r>
            <a:endParaRPr lang="en-US" sz="2800" b="1" dirty="0">
              <a:solidFill>
                <a:srgbClr val="FFC000"/>
              </a:solidFill>
              <a:latin typeface="Arial" panose="020B0604020202020204" pitchFamily="34" charset="0"/>
              <a:cs typeface="Arial" panose="020B0604020202020204" pitchFamily="34" charset="0"/>
            </a:endParaRPr>
          </a:p>
        </p:txBody>
      </p:sp>
      <p:sp>
        <p:nvSpPr>
          <p:cNvPr id="4" name="TextBox 3"/>
          <p:cNvSpPr txBox="1"/>
          <p:nvPr/>
        </p:nvSpPr>
        <p:spPr>
          <a:xfrm>
            <a:off x="2340244" y="3874576"/>
            <a:ext cx="8384583" cy="523220"/>
          </a:xfrm>
          <a:prstGeom prst="rect">
            <a:avLst/>
          </a:prstGeom>
          <a:noFill/>
        </p:spPr>
        <p:txBody>
          <a:bodyPr wrap="square" rtlCol="0">
            <a:spAutoFit/>
          </a:bodyPr>
          <a:lstStyle/>
          <a:p>
            <a:pPr algn="ctr"/>
            <a:r>
              <a:rPr lang="en-US" sz="2800" b="1" dirty="0" smtClean="0">
                <a:solidFill>
                  <a:srgbClr val="92D050"/>
                </a:solidFill>
                <a:latin typeface="Arial" panose="020B0604020202020204" pitchFamily="34" charset="0"/>
                <a:cs typeface="Arial" panose="020B0604020202020204" pitchFamily="34" charset="0"/>
              </a:rPr>
              <a:t>3.  THE MOTIVATION OF OUR ADOPTION</a:t>
            </a:r>
            <a:endParaRPr lang="en-US" sz="2800" b="1" dirty="0">
              <a:solidFill>
                <a:srgbClr val="92D050"/>
              </a:solidFill>
              <a:latin typeface="Arial" panose="020B0604020202020204" pitchFamily="34" charset="0"/>
              <a:cs typeface="Arial" panose="020B0604020202020204" pitchFamily="34" charset="0"/>
            </a:endParaRPr>
          </a:p>
        </p:txBody>
      </p:sp>
      <p:sp>
        <p:nvSpPr>
          <p:cNvPr id="6" name="TextBox 5"/>
          <p:cNvSpPr txBox="1"/>
          <p:nvPr/>
        </p:nvSpPr>
        <p:spPr>
          <a:xfrm>
            <a:off x="1720310" y="4771080"/>
            <a:ext cx="9407472" cy="954107"/>
          </a:xfrm>
          <a:prstGeom prst="rect">
            <a:avLst/>
          </a:prstGeom>
          <a:noFill/>
        </p:spPr>
        <p:txBody>
          <a:bodyPr wrap="square" rtlCol="0">
            <a:spAutoFit/>
          </a:bodyPr>
          <a:lstStyle/>
          <a:p>
            <a:pPr algn="ctr"/>
            <a:r>
              <a:rPr lang="en-US" sz="2800" b="1" dirty="0" smtClean="0">
                <a:latin typeface="Arial" panose="020B0604020202020204" pitchFamily="34" charset="0"/>
                <a:cs typeface="Arial" panose="020B0604020202020204" pitchFamily="34" charset="0"/>
              </a:rPr>
              <a:t>WE WERE ADOPTED BY THE GOODNESS AND LOVE OF GOD</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756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18834" y="402956"/>
            <a:ext cx="8803037" cy="954107"/>
          </a:xfrm>
          <a:prstGeom prst="rect">
            <a:avLst/>
          </a:prstGeom>
          <a:noFill/>
        </p:spPr>
        <p:txBody>
          <a:bodyPr wrap="square" rtlCol="0">
            <a:spAutoFit/>
          </a:bodyPr>
          <a:lstStyle/>
          <a:p>
            <a:pPr algn="ctr"/>
            <a:r>
              <a:rPr lang="en-US" sz="2800" b="1" u="sng" dirty="0" smtClean="0">
                <a:solidFill>
                  <a:srgbClr val="92D050"/>
                </a:solidFill>
                <a:latin typeface="Tahoma" panose="020B0604030504040204" pitchFamily="34" charset="0"/>
                <a:ea typeface="Tahoma" panose="020B0604030504040204" pitchFamily="34" charset="0"/>
                <a:cs typeface="Tahoma" panose="020B0604030504040204" pitchFamily="34" charset="0"/>
              </a:rPr>
              <a:t>WE CAN CALL GOD “FATHER” BECAUSE HE HAS FAVORED  US</a:t>
            </a:r>
            <a:endParaRPr lang="en-US" sz="2800" b="1" u="sng" dirty="0">
              <a:solidFill>
                <a:srgbClr val="92D050"/>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1883042" y="1357063"/>
            <a:ext cx="9221493" cy="1384995"/>
          </a:xfrm>
          <a:prstGeom prst="rect">
            <a:avLst/>
          </a:prstGeom>
          <a:noFill/>
        </p:spPr>
        <p:txBody>
          <a:bodyPr wrap="square" rtlCol="0">
            <a:spAutoFit/>
          </a:bodyPr>
          <a:lstStyle/>
          <a:p>
            <a:r>
              <a:rPr lang="en-US" sz="2800" b="1" dirty="0" err="1" smtClean="0">
                <a:solidFill>
                  <a:srgbClr val="FFFFFF"/>
                </a:solidFill>
                <a:latin typeface="Tahoma" panose="020B0604030504040204" pitchFamily="34" charset="0"/>
              </a:rPr>
              <a:t>Eph</a:t>
            </a:r>
            <a:r>
              <a:rPr lang="en-US" sz="2800" b="1" dirty="0" smtClean="0">
                <a:solidFill>
                  <a:srgbClr val="FFFFFF"/>
                </a:solidFill>
                <a:latin typeface="Tahoma" panose="020B0604030504040204" pitchFamily="34" charset="0"/>
              </a:rPr>
              <a:t> 1:6  </a:t>
            </a:r>
            <a:r>
              <a:rPr lang="en-US" sz="2800" b="1" dirty="0" smtClean="0">
                <a:solidFill>
                  <a:srgbClr val="FFFFFF"/>
                </a:solidFill>
                <a:latin typeface="Trebuchet MS" panose="020B0603020202020204" pitchFamily="34" charset="0"/>
              </a:rPr>
              <a:t>to </a:t>
            </a:r>
            <a:r>
              <a:rPr lang="en-US" sz="2800" b="1" dirty="0">
                <a:solidFill>
                  <a:srgbClr val="FFFFFF"/>
                </a:solidFill>
                <a:latin typeface="Trebuchet MS" panose="020B0603020202020204" pitchFamily="34" charset="0"/>
              </a:rPr>
              <a:t>the praise of his glorious grace, which he has freely given us in the One he loves. </a:t>
            </a:r>
            <a:r>
              <a:rPr lang="en-US" sz="1400" b="1" baseline="30000" dirty="0">
                <a:solidFill>
                  <a:srgbClr val="FFFFFF"/>
                </a:solidFill>
                <a:latin typeface="Trebuchet MS" panose="020B0603020202020204" pitchFamily="34" charset="0"/>
              </a:rPr>
              <a:t>7</a:t>
            </a:r>
            <a:endParaRPr lang="en-US" sz="1400" b="1" dirty="0">
              <a:solidFill>
                <a:srgbClr val="FFFFFF"/>
              </a:solidFill>
              <a:latin typeface="Trebuchet MS" panose="020B0603020202020204" pitchFamily="34" charset="0"/>
            </a:endParaRPr>
          </a:p>
          <a:p>
            <a:pPr marR="1350"/>
            <a:endParaRPr lang="en-US" sz="1400" b="1" dirty="0">
              <a:solidFill>
                <a:srgbClr val="FFFFFF"/>
              </a:solidFill>
              <a:latin typeface="Tahoma" panose="020B0604030504040204" pitchFamily="34" charset="0"/>
            </a:endParaRPr>
          </a:p>
          <a:p>
            <a:r>
              <a:rPr lang="en-US" sz="1400" dirty="0" smtClean="0">
                <a:solidFill>
                  <a:srgbClr val="000000"/>
                </a:solidFill>
                <a:latin typeface="Tahoma" panose="020B0604030504040204" pitchFamily="34" charset="0"/>
              </a:rPr>
              <a:t>V</a:t>
            </a:r>
            <a:endParaRPr lang="en-US" sz="2800" b="1" dirty="0">
              <a:solidFill>
                <a:srgbClr val="FFFFFF"/>
              </a:solidFill>
              <a:latin typeface="Arial" panose="020B0604020202020204" pitchFamily="34" charset="0"/>
              <a:cs typeface="Arial" panose="020B0604020202020204" pitchFamily="34" charset="0"/>
            </a:endParaRPr>
          </a:p>
        </p:txBody>
      </p:sp>
      <p:sp>
        <p:nvSpPr>
          <p:cNvPr id="7" name="TextBox 6"/>
          <p:cNvSpPr txBox="1"/>
          <p:nvPr/>
        </p:nvSpPr>
        <p:spPr>
          <a:xfrm>
            <a:off x="1766806" y="2386739"/>
            <a:ext cx="9453966" cy="3539430"/>
          </a:xfrm>
          <a:prstGeom prst="rect">
            <a:avLst/>
          </a:prstGeom>
          <a:noFill/>
        </p:spPr>
        <p:txBody>
          <a:bodyPr wrap="square" rtlCol="0">
            <a:spAutoFit/>
          </a:bodyPr>
          <a:lstStyle/>
          <a:p>
            <a:pPr algn="ctr"/>
            <a:r>
              <a:rPr lang="en-US" sz="2800" b="1" dirty="0" smtClean="0">
                <a:solidFill>
                  <a:srgbClr val="92D050"/>
                </a:solidFill>
                <a:latin typeface="Arial" panose="020B0604020202020204" pitchFamily="34" charset="0"/>
                <a:cs typeface="Arial" panose="020B0604020202020204" pitchFamily="34" charset="0"/>
              </a:rPr>
              <a:t>BECAUSE OF HIS GLORIOUS GRACE</a:t>
            </a:r>
          </a:p>
          <a:p>
            <a:pPr algn="ctr"/>
            <a:endParaRPr lang="en-US" sz="2800" b="1" dirty="0">
              <a:solidFill>
                <a:srgbClr val="92D050"/>
              </a:solidFill>
              <a:latin typeface="Arial" panose="020B0604020202020204" pitchFamily="34" charset="0"/>
              <a:cs typeface="Arial" panose="020B0604020202020204" pitchFamily="34" charset="0"/>
            </a:endParaRPr>
          </a:p>
          <a:p>
            <a:pPr algn="ctr"/>
            <a:r>
              <a:rPr lang="en-US" sz="2800" b="1" dirty="0" smtClean="0">
                <a:solidFill>
                  <a:srgbClr val="92D050"/>
                </a:solidFill>
                <a:latin typeface="Arial" panose="020B0604020202020204" pitchFamily="34" charset="0"/>
                <a:cs typeface="Arial" panose="020B0604020202020204" pitchFamily="34" charset="0"/>
              </a:rPr>
              <a:t>GRACE FREELY GIVEN (BESTOWED) </a:t>
            </a:r>
          </a:p>
          <a:p>
            <a:pPr algn="ctr"/>
            <a:endParaRPr lang="en-US" sz="2800" b="1" dirty="0">
              <a:solidFill>
                <a:srgbClr val="92D050"/>
              </a:solidFill>
              <a:latin typeface="Arial" panose="020B0604020202020204" pitchFamily="34" charset="0"/>
              <a:cs typeface="Arial" panose="020B0604020202020204" pitchFamily="34" charset="0"/>
            </a:endParaRPr>
          </a:p>
          <a:p>
            <a:pPr algn="ctr"/>
            <a:r>
              <a:rPr lang="en-US" sz="2800" b="1" dirty="0" smtClean="0">
                <a:solidFill>
                  <a:srgbClr val="92D050"/>
                </a:solidFill>
                <a:latin typeface="Arial" panose="020B0604020202020204" pitchFamily="34" charset="0"/>
                <a:cs typeface="Arial" panose="020B0604020202020204" pitchFamily="34" charset="0"/>
              </a:rPr>
              <a:t>EVERY BLESSING – IS BASED ON GOD’S GRACE</a:t>
            </a:r>
          </a:p>
          <a:p>
            <a:pPr algn="ctr"/>
            <a:endParaRPr lang="en-US" sz="2800" b="1" dirty="0">
              <a:solidFill>
                <a:srgbClr val="92D050"/>
              </a:solidFill>
              <a:latin typeface="Arial" panose="020B0604020202020204" pitchFamily="34" charset="0"/>
              <a:cs typeface="Arial" panose="020B0604020202020204" pitchFamily="34" charset="0"/>
            </a:endParaRPr>
          </a:p>
          <a:p>
            <a:pPr algn="ctr"/>
            <a:r>
              <a:rPr lang="en-US" sz="2800" b="1" dirty="0" smtClean="0">
                <a:solidFill>
                  <a:srgbClr val="92D050"/>
                </a:solidFill>
                <a:latin typeface="Arial" panose="020B0604020202020204" pitchFamily="34" charset="0"/>
                <a:cs typeface="Arial" panose="020B0604020202020204" pitchFamily="34" charset="0"/>
              </a:rPr>
              <a:t>GOD’S UNMERITED FAVOR – GOD NOT GIVING US WHAT WE DESERVE</a:t>
            </a:r>
          </a:p>
        </p:txBody>
      </p:sp>
    </p:spTree>
    <p:extLst>
      <p:ext uri="{BB962C8B-B14F-4D97-AF65-F5344CB8AC3E}">
        <p14:creationId xmlns:p14="http://schemas.microsoft.com/office/powerpoint/2010/main" val="1854303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build="p"/>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18834" y="402956"/>
            <a:ext cx="8803037" cy="523220"/>
          </a:xfrm>
          <a:prstGeom prst="rect">
            <a:avLst/>
          </a:prstGeom>
          <a:noFill/>
        </p:spPr>
        <p:txBody>
          <a:bodyPr wrap="square" rtlCol="0">
            <a:spAutoFit/>
          </a:bodyPr>
          <a:lstStyle/>
          <a:p>
            <a:pPr algn="ctr"/>
            <a:r>
              <a:rPr lang="en-US" sz="2800" b="1" u="sng" dirty="0" smtClean="0">
                <a:solidFill>
                  <a:srgbClr val="92D050"/>
                </a:solidFill>
                <a:latin typeface="Tahoma" panose="020B0604030504040204" pitchFamily="34" charset="0"/>
                <a:ea typeface="Tahoma" panose="020B0604030504040204" pitchFamily="34" charset="0"/>
                <a:cs typeface="Tahoma" panose="020B0604030504040204" pitchFamily="34" charset="0"/>
              </a:rPr>
              <a:t>HE HAS FAVORED  US</a:t>
            </a:r>
            <a:endParaRPr lang="en-US" sz="2800" b="1" u="sng" dirty="0">
              <a:solidFill>
                <a:srgbClr val="92D050"/>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1766806" y="1156241"/>
            <a:ext cx="9221493" cy="1384995"/>
          </a:xfrm>
          <a:prstGeom prst="rect">
            <a:avLst/>
          </a:prstGeom>
          <a:noFill/>
        </p:spPr>
        <p:txBody>
          <a:bodyPr wrap="square" rtlCol="0">
            <a:spAutoFit/>
          </a:bodyPr>
          <a:lstStyle/>
          <a:p>
            <a:r>
              <a:rPr lang="en-US" sz="2800" b="1" dirty="0" err="1" smtClean="0">
                <a:solidFill>
                  <a:srgbClr val="FFFFFF"/>
                </a:solidFill>
                <a:latin typeface="Tahoma" panose="020B0604030504040204" pitchFamily="34" charset="0"/>
              </a:rPr>
              <a:t>Eph</a:t>
            </a:r>
            <a:r>
              <a:rPr lang="en-US" sz="2800" b="1" dirty="0" smtClean="0">
                <a:solidFill>
                  <a:srgbClr val="FFFFFF"/>
                </a:solidFill>
                <a:latin typeface="Tahoma" panose="020B0604030504040204" pitchFamily="34" charset="0"/>
              </a:rPr>
              <a:t> 1:6  </a:t>
            </a:r>
            <a:r>
              <a:rPr lang="en-US" sz="2800" b="1" dirty="0" smtClean="0">
                <a:solidFill>
                  <a:srgbClr val="FFFFFF"/>
                </a:solidFill>
                <a:latin typeface="Trebuchet MS" panose="020B0603020202020204" pitchFamily="34" charset="0"/>
              </a:rPr>
              <a:t>to </a:t>
            </a:r>
            <a:r>
              <a:rPr lang="en-US" sz="2800" b="1" dirty="0">
                <a:solidFill>
                  <a:srgbClr val="FFFFFF"/>
                </a:solidFill>
                <a:latin typeface="Trebuchet MS" panose="020B0603020202020204" pitchFamily="34" charset="0"/>
              </a:rPr>
              <a:t>the praise of his glorious grace, which he has freely given us in the One he loves. </a:t>
            </a:r>
            <a:r>
              <a:rPr lang="en-US" sz="1400" b="1" baseline="30000" dirty="0">
                <a:solidFill>
                  <a:srgbClr val="FFFFFF"/>
                </a:solidFill>
                <a:latin typeface="Trebuchet MS" panose="020B0603020202020204" pitchFamily="34" charset="0"/>
              </a:rPr>
              <a:t>7</a:t>
            </a:r>
            <a:endParaRPr lang="en-US" sz="1400" b="1" dirty="0">
              <a:solidFill>
                <a:srgbClr val="FFFFFF"/>
              </a:solidFill>
              <a:latin typeface="Trebuchet MS" panose="020B0603020202020204" pitchFamily="34" charset="0"/>
            </a:endParaRPr>
          </a:p>
          <a:p>
            <a:pPr marR="1350"/>
            <a:endParaRPr lang="en-US" sz="1400" b="1" dirty="0">
              <a:solidFill>
                <a:srgbClr val="FFFFFF"/>
              </a:solidFill>
              <a:latin typeface="Tahoma" panose="020B0604030504040204" pitchFamily="34" charset="0"/>
            </a:endParaRPr>
          </a:p>
          <a:p>
            <a:r>
              <a:rPr lang="en-US" sz="1400" dirty="0" smtClean="0">
                <a:solidFill>
                  <a:srgbClr val="000000"/>
                </a:solidFill>
                <a:latin typeface="Tahoma" panose="020B0604030504040204" pitchFamily="34" charset="0"/>
              </a:rPr>
              <a:t>V</a:t>
            </a:r>
            <a:endParaRPr lang="en-US" sz="2800" b="1" dirty="0">
              <a:solidFill>
                <a:srgbClr val="FFFFFF"/>
              </a:solidFill>
              <a:latin typeface="Arial" panose="020B0604020202020204" pitchFamily="34" charset="0"/>
              <a:cs typeface="Arial" panose="020B0604020202020204" pitchFamily="34" charset="0"/>
            </a:endParaRPr>
          </a:p>
        </p:txBody>
      </p:sp>
      <p:sp>
        <p:nvSpPr>
          <p:cNvPr id="2" name="Rectangle 1"/>
          <p:cNvSpPr/>
          <p:nvPr/>
        </p:nvSpPr>
        <p:spPr>
          <a:xfrm>
            <a:off x="1642819" y="2369361"/>
            <a:ext cx="8555065" cy="3539430"/>
          </a:xfrm>
          <a:prstGeom prst="rect">
            <a:avLst/>
          </a:prstGeom>
        </p:spPr>
        <p:txBody>
          <a:bodyPr wrap="square">
            <a:spAutoFit/>
          </a:bodyPr>
          <a:lstStyle/>
          <a:p>
            <a:r>
              <a:rPr lang="en-US" dirty="0"/>
              <a:t> </a:t>
            </a:r>
            <a:r>
              <a:rPr lang="en-US" sz="2800" b="1" dirty="0" smtClean="0">
                <a:solidFill>
                  <a:srgbClr val="FFFFFF"/>
                </a:solidFill>
                <a:latin typeface="Tahoma" panose="020B0604030504040204" pitchFamily="34" charset="0"/>
              </a:rPr>
              <a:t>John 1:16 </a:t>
            </a:r>
            <a:r>
              <a:rPr lang="en-US" sz="2800" b="1" dirty="0" smtClean="0">
                <a:solidFill>
                  <a:srgbClr val="FFFFFF"/>
                </a:solidFill>
                <a:latin typeface="Trebuchet MS" panose="020B0603020202020204" pitchFamily="34" charset="0"/>
              </a:rPr>
              <a:t>From </a:t>
            </a:r>
            <a:r>
              <a:rPr lang="en-US" sz="2800" b="1" dirty="0">
                <a:solidFill>
                  <a:srgbClr val="FFFFFF"/>
                </a:solidFill>
                <a:latin typeface="Trebuchet MS" panose="020B0603020202020204" pitchFamily="34" charset="0"/>
              </a:rPr>
              <a:t>the fullness of his grace we have all received one blessing after another. </a:t>
            </a:r>
          </a:p>
          <a:p>
            <a:pPr marR="1350"/>
            <a:endParaRPr lang="en-US" sz="2800" b="1" dirty="0">
              <a:solidFill>
                <a:srgbClr val="FFFFFF"/>
              </a:solidFill>
              <a:latin typeface="Tahoma" panose="020B0604030504040204" pitchFamily="34" charset="0"/>
            </a:endParaRPr>
          </a:p>
          <a:p>
            <a:r>
              <a:rPr lang="en-US" sz="2800" b="1" dirty="0" err="1" smtClean="0">
                <a:solidFill>
                  <a:srgbClr val="FFFFFF"/>
                </a:solidFill>
                <a:latin typeface="Tahoma" panose="020B0604030504040204" pitchFamily="34" charset="0"/>
              </a:rPr>
              <a:t>Eph</a:t>
            </a:r>
            <a:r>
              <a:rPr lang="en-US" sz="2800" b="1" dirty="0" smtClean="0">
                <a:solidFill>
                  <a:srgbClr val="FFFFFF"/>
                </a:solidFill>
                <a:latin typeface="Tahoma" panose="020B0604030504040204" pitchFamily="34" charset="0"/>
              </a:rPr>
              <a:t> 4:7  </a:t>
            </a:r>
            <a:r>
              <a:rPr lang="en-US" sz="2800" b="1" dirty="0" smtClean="0">
                <a:solidFill>
                  <a:srgbClr val="FFFFFF"/>
                </a:solidFill>
                <a:latin typeface="Trebuchet MS" panose="020B0603020202020204" pitchFamily="34" charset="0"/>
              </a:rPr>
              <a:t>But </a:t>
            </a:r>
            <a:r>
              <a:rPr lang="en-US" sz="2800" b="1" dirty="0">
                <a:solidFill>
                  <a:srgbClr val="FFFFFF"/>
                </a:solidFill>
                <a:latin typeface="Trebuchet MS" panose="020B0603020202020204" pitchFamily="34" charset="0"/>
              </a:rPr>
              <a:t>to each one of us grace has been given as Christ apportioned it. </a:t>
            </a:r>
          </a:p>
          <a:p>
            <a:pPr marR="1350"/>
            <a:endParaRPr lang="en-US" sz="2800" b="1" dirty="0">
              <a:solidFill>
                <a:srgbClr val="FFFFFF"/>
              </a:solidFill>
              <a:latin typeface="Tahoma" panose="020B0604030504040204" pitchFamily="34" charset="0"/>
            </a:endParaRPr>
          </a:p>
          <a:p>
            <a:r>
              <a:rPr lang="en-US" sz="2800" b="1" dirty="0" smtClean="0">
                <a:solidFill>
                  <a:srgbClr val="FFFFFF"/>
                </a:solidFill>
                <a:latin typeface="Tahoma" panose="020B0604030504040204" pitchFamily="34" charset="0"/>
              </a:rPr>
              <a:t>1 </a:t>
            </a:r>
            <a:r>
              <a:rPr lang="en-US" sz="2800" b="1" dirty="0" err="1">
                <a:solidFill>
                  <a:srgbClr val="FFFFFF"/>
                </a:solidFill>
                <a:latin typeface="Tahoma" panose="020B0604030504040204" pitchFamily="34" charset="0"/>
              </a:rPr>
              <a:t>Cor</a:t>
            </a:r>
            <a:r>
              <a:rPr lang="en-US" sz="2800" b="1" dirty="0">
                <a:solidFill>
                  <a:srgbClr val="FFFFFF"/>
                </a:solidFill>
                <a:latin typeface="Tahoma" panose="020B0604030504040204" pitchFamily="34" charset="0"/>
              </a:rPr>
              <a:t> </a:t>
            </a:r>
            <a:r>
              <a:rPr lang="en-US" sz="2800" b="1" dirty="0" smtClean="0">
                <a:solidFill>
                  <a:srgbClr val="FFFFFF"/>
                </a:solidFill>
                <a:latin typeface="Tahoma" panose="020B0604030504040204" pitchFamily="34" charset="0"/>
              </a:rPr>
              <a:t>15:10  </a:t>
            </a:r>
            <a:r>
              <a:rPr lang="en-US" sz="2800" b="1" dirty="0" smtClean="0">
                <a:solidFill>
                  <a:srgbClr val="FFFFFF"/>
                </a:solidFill>
                <a:latin typeface="Trebuchet MS" panose="020B0603020202020204" pitchFamily="34" charset="0"/>
              </a:rPr>
              <a:t>But </a:t>
            </a:r>
            <a:r>
              <a:rPr lang="en-US" sz="2800" b="1" dirty="0">
                <a:solidFill>
                  <a:srgbClr val="FFFFFF"/>
                </a:solidFill>
                <a:latin typeface="Trebuchet MS" panose="020B0603020202020204" pitchFamily="34" charset="0"/>
              </a:rPr>
              <a:t>by the grace of God I am what I am, and his grace to me was not without effect. </a:t>
            </a:r>
            <a:endParaRPr lang="en-US" sz="2800" b="1" dirty="0">
              <a:solidFill>
                <a:srgbClr val="FFFFFF"/>
              </a:solidFill>
            </a:endParaRPr>
          </a:p>
        </p:txBody>
      </p:sp>
    </p:spTree>
    <p:extLst>
      <p:ext uri="{BB962C8B-B14F-4D97-AF65-F5344CB8AC3E}">
        <p14:creationId xmlns:p14="http://schemas.microsoft.com/office/powerpoint/2010/main" val="3537174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18834" y="402956"/>
            <a:ext cx="8803037" cy="523220"/>
          </a:xfrm>
          <a:prstGeom prst="rect">
            <a:avLst/>
          </a:prstGeom>
          <a:noFill/>
        </p:spPr>
        <p:txBody>
          <a:bodyPr wrap="square" rtlCol="0">
            <a:spAutoFit/>
          </a:bodyPr>
          <a:lstStyle/>
          <a:p>
            <a:pPr algn="ctr"/>
            <a:r>
              <a:rPr lang="en-US" sz="2800" b="1" u="sng" dirty="0" smtClean="0">
                <a:solidFill>
                  <a:srgbClr val="92D050"/>
                </a:solidFill>
                <a:latin typeface="Tahoma" panose="020B0604030504040204" pitchFamily="34" charset="0"/>
                <a:ea typeface="Tahoma" panose="020B0604030504040204" pitchFamily="34" charset="0"/>
                <a:cs typeface="Tahoma" panose="020B0604030504040204" pitchFamily="34" charset="0"/>
              </a:rPr>
              <a:t>WHY CAN WE CALL GOD OUR “FATHER” ?</a:t>
            </a:r>
            <a:endParaRPr lang="en-US" sz="2800" b="1" u="sng" dirty="0">
              <a:solidFill>
                <a:srgbClr val="92D050"/>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1766806" y="1284480"/>
            <a:ext cx="8555065" cy="369332"/>
          </a:xfrm>
          <a:prstGeom prst="rect">
            <a:avLst/>
          </a:prstGeom>
        </p:spPr>
        <p:txBody>
          <a:bodyPr wrap="square">
            <a:spAutoFit/>
          </a:bodyPr>
          <a:lstStyle/>
          <a:p>
            <a:r>
              <a:rPr lang="en-US" dirty="0"/>
              <a:t> </a:t>
            </a:r>
            <a:endParaRPr lang="en-US" sz="2800" b="1" dirty="0">
              <a:solidFill>
                <a:srgbClr val="FFFFFF"/>
              </a:solidFill>
            </a:endParaRPr>
          </a:p>
        </p:txBody>
      </p:sp>
      <p:sp>
        <p:nvSpPr>
          <p:cNvPr id="4" name="TextBox 3"/>
          <p:cNvSpPr txBox="1"/>
          <p:nvPr/>
        </p:nvSpPr>
        <p:spPr>
          <a:xfrm>
            <a:off x="1642819" y="1265789"/>
            <a:ext cx="8555065" cy="4832092"/>
          </a:xfrm>
          <a:prstGeom prst="rect">
            <a:avLst/>
          </a:prstGeom>
          <a:noFill/>
        </p:spPr>
        <p:txBody>
          <a:bodyPr wrap="square" rtlCol="0">
            <a:spAutoFit/>
          </a:bodyPr>
          <a:lstStyle/>
          <a:p>
            <a:pPr algn="ctr"/>
            <a:r>
              <a:rPr lang="en-US" sz="2800" b="1" dirty="0" smtClean="0">
                <a:solidFill>
                  <a:srgbClr val="FFC000"/>
                </a:solidFill>
                <a:latin typeface="Arial" panose="020B0604020202020204" pitchFamily="34" charset="0"/>
                <a:cs typeface="Arial" panose="020B0604020202020204" pitchFamily="34" charset="0"/>
              </a:rPr>
              <a:t>BECAUSE HE HAS BLESSED US</a:t>
            </a:r>
          </a:p>
          <a:p>
            <a:pPr algn="ctr"/>
            <a:endParaRPr lang="en-US" sz="2800" b="1" dirty="0">
              <a:solidFill>
                <a:srgbClr val="FFC000"/>
              </a:solidFill>
              <a:latin typeface="Arial" panose="020B0604020202020204" pitchFamily="34" charset="0"/>
              <a:cs typeface="Arial" panose="020B0604020202020204" pitchFamily="34" charset="0"/>
            </a:endParaRPr>
          </a:p>
          <a:p>
            <a:pPr algn="ctr"/>
            <a:r>
              <a:rPr lang="en-US" sz="2800" b="1" dirty="0" smtClean="0">
                <a:solidFill>
                  <a:srgbClr val="FFC000"/>
                </a:solidFill>
                <a:latin typeface="Arial" panose="020B0604020202020204" pitchFamily="34" charset="0"/>
                <a:cs typeface="Arial" panose="020B0604020202020204" pitchFamily="34" charset="0"/>
              </a:rPr>
              <a:t>BECAUSE HE HAS CHOSEN US</a:t>
            </a:r>
          </a:p>
          <a:p>
            <a:pPr algn="ctr"/>
            <a:endParaRPr lang="en-US" sz="2800" b="1" dirty="0">
              <a:solidFill>
                <a:srgbClr val="FFC000"/>
              </a:solidFill>
              <a:latin typeface="Arial" panose="020B0604020202020204" pitchFamily="34" charset="0"/>
              <a:cs typeface="Arial" panose="020B0604020202020204" pitchFamily="34" charset="0"/>
            </a:endParaRPr>
          </a:p>
          <a:p>
            <a:pPr algn="ctr"/>
            <a:r>
              <a:rPr lang="en-US" sz="2800" b="1" dirty="0" smtClean="0">
                <a:solidFill>
                  <a:srgbClr val="FFC000"/>
                </a:solidFill>
                <a:latin typeface="Arial" panose="020B0604020202020204" pitchFamily="34" charset="0"/>
                <a:cs typeface="Arial" panose="020B0604020202020204" pitchFamily="34" charset="0"/>
              </a:rPr>
              <a:t>BECAUSE HE HAS ADOPTED US</a:t>
            </a:r>
          </a:p>
          <a:p>
            <a:pPr algn="ctr"/>
            <a:endParaRPr lang="en-US" sz="2800" b="1" dirty="0">
              <a:solidFill>
                <a:srgbClr val="FFC000"/>
              </a:solidFill>
              <a:latin typeface="Arial" panose="020B0604020202020204" pitchFamily="34" charset="0"/>
              <a:cs typeface="Arial" panose="020B0604020202020204" pitchFamily="34" charset="0"/>
            </a:endParaRPr>
          </a:p>
          <a:p>
            <a:pPr algn="ctr"/>
            <a:r>
              <a:rPr lang="en-US" sz="2800" b="1" dirty="0" smtClean="0">
                <a:solidFill>
                  <a:srgbClr val="FFC000"/>
                </a:solidFill>
                <a:latin typeface="Arial" panose="020B0604020202020204" pitchFamily="34" charset="0"/>
                <a:cs typeface="Arial" panose="020B0604020202020204" pitchFamily="34" charset="0"/>
              </a:rPr>
              <a:t>BECAUSE HE HAS FAVORED US</a:t>
            </a:r>
          </a:p>
          <a:p>
            <a:pPr algn="ctr"/>
            <a:endParaRPr lang="en-US" sz="2800" b="1" dirty="0">
              <a:solidFill>
                <a:srgbClr val="FFC000"/>
              </a:solidFill>
              <a:latin typeface="Arial" panose="020B0604020202020204" pitchFamily="34" charset="0"/>
              <a:cs typeface="Arial" panose="020B0604020202020204" pitchFamily="34" charset="0"/>
            </a:endParaRPr>
          </a:p>
          <a:p>
            <a:pPr algn="ctr"/>
            <a:endParaRPr lang="en-US" sz="2800" b="1" dirty="0" smtClean="0">
              <a:solidFill>
                <a:srgbClr val="FFC000"/>
              </a:solidFill>
              <a:latin typeface="Arial" panose="020B0604020202020204" pitchFamily="34" charset="0"/>
              <a:cs typeface="Arial" panose="020B0604020202020204" pitchFamily="34" charset="0"/>
            </a:endParaRPr>
          </a:p>
          <a:p>
            <a:pPr algn="ctr"/>
            <a:endParaRPr lang="en-US" sz="2800" b="1" dirty="0">
              <a:solidFill>
                <a:srgbClr val="FFC000"/>
              </a:solidFill>
              <a:latin typeface="Arial" panose="020B0604020202020204" pitchFamily="34" charset="0"/>
              <a:cs typeface="Arial" panose="020B0604020202020204" pitchFamily="34" charset="0"/>
            </a:endParaRPr>
          </a:p>
          <a:p>
            <a:pPr algn="ctr"/>
            <a:endParaRPr lang="en-US" sz="2800" b="1"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0708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18834" y="402956"/>
            <a:ext cx="8803037" cy="523220"/>
          </a:xfrm>
          <a:prstGeom prst="rect">
            <a:avLst/>
          </a:prstGeom>
          <a:noFill/>
        </p:spPr>
        <p:txBody>
          <a:bodyPr wrap="square" rtlCol="0">
            <a:spAutoFit/>
          </a:bodyPr>
          <a:lstStyle/>
          <a:p>
            <a:pPr algn="ctr"/>
            <a:r>
              <a:rPr lang="en-US" sz="2800" b="1" u="sng" dirty="0" smtClean="0">
                <a:solidFill>
                  <a:srgbClr val="92D050"/>
                </a:solidFill>
                <a:latin typeface="Tahoma" panose="020B0604030504040204" pitchFamily="34" charset="0"/>
                <a:ea typeface="Tahoma" panose="020B0604030504040204" pitchFamily="34" charset="0"/>
                <a:cs typeface="Tahoma" panose="020B0604030504040204" pitchFamily="34" charset="0"/>
              </a:rPr>
              <a:t>WE ALL HAVE A FATHER</a:t>
            </a:r>
            <a:endParaRPr lang="en-US" sz="2800" b="1" u="sng" dirty="0">
              <a:solidFill>
                <a:srgbClr val="92D050"/>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1642819" y="1237984"/>
            <a:ext cx="8555065" cy="3108543"/>
          </a:xfrm>
          <a:prstGeom prst="rect">
            <a:avLst/>
          </a:prstGeom>
        </p:spPr>
        <p:txBody>
          <a:bodyPr wrap="square">
            <a:spAutoFit/>
          </a:bodyPr>
          <a:lstStyle/>
          <a:p>
            <a:pPr algn="ctr"/>
            <a:r>
              <a:rPr lang="en-US" dirty="0"/>
              <a:t> </a:t>
            </a:r>
            <a:r>
              <a:rPr lang="en-US" sz="2800" b="1" dirty="0" smtClean="0">
                <a:solidFill>
                  <a:srgbClr val="FFC000"/>
                </a:solidFill>
                <a:latin typeface="Arial" panose="020B0604020202020204" pitchFamily="34" charset="0"/>
                <a:cs typeface="Arial" panose="020B0604020202020204" pitchFamily="34" charset="0"/>
              </a:rPr>
              <a:t>BEING A CHILD OF GOD IS A GREAT PRIVILEGE</a:t>
            </a:r>
          </a:p>
          <a:p>
            <a:pPr algn="ctr"/>
            <a:endParaRPr lang="en-US" sz="2800" b="1" dirty="0">
              <a:solidFill>
                <a:srgbClr val="FFC000"/>
              </a:solidFill>
              <a:latin typeface="Arial" panose="020B0604020202020204" pitchFamily="34" charset="0"/>
              <a:cs typeface="Arial" panose="020B0604020202020204" pitchFamily="34" charset="0"/>
            </a:endParaRPr>
          </a:p>
          <a:p>
            <a:pPr algn="ctr"/>
            <a:r>
              <a:rPr lang="en-US" sz="2800" b="1" dirty="0" smtClean="0">
                <a:solidFill>
                  <a:srgbClr val="FFC000"/>
                </a:solidFill>
                <a:latin typeface="Arial" panose="020B0604020202020204" pitchFamily="34" charset="0"/>
                <a:cs typeface="Arial" panose="020B0604020202020204" pitchFamily="34" charset="0"/>
              </a:rPr>
              <a:t>JUST AS WE HONOR OUR EARTHLY FATHERS – WE NEED TO HONOR OUR HEAVENLY FATHER</a:t>
            </a:r>
          </a:p>
          <a:p>
            <a:pPr algn="ctr"/>
            <a:endParaRPr lang="en-US" sz="2800" b="1" dirty="0">
              <a:solidFill>
                <a:srgbClr val="FFC000"/>
              </a:solidFill>
              <a:latin typeface="Arial" panose="020B0604020202020204" pitchFamily="34" charset="0"/>
              <a:cs typeface="Arial" panose="020B0604020202020204" pitchFamily="34" charset="0"/>
            </a:endParaRPr>
          </a:p>
          <a:p>
            <a:pPr algn="ctr"/>
            <a:r>
              <a:rPr lang="en-US" sz="2800" b="1" dirty="0" smtClean="0">
                <a:solidFill>
                  <a:srgbClr val="FFC000"/>
                </a:solidFill>
                <a:latin typeface="Arial" panose="020B0604020202020204" pitchFamily="34" charset="0"/>
                <a:cs typeface="Arial" panose="020B0604020202020204" pitchFamily="34" charset="0"/>
              </a:rPr>
              <a:t>AS WE HONOR FATHERS TODAY – LET US REJOICE AND HONOR OUR FATHER IN HEAVEN</a:t>
            </a:r>
            <a:endParaRPr lang="en-US" sz="2800" b="1" dirty="0">
              <a:solidFill>
                <a:srgbClr val="FFFFFF"/>
              </a:solidFill>
            </a:endParaRPr>
          </a:p>
        </p:txBody>
      </p:sp>
    </p:spTree>
    <p:extLst>
      <p:ext uri="{BB962C8B-B14F-4D97-AF65-F5344CB8AC3E}">
        <p14:creationId xmlns:p14="http://schemas.microsoft.com/office/powerpoint/2010/main" val="43921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182446"/>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278 - God Is Calling The Prodigal - Title</a:t>
            </a:r>
            <a:endParaRPr lang="en-US" dirty="0"/>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a:r>
              <a:rPr lang="en-US" dirty="0">
                <a:solidFill>
                  <a:prstClr val="black"/>
                </a:solidFill>
              </a:rPr>
              <a:t> </a:t>
            </a:r>
          </a:p>
        </p:txBody>
      </p:sp>
    </p:spTree>
    <p:extLst>
      <p:ext uri="{BB962C8B-B14F-4D97-AF65-F5344CB8AC3E}">
        <p14:creationId xmlns:p14="http://schemas.microsoft.com/office/powerpoint/2010/main" val="1003390933"/>
      </p:ext>
    </p:extLst>
  </p:cSld>
  <p:clrMapOvr>
    <a:masterClrMapping/>
  </p:clrMapOvr>
  <p:transition>
    <p:wipe dir="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278 - God Is Calling The Prodigal - 1.1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2902564889"/>
      </p:ext>
    </p:extLst>
  </p:cSld>
  <p:clrMapOvr>
    <a:masterClrMapping/>
  </p:clrMapOvr>
  <p:transition>
    <p:wipe dir="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278 - God Is Calling The Prodigal - 1.2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756229313"/>
      </p:ext>
    </p:extLst>
  </p:cSld>
  <p:clrMapOvr>
    <a:masterClrMapping/>
  </p:clrMapOvr>
  <p:transition>
    <p:wipe dir="r"/>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278 - God Is Calling The Prodigal - 1.3</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427543395"/>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505 - Glorify Thy Name - 2.2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731319756"/>
      </p:ext>
    </p:extLst>
  </p:cSld>
  <p:clrMapOvr>
    <a:masterClrMapping/>
  </p:clrMapOvr>
  <p:transition>
    <p:wipe dir="r"/>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278 - God Is Calling The Prodigal - 1.4</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22412405"/>
      </p:ext>
    </p:extLst>
  </p:cSld>
  <p:clrMapOvr>
    <a:masterClrMapping/>
  </p:clrMapOvr>
  <p:transition>
    <p:wipe dir="r"/>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278 - God Is Calling The Prodigal - C.1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717051193"/>
      </p:ext>
    </p:extLst>
  </p:cSld>
  <p:clrMapOvr>
    <a:masterClrMapping/>
  </p:clrMapOvr>
  <p:transition>
    <p:wipe dir="r"/>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278 - God Is Calling The Prodigal - C.2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206663113"/>
      </p:ext>
    </p:extLst>
  </p:cSld>
  <p:clrMapOvr>
    <a:masterClrMapping/>
  </p:clrMapOvr>
  <p:transition>
    <p:wipe dir="r"/>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278 - God Is Calling The Prodigal - C.3</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533502131"/>
      </p:ext>
    </p:extLst>
  </p:cSld>
  <p:clrMapOvr>
    <a:masterClrMapping/>
  </p:clrMapOvr>
  <p:transition>
    <p:wipe dir="r"/>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278 - God Is Calling The Prodigal - C.4</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a:r>
              <a:rPr lang="en-US" dirty="0">
                <a:solidFill>
                  <a:prstClr val="black"/>
                </a:solidFill>
              </a:rPr>
              <a:t>End of Verse 1</a:t>
            </a:r>
          </a:p>
        </p:txBody>
      </p:sp>
    </p:spTree>
    <p:extLst>
      <p:ext uri="{BB962C8B-B14F-4D97-AF65-F5344CB8AC3E}">
        <p14:creationId xmlns:p14="http://schemas.microsoft.com/office/powerpoint/2010/main" val="2590517928"/>
      </p:ext>
    </p:extLst>
  </p:cSld>
  <p:clrMapOvr>
    <a:masterClrMapping/>
  </p:clrMapOvr>
  <p:transition>
    <p:wipe dir="r"/>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278 - God Is Calling The Prodigal - 2.1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183388775"/>
      </p:ext>
    </p:extLst>
  </p:cSld>
  <p:clrMapOvr>
    <a:masterClrMapping/>
  </p:clrMapOvr>
  <p:transition>
    <p:wipe dir="r"/>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278 - God Is Calling The Prodigal - 2.2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131829456"/>
      </p:ext>
    </p:extLst>
  </p:cSld>
  <p:clrMapOvr>
    <a:masterClrMapping/>
  </p:clrMapOvr>
  <p:transition>
    <p:wipe dir="r"/>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278 - God Is Calling The Prodigal - 2.3</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2878475992"/>
      </p:ext>
    </p:extLst>
  </p:cSld>
  <p:clrMapOvr>
    <a:masterClrMapping/>
  </p:clrMapOvr>
  <p:transition>
    <p:wipe dir="r"/>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278 - God Is Calling The Prodigal - 2.4</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3809253518"/>
      </p:ext>
    </p:extLst>
  </p:cSld>
  <p:clrMapOvr>
    <a:masterClrMapping/>
  </p:clrMapOvr>
  <p:transition>
    <p:wipe dir="r"/>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278 - God Is Calling The Prodigal - C.1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3274131849"/>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505 - Glorify Thy Name - 2.3</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a:r>
              <a:rPr lang="en-US" dirty="0">
                <a:solidFill>
                  <a:prstClr val="black"/>
                </a:solidFill>
              </a:rPr>
              <a:t>End of Verse 2</a:t>
            </a:r>
          </a:p>
        </p:txBody>
      </p:sp>
    </p:spTree>
    <p:extLst>
      <p:ext uri="{BB962C8B-B14F-4D97-AF65-F5344CB8AC3E}">
        <p14:creationId xmlns:p14="http://schemas.microsoft.com/office/powerpoint/2010/main" val="914744682"/>
      </p:ext>
    </p:extLst>
  </p:cSld>
  <p:clrMapOvr>
    <a:masterClrMapping/>
  </p:clrMapOvr>
  <p:transition>
    <p:wipe dir="r"/>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278 - God Is Calling The Prodigal - C.2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522717956"/>
      </p:ext>
    </p:extLst>
  </p:cSld>
  <p:clrMapOvr>
    <a:masterClrMapping/>
  </p:clrMapOvr>
  <p:transition>
    <p:wipe dir="r"/>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278 - God Is Calling The Prodigal - C.3</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2448664443"/>
      </p:ext>
    </p:extLst>
  </p:cSld>
  <p:clrMapOvr>
    <a:masterClrMapping/>
  </p:clrMapOvr>
  <p:transition>
    <p:wipe dir="r"/>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278 - God Is Calling The Prodigal - C.4</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a:r>
              <a:rPr lang="en-US" dirty="0">
                <a:solidFill>
                  <a:prstClr val="black"/>
                </a:solidFill>
              </a:rPr>
              <a:t>End of Verse 2</a:t>
            </a:r>
          </a:p>
        </p:txBody>
      </p:sp>
    </p:spTree>
    <p:extLst>
      <p:ext uri="{BB962C8B-B14F-4D97-AF65-F5344CB8AC3E}">
        <p14:creationId xmlns:p14="http://schemas.microsoft.com/office/powerpoint/2010/main" val="1317296208"/>
      </p:ext>
    </p:extLst>
  </p:cSld>
  <p:clrMapOvr>
    <a:masterClrMapping/>
  </p:clrMapOvr>
  <p:transition>
    <p:wipe dir="r"/>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278 - God Is Calling The Prodigal - 3.1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3377898172"/>
      </p:ext>
    </p:extLst>
  </p:cSld>
  <p:clrMapOvr>
    <a:masterClrMapping/>
  </p:clrMapOvr>
  <p:transition>
    <p:wipe dir="r"/>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278 - God Is Calling The Prodigal - 3.2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503937635"/>
      </p:ext>
    </p:extLst>
  </p:cSld>
  <p:clrMapOvr>
    <a:masterClrMapping/>
  </p:clrMapOvr>
  <p:transition>
    <p:wipe dir="r"/>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278 - God Is Calling The Prodigal - 3.3</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4126561820"/>
      </p:ext>
    </p:extLst>
  </p:cSld>
  <p:clrMapOvr>
    <a:masterClrMapping/>
  </p:clrMapOvr>
  <p:transition>
    <p:wipe dir="r"/>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278 - God Is Calling The Prodigal - 3.4</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2061337694"/>
      </p:ext>
    </p:extLst>
  </p:cSld>
  <p:clrMapOvr>
    <a:masterClrMapping/>
  </p:clrMapOvr>
  <p:transition>
    <p:wipe dir="r"/>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278 - God Is Calling The Prodigal - C.1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2371616290"/>
      </p:ext>
    </p:extLst>
  </p:cSld>
  <p:clrMapOvr>
    <a:masterClrMapping/>
  </p:clrMapOvr>
  <p:transition>
    <p:wipe dir="r"/>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278 - God Is Calling The Prodigal - C.2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4264954224"/>
      </p:ext>
    </p:extLst>
  </p:cSld>
  <p:clrMapOvr>
    <a:masterClrMapping/>
  </p:clrMapOvr>
  <p:transition>
    <p:wipe dir="r"/>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278 - God Is Calling The Prodigal - C.3</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110758865"/>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505 - Glorify Thy Name - 3.1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3269306196"/>
      </p:ext>
    </p:extLst>
  </p:cSld>
  <p:clrMapOvr>
    <a:masterClrMapping/>
  </p:clrMapOvr>
  <p:transition>
    <p:wipe dir="r"/>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278 - God Is Calling The Prodigal - C.4</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a:r>
              <a:rPr lang="en-US" dirty="0">
                <a:solidFill>
                  <a:prstClr val="black"/>
                </a:solidFill>
              </a:rPr>
              <a:t>End of Song</a:t>
            </a:r>
          </a:p>
        </p:txBody>
      </p:sp>
    </p:spTree>
    <p:extLst>
      <p:ext uri="{BB962C8B-B14F-4D97-AF65-F5344CB8AC3E}">
        <p14:creationId xmlns:p14="http://schemas.microsoft.com/office/powerpoint/2010/main" val="3966504559"/>
      </p:ext>
    </p:extLst>
  </p:cSld>
  <p:clrMapOvr>
    <a:masterClrMapping/>
  </p:clrMapOvr>
  <p:transition>
    <p:wipe dir="r"/>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9631388"/>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 2" descr="GENERO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8956842"/>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7155215"/>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17356" y="1007390"/>
            <a:ext cx="9608949" cy="1754326"/>
          </a:xfrm>
          <a:prstGeom prst="rect">
            <a:avLst/>
          </a:prstGeom>
          <a:noFill/>
        </p:spPr>
        <p:txBody>
          <a:bodyPr wrap="square" rtlCol="0">
            <a:spAutoFit/>
          </a:bodyPr>
          <a:lstStyle/>
          <a:p>
            <a:pPr algn="ctr"/>
            <a:r>
              <a:rPr lang="en-US" sz="3600" b="1" dirty="0" smtClean="0">
                <a:latin typeface="Arial" panose="020B0604020202020204" pitchFamily="34" charset="0"/>
                <a:cs typeface="Arial" panose="020B0604020202020204" pitchFamily="34" charset="0"/>
              </a:rPr>
              <a:t>TODAY IS THE APPOINTMENT OF</a:t>
            </a:r>
          </a:p>
          <a:p>
            <a:pPr algn="ctr"/>
            <a:r>
              <a:rPr lang="en-US" sz="3600" b="1" dirty="0" smtClean="0">
                <a:latin typeface="Arial" panose="020B0604020202020204" pitchFamily="34" charset="0"/>
                <a:cs typeface="Arial" panose="020B0604020202020204" pitchFamily="34" charset="0"/>
              </a:rPr>
              <a:t>DAVID HAMMONTREE AS A DEACON TO SERVE THE SKYVIEW CONGREGATION</a:t>
            </a: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1608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AutoShape 2" descr="Closing Prayer by Maureen Rotramel"/>
          <p:cNvSpPr>
            <a:spLocks noChangeAspect="1" noChangeArrowheads="1"/>
          </p:cNvSpPr>
          <p:nvPr/>
        </p:nvSpPr>
        <p:spPr bwMode="auto">
          <a:xfrm>
            <a:off x="6030914" y="3363914"/>
            <a:ext cx="13017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defRPr/>
            </a:pPr>
            <a:endParaRPr lang="en-US" altLang="en-US" sz="1013" b="1">
              <a:solidFill>
                <a:srgbClr val="FFFFFF"/>
              </a:solidFill>
              <a:latin typeface="Tahoma" panose="020B0604030504040204" pitchFamily="34" charset="0"/>
            </a:endParaRPr>
          </a:p>
        </p:txBody>
      </p:sp>
      <p:pic>
        <p:nvPicPr>
          <p:cNvPr id="1884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1800" y="2071688"/>
            <a:ext cx="3792538" cy="263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8420" name="Text Box 4"/>
          <p:cNvSpPr txBox="1">
            <a:spLocks noChangeArrowheads="1"/>
          </p:cNvSpPr>
          <p:nvPr/>
        </p:nvSpPr>
        <p:spPr bwMode="auto">
          <a:xfrm>
            <a:off x="4092575" y="3706813"/>
            <a:ext cx="426085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563"/>
              </a:spcBef>
              <a:buFont typeface="Arial" panose="020B0604020202020204" pitchFamily="34" charset="0"/>
              <a:buChar char="•"/>
              <a:defRPr sz="1500">
                <a:solidFill>
                  <a:schemeClr val="tx1"/>
                </a:solidFill>
                <a:latin typeface="Calibri" panose="020F0502020204030204" pitchFamily="34" charset="0"/>
              </a:defRPr>
            </a:lvl1pPr>
            <a:lvl2pPr marL="742950" indent="-285750">
              <a:lnSpc>
                <a:spcPct val="90000"/>
              </a:lnSpc>
              <a:spcBef>
                <a:spcPts val="275"/>
              </a:spcBef>
              <a:buFont typeface="Arial" panose="020B0604020202020204" pitchFamily="34" charset="0"/>
              <a:buChar char="•"/>
              <a:defRPr sz="1300">
                <a:solidFill>
                  <a:schemeClr val="tx1"/>
                </a:solidFill>
                <a:latin typeface="Calibri" panose="020F0502020204030204" pitchFamily="34" charset="0"/>
              </a:defRPr>
            </a:lvl2pPr>
            <a:lvl3pPr marL="1143000" indent="-228600">
              <a:lnSpc>
                <a:spcPct val="90000"/>
              </a:lnSpc>
              <a:spcBef>
                <a:spcPts val="275"/>
              </a:spcBef>
              <a:buFont typeface="Arial" panose="020B0604020202020204" pitchFamily="34" charset="0"/>
              <a:buChar char="•"/>
              <a:defRPr sz="1100">
                <a:solidFill>
                  <a:schemeClr val="tx1"/>
                </a:solidFill>
                <a:latin typeface="Calibri" panose="020F0502020204030204" pitchFamily="34" charset="0"/>
              </a:defRPr>
            </a:lvl3pPr>
            <a:lvl4pPr marL="1600200" indent="-228600">
              <a:lnSpc>
                <a:spcPct val="90000"/>
              </a:lnSpc>
              <a:spcBef>
                <a:spcPts val="275"/>
              </a:spcBef>
              <a:buFont typeface="Arial" panose="020B0604020202020204" pitchFamily="34" charset="0"/>
              <a:buChar char="•"/>
              <a:defRPr sz="1000">
                <a:solidFill>
                  <a:schemeClr val="tx1"/>
                </a:solidFill>
                <a:latin typeface="Calibri" panose="020F0502020204030204" pitchFamily="34" charset="0"/>
              </a:defRPr>
            </a:lvl4pPr>
            <a:lvl5pPr marL="2057400" indent="-228600">
              <a:lnSpc>
                <a:spcPct val="90000"/>
              </a:lnSpc>
              <a:spcBef>
                <a:spcPts val="275"/>
              </a:spcBef>
              <a:buFont typeface="Arial" panose="020B0604020202020204" pitchFamily="34" charset="0"/>
              <a:buChar char="•"/>
              <a:defRPr sz="1000">
                <a:solidFill>
                  <a:schemeClr val="tx1"/>
                </a:solidFill>
                <a:latin typeface="Calibri" panose="020F0502020204030204" pitchFamily="34" charset="0"/>
              </a:defRPr>
            </a:lvl5pPr>
            <a:lvl6pPr marL="25146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defRPr>
            </a:lvl6pPr>
            <a:lvl7pPr marL="29718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defRPr>
            </a:lvl7pPr>
            <a:lvl8pPr marL="34290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defRPr>
            </a:lvl8pPr>
            <a:lvl9pPr marL="38862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sz="2700" b="1" dirty="0" smtClean="0">
                <a:solidFill>
                  <a:srgbClr val="FFFFFF"/>
                </a:solidFill>
                <a:latin typeface="Arial" panose="020B0604020202020204" pitchFamily="34" charset="0"/>
                <a:cs typeface="Arial" panose="020B0604020202020204" pitchFamily="34" charset="0"/>
              </a:rPr>
              <a:t>STEVE HARRELL</a:t>
            </a:r>
            <a:endParaRPr lang="en-US" altLang="en-US" sz="27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5712623"/>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2" name="Picture 2" descr="Related image"/>
          <p:cNvPicPr>
            <a:picLocks noChangeAspect="1" noChangeArrowheads="1"/>
          </p:cNvPicPr>
          <p:nvPr/>
        </p:nvPicPr>
        <p:blipFill>
          <a:blip r:embed="rId2">
            <a:lum bright="-30000" contrast="-3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1427" name="Text Box 3"/>
          <p:cNvSpPr txBox="1">
            <a:spLocks noChangeArrowheads="1"/>
          </p:cNvSpPr>
          <p:nvPr/>
        </p:nvSpPr>
        <p:spPr bwMode="auto">
          <a:xfrm>
            <a:off x="4357689" y="2159000"/>
            <a:ext cx="3311525"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50000"/>
              </a:spcBef>
              <a:spcAft>
                <a:spcPct val="0"/>
              </a:spcAft>
              <a:buFontTx/>
              <a:buNone/>
              <a:defRPr/>
            </a:pPr>
            <a:endParaRPr lang="en-US" altLang="en-US" sz="1181" b="1">
              <a:solidFill>
                <a:srgbClr val="FFFFFF"/>
              </a:solidFill>
            </a:endParaRPr>
          </a:p>
        </p:txBody>
      </p:sp>
      <p:sp>
        <p:nvSpPr>
          <p:cNvPr id="231428" name="Text Box 4"/>
          <p:cNvSpPr txBox="1">
            <a:spLocks noChangeArrowheads="1"/>
          </p:cNvSpPr>
          <p:nvPr/>
        </p:nvSpPr>
        <p:spPr bwMode="auto">
          <a:xfrm>
            <a:off x="4360863" y="3717925"/>
            <a:ext cx="34718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50000"/>
              </a:spcBef>
              <a:spcAft>
                <a:spcPct val="0"/>
              </a:spcAft>
              <a:buFontTx/>
              <a:buNone/>
              <a:defRPr/>
            </a:pPr>
            <a:endParaRPr lang="en-US" altLang="en-US" sz="1181" b="1">
              <a:solidFill>
                <a:srgbClr val="00FFFF"/>
              </a:solidFill>
            </a:endParaRPr>
          </a:p>
        </p:txBody>
      </p:sp>
      <p:sp>
        <p:nvSpPr>
          <p:cNvPr id="189445" name="Text Box 5"/>
          <p:cNvSpPr txBox="1">
            <a:spLocks noChangeArrowheads="1"/>
          </p:cNvSpPr>
          <p:nvPr/>
        </p:nvSpPr>
        <p:spPr bwMode="auto">
          <a:xfrm>
            <a:off x="3048000" y="2432050"/>
            <a:ext cx="6096000"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563"/>
              </a:spcBef>
              <a:buFont typeface="Arial" panose="020B0604020202020204" pitchFamily="34" charset="0"/>
              <a:buChar char="•"/>
              <a:defRPr sz="1500">
                <a:solidFill>
                  <a:schemeClr val="tx1"/>
                </a:solidFill>
                <a:latin typeface="Calibri" panose="020F0502020204030204" pitchFamily="34" charset="0"/>
              </a:defRPr>
            </a:lvl1pPr>
            <a:lvl2pPr marL="742950" indent="-285750">
              <a:lnSpc>
                <a:spcPct val="90000"/>
              </a:lnSpc>
              <a:spcBef>
                <a:spcPts val="275"/>
              </a:spcBef>
              <a:buFont typeface="Arial" panose="020B0604020202020204" pitchFamily="34" charset="0"/>
              <a:buChar char="•"/>
              <a:defRPr sz="1300">
                <a:solidFill>
                  <a:schemeClr val="tx1"/>
                </a:solidFill>
                <a:latin typeface="Calibri" panose="020F0502020204030204" pitchFamily="34" charset="0"/>
              </a:defRPr>
            </a:lvl2pPr>
            <a:lvl3pPr marL="1143000" indent="-228600">
              <a:lnSpc>
                <a:spcPct val="90000"/>
              </a:lnSpc>
              <a:spcBef>
                <a:spcPts val="275"/>
              </a:spcBef>
              <a:buFont typeface="Arial" panose="020B0604020202020204" pitchFamily="34" charset="0"/>
              <a:buChar char="•"/>
              <a:defRPr sz="1100">
                <a:solidFill>
                  <a:schemeClr val="tx1"/>
                </a:solidFill>
                <a:latin typeface="Calibri" panose="020F0502020204030204" pitchFamily="34" charset="0"/>
              </a:defRPr>
            </a:lvl3pPr>
            <a:lvl4pPr marL="1600200" indent="-228600">
              <a:lnSpc>
                <a:spcPct val="90000"/>
              </a:lnSpc>
              <a:spcBef>
                <a:spcPts val="275"/>
              </a:spcBef>
              <a:buFont typeface="Arial" panose="020B0604020202020204" pitchFamily="34" charset="0"/>
              <a:buChar char="•"/>
              <a:defRPr sz="1000">
                <a:solidFill>
                  <a:schemeClr val="tx1"/>
                </a:solidFill>
                <a:latin typeface="Calibri" panose="020F0502020204030204" pitchFamily="34" charset="0"/>
              </a:defRPr>
            </a:lvl4pPr>
            <a:lvl5pPr marL="2057400" indent="-228600">
              <a:lnSpc>
                <a:spcPct val="90000"/>
              </a:lnSpc>
              <a:spcBef>
                <a:spcPts val="275"/>
              </a:spcBef>
              <a:buFont typeface="Arial" panose="020B0604020202020204" pitchFamily="34" charset="0"/>
              <a:buChar char="•"/>
              <a:defRPr sz="1000">
                <a:solidFill>
                  <a:schemeClr val="tx1"/>
                </a:solidFill>
                <a:latin typeface="Calibri" panose="020F0502020204030204" pitchFamily="34" charset="0"/>
              </a:defRPr>
            </a:lvl5pPr>
            <a:lvl6pPr marL="25146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defRPr>
            </a:lvl6pPr>
            <a:lvl7pPr marL="29718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defRPr>
            </a:lvl7pPr>
            <a:lvl8pPr marL="34290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defRPr>
            </a:lvl8pPr>
            <a:lvl9pPr marL="3886200" indent="-228600" eaLnBrk="0" fontAlgn="base" hangingPunct="0">
              <a:lnSpc>
                <a:spcPct val="90000"/>
              </a:lnSpc>
              <a:spcBef>
                <a:spcPts val="275"/>
              </a:spcBef>
              <a:spcAft>
                <a:spcPct val="0"/>
              </a:spcAft>
              <a:buFont typeface="Arial" panose="020B0604020202020204" pitchFamily="34" charset="0"/>
              <a:buChar char="•"/>
              <a:defRPr sz="1000">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en-US" altLang="en-US" sz="4000" b="1">
                <a:solidFill>
                  <a:srgbClr val="FFFFFF"/>
                </a:solidFill>
                <a:latin typeface="Lucida Sans" panose="020B0602030504020204" pitchFamily="34" charset="0"/>
                <a:cs typeface="Arial" panose="020B0604020202020204" pitchFamily="34" charset="0"/>
              </a:rPr>
              <a:t>ANNOUNCEMENTS AND </a:t>
            </a:r>
          </a:p>
          <a:p>
            <a:pPr algn="ctr" fontAlgn="base">
              <a:lnSpc>
                <a:spcPct val="100000"/>
              </a:lnSpc>
              <a:spcBef>
                <a:spcPct val="50000"/>
              </a:spcBef>
              <a:spcAft>
                <a:spcPct val="0"/>
              </a:spcAft>
              <a:buFontTx/>
              <a:buNone/>
            </a:pPr>
            <a:r>
              <a:rPr lang="en-US" altLang="en-US" sz="4000" b="1">
                <a:solidFill>
                  <a:srgbClr val="FFFFFF"/>
                </a:solidFill>
                <a:latin typeface="Lucida Sans" panose="020B0602030504020204" pitchFamily="34" charset="0"/>
                <a:cs typeface="Arial" panose="020B0604020202020204" pitchFamily="34" charset="0"/>
              </a:rPr>
              <a:t>UPCOMING EVENTS</a:t>
            </a:r>
          </a:p>
        </p:txBody>
      </p:sp>
    </p:spTree>
    <p:extLst>
      <p:ext uri="{BB962C8B-B14F-4D97-AF65-F5344CB8AC3E}">
        <p14:creationId xmlns:p14="http://schemas.microsoft.com/office/powerpoint/2010/main" val="1717705597"/>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2" descr="Image result for thanks for worshipping with 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0565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915484"/>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AutoShape 2" descr="Image result for study in Revelation"/>
          <p:cNvSpPr>
            <a:spLocks noChangeAspect="1" noChangeArrowheads="1"/>
          </p:cNvSpPr>
          <p:nvPr/>
        </p:nvSpPr>
        <p:spPr bwMode="auto">
          <a:xfrm>
            <a:off x="6030914" y="3363914"/>
            <a:ext cx="13017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defRPr/>
            </a:pPr>
            <a:endParaRPr lang="en-US" altLang="en-US" sz="1013" b="1">
              <a:solidFill>
                <a:srgbClr val="FFFFFF"/>
              </a:solidFill>
              <a:latin typeface="Tahoma" panose="020B0604030504040204" pitchFamily="34" charset="0"/>
            </a:endParaRPr>
          </a:p>
        </p:txBody>
      </p:sp>
      <p:pic>
        <p:nvPicPr>
          <p:cNvPr id="1914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2984498"/>
      </p:ext>
    </p:extLst>
  </p:cSld>
  <p:clrMapOvr>
    <a:masterClrMapping/>
  </p:clrMapOvr>
  <p:transition spd="slow"/>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extBox 4"/>
          <p:cNvSpPr txBox="1">
            <a:spLocks noChangeArrowheads="1"/>
          </p:cNvSpPr>
          <p:nvPr/>
        </p:nvSpPr>
        <p:spPr bwMode="auto">
          <a:xfrm>
            <a:off x="2057400" y="1335088"/>
            <a:ext cx="82042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fontAlgn="base">
              <a:spcBef>
                <a:spcPct val="0"/>
              </a:spcBef>
              <a:spcAft>
                <a:spcPct val="0"/>
              </a:spcAft>
            </a:pPr>
            <a:r>
              <a:rPr lang="en-US" altLang="en-US" sz="1800" b="0">
                <a:solidFill>
                  <a:srgbClr val="FFFFFF"/>
                </a:solidFill>
                <a:latin typeface="Calibri" panose="020F0502020204030204" pitchFamily="34" charset="0"/>
              </a:rPr>
              <a:t> </a:t>
            </a:r>
            <a:endParaRPr lang="en-US" altLang="en-US" sz="2100">
              <a:solidFill>
                <a:srgbClr val="FFFFFF"/>
              </a:solidFill>
              <a:latin typeface="Tahoma" panose="020B0604030504040204" pitchFamily="34" charset="0"/>
            </a:endParaRPr>
          </a:p>
          <a:p>
            <a:pPr fontAlgn="base">
              <a:spcBef>
                <a:spcPct val="0"/>
              </a:spcBef>
              <a:spcAft>
                <a:spcPct val="0"/>
              </a:spcAft>
            </a:pPr>
            <a:endParaRPr lang="en-US" altLang="en-US" sz="2100">
              <a:solidFill>
                <a:srgbClr val="FFFFFF"/>
              </a:solidFill>
              <a:latin typeface="Tahoma" panose="020B0604030504040204" pitchFamily="34" charset="0"/>
            </a:endParaRPr>
          </a:p>
        </p:txBody>
      </p:sp>
      <p:sp>
        <p:nvSpPr>
          <p:cNvPr id="200707" name="TextBox 2"/>
          <p:cNvSpPr txBox="1">
            <a:spLocks noChangeArrowheads="1"/>
          </p:cNvSpPr>
          <p:nvPr/>
        </p:nvSpPr>
        <p:spPr bwMode="auto">
          <a:xfrm>
            <a:off x="2192338" y="1462088"/>
            <a:ext cx="82042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fontAlgn="base">
              <a:spcBef>
                <a:spcPct val="0"/>
              </a:spcBef>
              <a:spcAft>
                <a:spcPct val="0"/>
              </a:spcAft>
            </a:pPr>
            <a:r>
              <a:rPr lang="en-US" altLang="en-US" sz="1800" b="0">
                <a:solidFill>
                  <a:srgbClr val="FFFFFF"/>
                </a:solidFill>
                <a:latin typeface="Calibri" panose="020F0502020204030204" pitchFamily="34" charset="0"/>
              </a:rPr>
              <a:t> </a:t>
            </a:r>
            <a:endParaRPr lang="en-US" altLang="en-US" sz="2100">
              <a:solidFill>
                <a:srgbClr val="FFFFFF"/>
              </a:solidFill>
              <a:latin typeface="Tahoma" panose="020B0604030504040204" pitchFamily="34" charset="0"/>
            </a:endParaRPr>
          </a:p>
          <a:p>
            <a:pPr fontAlgn="base">
              <a:spcBef>
                <a:spcPct val="0"/>
              </a:spcBef>
              <a:spcAft>
                <a:spcPct val="0"/>
              </a:spcAft>
            </a:pPr>
            <a:endParaRPr lang="en-US" altLang="en-US" sz="2100">
              <a:solidFill>
                <a:srgbClr val="FFFFFF"/>
              </a:solidFill>
              <a:latin typeface="Tahoma" panose="020B0604030504040204" pitchFamily="34" charset="0"/>
            </a:endParaRPr>
          </a:p>
        </p:txBody>
      </p:sp>
      <p:sp>
        <p:nvSpPr>
          <p:cNvPr id="200708" name="TextBox 5"/>
          <p:cNvSpPr txBox="1">
            <a:spLocks noChangeArrowheads="1"/>
          </p:cNvSpPr>
          <p:nvPr/>
        </p:nvSpPr>
        <p:spPr bwMode="auto">
          <a:xfrm>
            <a:off x="2192338" y="304800"/>
            <a:ext cx="8069262" cy="637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eaLnBrk="0" fontAlgn="base" hangingPunct="0">
              <a:spcBef>
                <a:spcPct val="0"/>
              </a:spcBef>
              <a:spcAft>
                <a:spcPct val="0"/>
              </a:spcAft>
            </a:pPr>
            <a:r>
              <a:rPr lang="en-US" altLang="en-US">
                <a:solidFill>
                  <a:prstClr val="white"/>
                </a:solidFill>
                <a:latin typeface="Tahoma" panose="020B0604030504040204" pitchFamily="34" charset="0"/>
              </a:rPr>
              <a:t>Rev 18:4-8  </a:t>
            </a:r>
            <a:r>
              <a:rPr lang="en-US" altLang="en-US" sz="1200">
                <a:solidFill>
                  <a:prstClr val="white"/>
                </a:solidFill>
                <a:latin typeface="Trebuchet MS" panose="020B0603020202020204" pitchFamily="34" charset="0"/>
              </a:rPr>
              <a:t> </a:t>
            </a:r>
            <a:r>
              <a:rPr lang="en-US" altLang="en-US">
                <a:solidFill>
                  <a:prstClr val="white"/>
                </a:solidFill>
                <a:latin typeface="Trebuchet MS" panose="020B0603020202020204" pitchFamily="34" charset="0"/>
              </a:rPr>
              <a:t>Then I heard another voice from heaven say:</a:t>
            </a:r>
          </a:p>
          <a:p>
            <a:pPr eaLnBrk="0" fontAlgn="base" hangingPunct="0">
              <a:spcBef>
                <a:spcPct val="0"/>
              </a:spcBef>
              <a:spcAft>
                <a:spcPct val="0"/>
              </a:spcAft>
            </a:pPr>
            <a:r>
              <a:rPr lang="en-US" altLang="en-US">
                <a:solidFill>
                  <a:prstClr val="white"/>
                </a:solidFill>
                <a:latin typeface="Trebuchet MS" panose="020B0603020202020204" pitchFamily="34" charset="0"/>
              </a:rPr>
              <a:t>"Come out of her, my people, so that you will not share in her sins, so that you will not receive any of her plagues;  </a:t>
            </a:r>
            <a:r>
              <a:rPr lang="en-US" altLang="en-US" sz="1200">
                <a:solidFill>
                  <a:prstClr val="white"/>
                </a:solidFill>
                <a:latin typeface="Trebuchet MS" panose="020B0603020202020204" pitchFamily="34" charset="0"/>
              </a:rPr>
              <a:t> </a:t>
            </a:r>
            <a:r>
              <a:rPr lang="en-US" altLang="en-US">
                <a:solidFill>
                  <a:prstClr val="white"/>
                </a:solidFill>
                <a:latin typeface="Trebuchet MS" panose="020B0603020202020204" pitchFamily="34" charset="0"/>
              </a:rPr>
              <a:t>for her sins are piled up to heaven,</a:t>
            </a:r>
          </a:p>
          <a:p>
            <a:pPr eaLnBrk="0" fontAlgn="base" hangingPunct="0">
              <a:spcBef>
                <a:spcPct val="0"/>
              </a:spcBef>
              <a:spcAft>
                <a:spcPct val="0"/>
              </a:spcAft>
            </a:pPr>
            <a:r>
              <a:rPr lang="en-US" altLang="en-US">
                <a:solidFill>
                  <a:prstClr val="white"/>
                </a:solidFill>
                <a:latin typeface="Trebuchet MS" panose="020B0603020202020204" pitchFamily="34" charset="0"/>
              </a:rPr>
              <a:t>and God has remembered her crimes.  </a:t>
            </a:r>
            <a:r>
              <a:rPr lang="en-US" altLang="en-US" sz="1200">
                <a:solidFill>
                  <a:prstClr val="white"/>
                </a:solidFill>
                <a:latin typeface="Trebuchet MS" panose="020B0603020202020204" pitchFamily="34" charset="0"/>
              </a:rPr>
              <a:t> </a:t>
            </a:r>
            <a:r>
              <a:rPr lang="en-US" altLang="en-US">
                <a:solidFill>
                  <a:prstClr val="white"/>
                </a:solidFill>
                <a:latin typeface="Trebuchet MS" panose="020B0603020202020204" pitchFamily="34" charset="0"/>
              </a:rPr>
              <a:t>Give back to her as she has given; pay her back double for what she has done. Mix her a double portion from her own cup. </a:t>
            </a:r>
          </a:p>
          <a:p>
            <a:pPr eaLnBrk="0" fontAlgn="base" hangingPunct="0">
              <a:spcBef>
                <a:spcPct val="0"/>
              </a:spcBef>
              <a:spcAft>
                <a:spcPct val="0"/>
              </a:spcAft>
            </a:pPr>
            <a:r>
              <a:rPr lang="en-US" altLang="en-US" sz="1200" baseline="30000">
                <a:solidFill>
                  <a:prstClr val="white"/>
                </a:solidFill>
                <a:latin typeface="Trebuchet MS" panose="020B0603020202020204" pitchFamily="34" charset="0"/>
              </a:rPr>
              <a:t>7</a:t>
            </a:r>
            <a:r>
              <a:rPr lang="en-US" altLang="en-US" sz="1200">
                <a:solidFill>
                  <a:prstClr val="white"/>
                </a:solidFill>
                <a:latin typeface="Trebuchet MS" panose="020B0603020202020204" pitchFamily="34" charset="0"/>
              </a:rPr>
              <a:t> </a:t>
            </a:r>
            <a:r>
              <a:rPr lang="en-US" altLang="en-US">
                <a:solidFill>
                  <a:prstClr val="white"/>
                </a:solidFill>
                <a:latin typeface="Trebuchet MS" panose="020B0603020202020204" pitchFamily="34" charset="0"/>
              </a:rPr>
              <a:t>Give her as much torture and grief as the glory and luxury she gave herself. In her heart she boasts,</a:t>
            </a:r>
          </a:p>
          <a:p>
            <a:pPr eaLnBrk="0" fontAlgn="base" hangingPunct="0">
              <a:spcBef>
                <a:spcPct val="0"/>
              </a:spcBef>
              <a:spcAft>
                <a:spcPct val="0"/>
              </a:spcAft>
            </a:pPr>
            <a:r>
              <a:rPr lang="en-US" altLang="en-US">
                <a:solidFill>
                  <a:prstClr val="white"/>
                </a:solidFill>
                <a:latin typeface="Trebuchet MS" panose="020B0603020202020204" pitchFamily="34" charset="0"/>
              </a:rPr>
              <a:t>'I sit as queen; I am not a widow, and I will never mourn.'  </a:t>
            </a:r>
            <a:r>
              <a:rPr lang="en-US" altLang="en-US" sz="1200">
                <a:solidFill>
                  <a:prstClr val="white"/>
                </a:solidFill>
                <a:latin typeface="Trebuchet MS" panose="020B0603020202020204" pitchFamily="34" charset="0"/>
              </a:rPr>
              <a:t> </a:t>
            </a:r>
            <a:r>
              <a:rPr lang="en-US" altLang="en-US">
                <a:solidFill>
                  <a:prstClr val="white"/>
                </a:solidFill>
                <a:latin typeface="Trebuchet MS" panose="020B0603020202020204" pitchFamily="34" charset="0"/>
              </a:rPr>
              <a:t>Therefore in one day her plagues will overtake her: death, mourning and famine. She will be consumed by fire, for mighty is the Lord God who judges her. </a:t>
            </a:r>
          </a:p>
          <a:p>
            <a:pPr eaLnBrk="0" fontAlgn="base" hangingPunct="0">
              <a:spcBef>
                <a:spcPct val="0"/>
              </a:spcBef>
              <a:spcAft>
                <a:spcPct val="0"/>
              </a:spcAft>
            </a:pPr>
            <a:endParaRPr lang="en-US" altLang="en-US" b="0">
              <a:solidFill>
                <a:srgbClr val="000000"/>
              </a:solidFill>
              <a:latin typeface="Tahoma" panose="020B0604030504040204" pitchFamily="34" charset="0"/>
            </a:endParaRPr>
          </a:p>
          <a:p>
            <a:pPr eaLnBrk="0" fontAlgn="base" hangingPunct="0">
              <a:spcBef>
                <a:spcPct val="0"/>
              </a:spcBef>
              <a:spcAft>
                <a:spcPct val="0"/>
              </a:spcAft>
            </a:pPr>
            <a:r>
              <a:rPr lang="en-US" altLang="en-US" b="0">
                <a:solidFill>
                  <a:srgbClr val="000000"/>
                </a:solidFill>
                <a:latin typeface="Tahoma" panose="020B0604030504040204" pitchFamily="34" charset="0"/>
              </a:rPr>
              <a:t>NIV</a:t>
            </a:r>
            <a:endParaRPr lang="en-US" altLang="en-US">
              <a:solidFill>
                <a:prstClr val="white"/>
              </a:solidFill>
              <a:latin typeface="Droid Sans"/>
            </a:endParaRPr>
          </a:p>
        </p:txBody>
      </p:sp>
    </p:spTree>
    <p:extLst>
      <p:ext uri="{BB962C8B-B14F-4D97-AF65-F5344CB8AC3E}">
        <p14:creationId xmlns:p14="http://schemas.microsoft.com/office/powerpoint/2010/main" val="26701227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505 - Glorify Thy Name - 3.2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478207547"/>
      </p:ext>
    </p:extLst>
  </p:cSld>
  <p:clrMapOvr>
    <a:masterClrMapping/>
  </p:clrMapOvr>
  <p:transition>
    <p:wipe dir="r"/>
  </p:transition>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extBox 4"/>
          <p:cNvSpPr txBox="1">
            <a:spLocks noChangeArrowheads="1"/>
          </p:cNvSpPr>
          <p:nvPr/>
        </p:nvSpPr>
        <p:spPr bwMode="auto">
          <a:xfrm>
            <a:off x="2057400" y="1335088"/>
            <a:ext cx="82042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fontAlgn="base">
              <a:spcBef>
                <a:spcPct val="0"/>
              </a:spcBef>
              <a:spcAft>
                <a:spcPct val="0"/>
              </a:spcAft>
            </a:pPr>
            <a:r>
              <a:rPr lang="en-US" altLang="en-US" sz="1800" b="0">
                <a:solidFill>
                  <a:srgbClr val="FFFFFF"/>
                </a:solidFill>
                <a:latin typeface="Calibri" panose="020F0502020204030204" pitchFamily="34" charset="0"/>
              </a:rPr>
              <a:t> </a:t>
            </a:r>
            <a:endParaRPr lang="en-US" altLang="en-US" sz="2100">
              <a:solidFill>
                <a:srgbClr val="FFFFFF"/>
              </a:solidFill>
              <a:latin typeface="Tahoma" panose="020B0604030504040204" pitchFamily="34" charset="0"/>
            </a:endParaRPr>
          </a:p>
          <a:p>
            <a:pPr fontAlgn="base">
              <a:spcBef>
                <a:spcPct val="0"/>
              </a:spcBef>
              <a:spcAft>
                <a:spcPct val="0"/>
              </a:spcAft>
            </a:pPr>
            <a:endParaRPr lang="en-US" altLang="en-US" sz="2100">
              <a:solidFill>
                <a:srgbClr val="FFFFFF"/>
              </a:solidFill>
              <a:latin typeface="Tahoma" panose="020B0604030504040204" pitchFamily="34" charset="0"/>
            </a:endParaRPr>
          </a:p>
        </p:txBody>
      </p:sp>
      <p:sp>
        <p:nvSpPr>
          <p:cNvPr id="204803" name="TextBox 2"/>
          <p:cNvSpPr txBox="1">
            <a:spLocks noChangeArrowheads="1"/>
          </p:cNvSpPr>
          <p:nvPr/>
        </p:nvSpPr>
        <p:spPr bwMode="auto">
          <a:xfrm>
            <a:off x="2192338" y="1462088"/>
            <a:ext cx="82042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fontAlgn="base">
              <a:spcBef>
                <a:spcPct val="0"/>
              </a:spcBef>
              <a:spcAft>
                <a:spcPct val="0"/>
              </a:spcAft>
            </a:pPr>
            <a:r>
              <a:rPr lang="en-US" altLang="en-US" sz="1800" b="0">
                <a:solidFill>
                  <a:srgbClr val="FFFFFF"/>
                </a:solidFill>
                <a:latin typeface="Calibri" panose="020F0502020204030204" pitchFamily="34" charset="0"/>
              </a:rPr>
              <a:t> </a:t>
            </a:r>
            <a:endParaRPr lang="en-US" altLang="en-US" sz="2100">
              <a:solidFill>
                <a:srgbClr val="FFFFFF"/>
              </a:solidFill>
              <a:latin typeface="Tahoma" panose="020B0604030504040204" pitchFamily="34" charset="0"/>
            </a:endParaRPr>
          </a:p>
          <a:p>
            <a:pPr fontAlgn="base">
              <a:spcBef>
                <a:spcPct val="0"/>
              </a:spcBef>
              <a:spcAft>
                <a:spcPct val="0"/>
              </a:spcAft>
            </a:pPr>
            <a:endParaRPr lang="en-US" altLang="en-US" sz="2100">
              <a:solidFill>
                <a:srgbClr val="FFFFFF"/>
              </a:solidFill>
              <a:latin typeface="Tahoma" panose="020B0604030504040204" pitchFamily="34" charset="0"/>
            </a:endParaRPr>
          </a:p>
        </p:txBody>
      </p:sp>
      <p:sp>
        <p:nvSpPr>
          <p:cNvPr id="204804" name="TextBox 5"/>
          <p:cNvSpPr txBox="1">
            <a:spLocks noChangeArrowheads="1"/>
          </p:cNvSpPr>
          <p:nvPr/>
        </p:nvSpPr>
        <p:spPr bwMode="auto">
          <a:xfrm>
            <a:off x="2192338" y="304801"/>
            <a:ext cx="80692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eaLnBrk="0" fontAlgn="base" hangingPunct="0">
              <a:spcBef>
                <a:spcPct val="0"/>
              </a:spcBef>
              <a:spcAft>
                <a:spcPct val="0"/>
              </a:spcAft>
            </a:pPr>
            <a:r>
              <a:rPr lang="en-US" altLang="en-US" b="0">
                <a:solidFill>
                  <a:srgbClr val="800000"/>
                </a:solidFill>
                <a:latin typeface="Droid Sans"/>
              </a:rPr>
              <a:t> </a:t>
            </a:r>
            <a:r>
              <a:rPr lang="en-US" altLang="en-US">
                <a:solidFill>
                  <a:prstClr val="white"/>
                </a:solidFill>
                <a:latin typeface="Droid Sans"/>
              </a:rPr>
              <a:t>Notice</a:t>
            </a:r>
            <a:r>
              <a:rPr lang="en-US" altLang="en-US" b="0">
                <a:solidFill>
                  <a:prstClr val="white"/>
                </a:solidFill>
                <a:latin typeface="Droid Sans"/>
              </a:rPr>
              <a:t> </a:t>
            </a:r>
            <a:r>
              <a:rPr lang="en-US" altLang="en-US">
                <a:solidFill>
                  <a:prstClr val="white"/>
                </a:solidFill>
                <a:latin typeface="Droid Sans"/>
              </a:rPr>
              <a:t>three more parallels to Old Covenant Jerusalem:</a:t>
            </a:r>
          </a:p>
        </p:txBody>
      </p:sp>
      <p:sp>
        <p:nvSpPr>
          <p:cNvPr id="204805" name="TextBox 1"/>
          <p:cNvSpPr txBox="1">
            <a:spLocks noChangeArrowheads="1"/>
          </p:cNvSpPr>
          <p:nvPr/>
        </p:nvSpPr>
        <p:spPr bwMode="auto">
          <a:xfrm>
            <a:off x="2163764" y="1141413"/>
            <a:ext cx="7635875"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algn="just" eaLnBrk="0" fontAlgn="base" hangingPunct="0">
              <a:spcBef>
                <a:spcPct val="0"/>
              </a:spcBef>
              <a:spcAft>
                <a:spcPct val="0"/>
              </a:spcAft>
            </a:pPr>
            <a:r>
              <a:rPr lang="en-US" altLang="en-US">
                <a:solidFill>
                  <a:prstClr val="white"/>
                </a:solidFill>
                <a:latin typeface="inherit"/>
              </a:rPr>
              <a:t>[1] The statement that her sins have reached to heaven (v. 5) is an apparent allusion to God’s assessment of Sodom in Genesis 18:21, and Sodom has already been used as a symbolic name for Jerusalem (Rev. 11:8).</a:t>
            </a:r>
            <a:endParaRPr lang="en-US" altLang="en-US">
              <a:solidFill>
                <a:prstClr val="white"/>
              </a:solidFill>
              <a:latin typeface="Droid Sans"/>
            </a:endParaRPr>
          </a:p>
          <a:p>
            <a:pPr algn="just" eaLnBrk="0" fontAlgn="base" hangingPunct="0">
              <a:spcBef>
                <a:spcPct val="0"/>
              </a:spcBef>
              <a:spcAft>
                <a:spcPct val="0"/>
              </a:spcAft>
            </a:pPr>
            <a:r>
              <a:rPr lang="en-US" altLang="en-US">
                <a:solidFill>
                  <a:prstClr val="white"/>
                </a:solidFill>
                <a:latin typeface="inherit"/>
              </a:rPr>
              <a:t>[2] One of the provisions of the New Covenant was God’s promise that “I will remember no more” the sins and iniquities of His people (Jer. 31:34). This is one of the “better promises” (Heb. 8:6) by which the New Covenant outshines the first. Contrarily, it can be said of her who related to God on the basis of the Old Covenant, and violated it, that God has remembered her iniquities (v. 5). This was Jerusalem.</a:t>
            </a:r>
            <a:endParaRPr lang="en-US" altLang="en-US">
              <a:solidFill>
                <a:prstClr val="white"/>
              </a:solidFill>
              <a:latin typeface="Droid Sans"/>
            </a:endParaRPr>
          </a:p>
        </p:txBody>
      </p:sp>
    </p:spTree>
    <p:extLst>
      <p:ext uri="{BB962C8B-B14F-4D97-AF65-F5344CB8AC3E}">
        <p14:creationId xmlns:p14="http://schemas.microsoft.com/office/powerpoint/2010/main" val="2355042054"/>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extBox 4"/>
          <p:cNvSpPr txBox="1">
            <a:spLocks noChangeArrowheads="1"/>
          </p:cNvSpPr>
          <p:nvPr/>
        </p:nvSpPr>
        <p:spPr bwMode="auto">
          <a:xfrm>
            <a:off x="2057400" y="1335088"/>
            <a:ext cx="82042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fontAlgn="base">
              <a:spcBef>
                <a:spcPct val="0"/>
              </a:spcBef>
              <a:spcAft>
                <a:spcPct val="0"/>
              </a:spcAft>
            </a:pPr>
            <a:r>
              <a:rPr lang="en-US" altLang="en-US" sz="1800" b="0">
                <a:solidFill>
                  <a:srgbClr val="FFFFFF"/>
                </a:solidFill>
                <a:latin typeface="Calibri" panose="020F0502020204030204" pitchFamily="34" charset="0"/>
              </a:rPr>
              <a:t> </a:t>
            </a:r>
            <a:endParaRPr lang="en-US" altLang="en-US" sz="2100">
              <a:solidFill>
                <a:srgbClr val="FFFFFF"/>
              </a:solidFill>
              <a:latin typeface="Tahoma" panose="020B0604030504040204" pitchFamily="34" charset="0"/>
            </a:endParaRPr>
          </a:p>
          <a:p>
            <a:pPr fontAlgn="base">
              <a:spcBef>
                <a:spcPct val="0"/>
              </a:spcBef>
              <a:spcAft>
                <a:spcPct val="0"/>
              </a:spcAft>
            </a:pPr>
            <a:endParaRPr lang="en-US" altLang="en-US" sz="2100">
              <a:solidFill>
                <a:srgbClr val="FFFFFF"/>
              </a:solidFill>
              <a:latin typeface="Tahoma" panose="020B0604030504040204" pitchFamily="34" charset="0"/>
            </a:endParaRPr>
          </a:p>
        </p:txBody>
      </p:sp>
      <p:sp>
        <p:nvSpPr>
          <p:cNvPr id="205827" name="TextBox 2"/>
          <p:cNvSpPr txBox="1">
            <a:spLocks noChangeArrowheads="1"/>
          </p:cNvSpPr>
          <p:nvPr/>
        </p:nvSpPr>
        <p:spPr bwMode="auto">
          <a:xfrm>
            <a:off x="2192338" y="1462088"/>
            <a:ext cx="82042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fontAlgn="base">
              <a:spcBef>
                <a:spcPct val="0"/>
              </a:spcBef>
              <a:spcAft>
                <a:spcPct val="0"/>
              </a:spcAft>
            </a:pPr>
            <a:r>
              <a:rPr lang="en-US" altLang="en-US" sz="1800" b="0">
                <a:solidFill>
                  <a:srgbClr val="FFFFFF"/>
                </a:solidFill>
                <a:latin typeface="Calibri" panose="020F0502020204030204" pitchFamily="34" charset="0"/>
              </a:rPr>
              <a:t> </a:t>
            </a:r>
            <a:endParaRPr lang="en-US" altLang="en-US" sz="2100">
              <a:solidFill>
                <a:srgbClr val="FFFFFF"/>
              </a:solidFill>
              <a:latin typeface="Tahoma" panose="020B0604030504040204" pitchFamily="34" charset="0"/>
            </a:endParaRPr>
          </a:p>
          <a:p>
            <a:pPr fontAlgn="base">
              <a:spcBef>
                <a:spcPct val="0"/>
              </a:spcBef>
              <a:spcAft>
                <a:spcPct val="0"/>
              </a:spcAft>
            </a:pPr>
            <a:endParaRPr lang="en-US" altLang="en-US" sz="2100">
              <a:solidFill>
                <a:srgbClr val="FFFFFF"/>
              </a:solidFill>
              <a:latin typeface="Tahoma" panose="020B0604030504040204" pitchFamily="34" charset="0"/>
            </a:endParaRPr>
          </a:p>
        </p:txBody>
      </p:sp>
      <p:sp>
        <p:nvSpPr>
          <p:cNvPr id="205828" name="TextBox 5"/>
          <p:cNvSpPr txBox="1">
            <a:spLocks noChangeArrowheads="1"/>
          </p:cNvSpPr>
          <p:nvPr/>
        </p:nvSpPr>
        <p:spPr bwMode="auto">
          <a:xfrm>
            <a:off x="2192338" y="304801"/>
            <a:ext cx="80692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eaLnBrk="0" fontAlgn="base" hangingPunct="0">
              <a:spcBef>
                <a:spcPct val="0"/>
              </a:spcBef>
              <a:spcAft>
                <a:spcPct val="0"/>
              </a:spcAft>
            </a:pPr>
            <a:r>
              <a:rPr lang="en-US" altLang="en-US" b="0">
                <a:solidFill>
                  <a:srgbClr val="800000"/>
                </a:solidFill>
                <a:latin typeface="Droid Sans"/>
              </a:rPr>
              <a:t> </a:t>
            </a:r>
            <a:r>
              <a:rPr lang="en-US" altLang="en-US">
                <a:solidFill>
                  <a:prstClr val="white"/>
                </a:solidFill>
                <a:latin typeface="Droid Sans"/>
              </a:rPr>
              <a:t>Notice</a:t>
            </a:r>
            <a:r>
              <a:rPr lang="en-US" altLang="en-US" b="0">
                <a:solidFill>
                  <a:prstClr val="white"/>
                </a:solidFill>
                <a:latin typeface="Droid Sans"/>
              </a:rPr>
              <a:t> </a:t>
            </a:r>
            <a:r>
              <a:rPr lang="en-US" altLang="en-US">
                <a:solidFill>
                  <a:prstClr val="white"/>
                </a:solidFill>
                <a:latin typeface="Droid Sans"/>
              </a:rPr>
              <a:t>three more parallels to Old Covenant Jerusalem:</a:t>
            </a:r>
          </a:p>
        </p:txBody>
      </p:sp>
      <p:sp>
        <p:nvSpPr>
          <p:cNvPr id="205829" name="TextBox 1"/>
          <p:cNvSpPr txBox="1">
            <a:spLocks noChangeArrowheads="1"/>
          </p:cNvSpPr>
          <p:nvPr/>
        </p:nvSpPr>
        <p:spPr bwMode="auto">
          <a:xfrm>
            <a:off x="2163764" y="1141414"/>
            <a:ext cx="7635875"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algn="just" eaLnBrk="0" fontAlgn="base" hangingPunct="0">
              <a:spcBef>
                <a:spcPct val="0"/>
              </a:spcBef>
              <a:spcAft>
                <a:spcPct val="0"/>
              </a:spcAft>
            </a:pPr>
            <a:r>
              <a:rPr lang="en-US" altLang="en-US">
                <a:solidFill>
                  <a:prstClr val="white"/>
                </a:solidFill>
                <a:latin typeface="inherit"/>
              </a:rPr>
              <a:t>[3] That God has determined to repay her double (v. 6) for her sins is another link to Jerusalem and Judah, of whom the prophet said, “I will repay double for their iniquity and their sin” (Jer. 16:18) and, “Bring on them the day of doom, and destroy them with double destruction!” (Jer. 17:18).</a:t>
            </a:r>
            <a:endParaRPr lang="en-US" altLang="en-US">
              <a:solidFill>
                <a:prstClr val="white"/>
              </a:solidFill>
              <a:latin typeface="Droid Sans"/>
            </a:endParaRPr>
          </a:p>
        </p:txBody>
      </p:sp>
    </p:spTree>
    <p:extLst>
      <p:ext uri="{BB962C8B-B14F-4D97-AF65-F5344CB8AC3E}">
        <p14:creationId xmlns:p14="http://schemas.microsoft.com/office/powerpoint/2010/main" val="557038718"/>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extBox 4"/>
          <p:cNvSpPr txBox="1">
            <a:spLocks noChangeArrowheads="1"/>
          </p:cNvSpPr>
          <p:nvPr/>
        </p:nvSpPr>
        <p:spPr bwMode="auto">
          <a:xfrm>
            <a:off x="2057400" y="1335088"/>
            <a:ext cx="82042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fontAlgn="base">
              <a:spcBef>
                <a:spcPct val="0"/>
              </a:spcBef>
              <a:spcAft>
                <a:spcPct val="0"/>
              </a:spcAft>
            </a:pPr>
            <a:r>
              <a:rPr lang="en-US" altLang="en-US" sz="1800" b="0">
                <a:solidFill>
                  <a:srgbClr val="FFFFFF"/>
                </a:solidFill>
                <a:latin typeface="Calibri" panose="020F0502020204030204" pitchFamily="34" charset="0"/>
              </a:rPr>
              <a:t> </a:t>
            </a:r>
            <a:endParaRPr lang="en-US" altLang="en-US" sz="2100">
              <a:solidFill>
                <a:srgbClr val="FFFFFF"/>
              </a:solidFill>
              <a:latin typeface="Tahoma" panose="020B0604030504040204" pitchFamily="34" charset="0"/>
            </a:endParaRPr>
          </a:p>
          <a:p>
            <a:pPr fontAlgn="base">
              <a:spcBef>
                <a:spcPct val="0"/>
              </a:spcBef>
              <a:spcAft>
                <a:spcPct val="0"/>
              </a:spcAft>
            </a:pPr>
            <a:endParaRPr lang="en-US" altLang="en-US" sz="2100">
              <a:solidFill>
                <a:srgbClr val="FFFFFF"/>
              </a:solidFill>
              <a:latin typeface="Tahoma" panose="020B0604030504040204" pitchFamily="34" charset="0"/>
            </a:endParaRPr>
          </a:p>
        </p:txBody>
      </p:sp>
      <p:sp>
        <p:nvSpPr>
          <p:cNvPr id="206851" name="TextBox 2"/>
          <p:cNvSpPr txBox="1">
            <a:spLocks noChangeArrowheads="1"/>
          </p:cNvSpPr>
          <p:nvPr/>
        </p:nvSpPr>
        <p:spPr bwMode="auto">
          <a:xfrm>
            <a:off x="2192338" y="1462088"/>
            <a:ext cx="82042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fontAlgn="base">
              <a:spcBef>
                <a:spcPct val="0"/>
              </a:spcBef>
              <a:spcAft>
                <a:spcPct val="0"/>
              </a:spcAft>
            </a:pPr>
            <a:r>
              <a:rPr lang="en-US" altLang="en-US" sz="1800" b="0">
                <a:solidFill>
                  <a:srgbClr val="FFFFFF"/>
                </a:solidFill>
                <a:latin typeface="Calibri" panose="020F0502020204030204" pitchFamily="34" charset="0"/>
              </a:rPr>
              <a:t> </a:t>
            </a:r>
            <a:endParaRPr lang="en-US" altLang="en-US" sz="2100">
              <a:solidFill>
                <a:srgbClr val="FFFFFF"/>
              </a:solidFill>
              <a:latin typeface="Tahoma" panose="020B0604030504040204" pitchFamily="34" charset="0"/>
            </a:endParaRPr>
          </a:p>
          <a:p>
            <a:pPr fontAlgn="base">
              <a:spcBef>
                <a:spcPct val="0"/>
              </a:spcBef>
              <a:spcAft>
                <a:spcPct val="0"/>
              </a:spcAft>
            </a:pPr>
            <a:endParaRPr lang="en-US" altLang="en-US" sz="2100">
              <a:solidFill>
                <a:srgbClr val="FFFFFF"/>
              </a:solidFill>
              <a:latin typeface="Tahoma" panose="020B0604030504040204" pitchFamily="34" charset="0"/>
            </a:endParaRPr>
          </a:p>
        </p:txBody>
      </p:sp>
      <p:sp>
        <p:nvSpPr>
          <p:cNvPr id="206852" name="TextBox 5"/>
          <p:cNvSpPr txBox="1">
            <a:spLocks noChangeArrowheads="1"/>
          </p:cNvSpPr>
          <p:nvPr/>
        </p:nvSpPr>
        <p:spPr bwMode="auto">
          <a:xfrm>
            <a:off x="2192338" y="304801"/>
            <a:ext cx="80692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eaLnBrk="0" fontAlgn="base" hangingPunct="0">
              <a:spcBef>
                <a:spcPct val="0"/>
              </a:spcBef>
              <a:spcAft>
                <a:spcPct val="0"/>
              </a:spcAft>
            </a:pPr>
            <a:r>
              <a:rPr lang="en-US" altLang="en-US" b="0">
                <a:solidFill>
                  <a:srgbClr val="800000"/>
                </a:solidFill>
                <a:latin typeface="Droid Sans"/>
              </a:rPr>
              <a:t> </a:t>
            </a:r>
            <a:endParaRPr lang="en-US" altLang="en-US">
              <a:solidFill>
                <a:prstClr val="white"/>
              </a:solidFill>
              <a:latin typeface="Droid Sans"/>
            </a:endParaRPr>
          </a:p>
        </p:txBody>
      </p:sp>
      <p:sp>
        <p:nvSpPr>
          <p:cNvPr id="206853" name="TextBox 1"/>
          <p:cNvSpPr txBox="1">
            <a:spLocks noChangeArrowheads="1"/>
          </p:cNvSpPr>
          <p:nvPr/>
        </p:nvSpPr>
        <p:spPr bwMode="auto">
          <a:xfrm>
            <a:off x="2057401" y="425450"/>
            <a:ext cx="76374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algn="just" eaLnBrk="0" fontAlgn="base" hangingPunct="0">
              <a:spcBef>
                <a:spcPct val="0"/>
              </a:spcBef>
              <a:spcAft>
                <a:spcPct val="0"/>
              </a:spcAft>
            </a:pPr>
            <a:r>
              <a:rPr lang="en-US" altLang="en-US">
                <a:solidFill>
                  <a:prstClr val="white"/>
                </a:solidFill>
                <a:latin typeface="Droid Sans"/>
              </a:rPr>
              <a:t>Verse 7: Here we read of Babylon’s pride, as she says in her heart, “</a:t>
            </a:r>
            <a:r>
              <a:rPr lang="en-US" altLang="en-US" i="1">
                <a:solidFill>
                  <a:prstClr val="white"/>
                </a:solidFill>
                <a:latin typeface="Droid Sans"/>
              </a:rPr>
              <a:t>I sit as a queen, I am no widow, and mourning I shall never see</a:t>
            </a:r>
            <a:r>
              <a:rPr lang="en-US" altLang="en-US">
                <a:solidFill>
                  <a:prstClr val="white"/>
                </a:solidFill>
                <a:latin typeface="Droid Sans"/>
              </a:rPr>
              <a:t>.”</a:t>
            </a:r>
          </a:p>
        </p:txBody>
      </p:sp>
      <p:sp>
        <p:nvSpPr>
          <p:cNvPr id="4" name="TextBox 3"/>
          <p:cNvSpPr txBox="1">
            <a:spLocks noChangeArrowheads="1"/>
          </p:cNvSpPr>
          <p:nvPr/>
        </p:nvSpPr>
        <p:spPr bwMode="auto">
          <a:xfrm>
            <a:off x="2192338" y="1808164"/>
            <a:ext cx="7637462"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eaLnBrk="0" fontAlgn="base" hangingPunct="0">
              <a:spcBef>
                <a:spcPct val="0"/>
              </a:spcBef>
              <a:spcAft>
                <a:spcPct val="0"/>
              </a:spcAft>
            </a:pPr>
            <a:r>
              <a:rPr lang="en-US" altLang="en-US">
                <a:solidFill>
                  <a:prstClr val="white"/>
                </a:solidFill>
                <a:latin typeface="Droid Sans"/>
              </a:rPr>
              <a:t>The Jewish historian Josephus, writes of the over-confidence of the Jewish people regarding their city and the temple and the bitter anguish they experienced when the temple was destroyed by fire in 70 AD: “No one believed that God would permit His Temple to be destroyed, and when this finally did happen, everyone within the city, men and women, young and old, were crazed with despair. Thousands cast themselves into the fire while others fell on their own swords.”</a:t>
            </a:r>
            <a:endParaRPr lang="en-US" altLang="en-US">
              <a:solidFill>
                <a:prstClr val="white"/>
              </a:solidFill>
            </a:endParaRPr>
          </a:p>
        </p:txBody>
      </p:sp>
    </p:spTree>
    <p:extLst>
      <p:ext uri="{BB962C8B-B14F-4D97-AF65-F5344CB8AC3E}">
        <p14:creationId xmlns:p14="http://schemas.microsoft.com/office/powerpoint/2010/main" val="5074045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extBox 4"/>
          <p:cNvSpPr txBox="1">
            <a:spLocks noChangeArrowheads="1"/>
          </p:cNvSpPr>
          <p:nvPr/>
        </p:nvSpPr>
        <p:spPr bwMode="auto">
          <a:xfrm>
            <a:off x="2057400" y="1335088"/>
            <a:ext cx="82042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fontAlgn="base">
              <a:spcBef>
                <a:spcPct val="0"/>
              </a:spcBef>
              <a:spcAft>
                <a:spcPct val="0"/>
              </a:spcAft>
            </a:pPr>
            <a:r>
              <a:rPr lang="en-US" altLang="en-US" sz="1800" b="0">
                <a:solidFill>
                  <a:srgbClr val="FFFFFF"/>
                </a:solidFill>
                <a:latin typeface="Calibri" panose="020F0502020204030204" pitchFamily="34" charset="0"/>
              </a:rPr>
              <a:t> </a:t>
            </a:r>
            <a:endParaRPr lang="en-US" altLang="en-US" sz="2100">
              <a:solidFill>
                <a:srgbClr val="FFFFFF"/>
              </a:solidFill>
              <a:latin typeface="Tahoma" panose="020B0604030504040204" pitchFamily="34" charset="0"/>
            </a:endParaRPr>
          </a:p>
          <a:p>
            <a:pPr fontAlgn="base">
              <a:spcBef>
                <a:spcPct val="0"/>
              </a:spcBef>
              <a:spcAft>
                <a:spcPct val="0"/>
              </a:spcAft>
            </a:pPr>
            <a:endParaRPr lang="en-US" altLang="en-US" sz="2100">
              <a:solidFill>
                <a:srgbClr val="FFFFFF"/>
              </a:solidFill>
              <a:latin typeface="Tahoma" panose="020B0604030504040204" pitchFamily="34" charset="0"/>
            </a:endParaRPr>
          </a:p>
        </p:txBody>
      </p:sp>
      <p:sp>
        <p:nvSpPr>
          <p:cNvPr id="207875" name="TextBox 2"/>
          <p:cNvSpPr txBox="1">
            <a:spLocks noChangeArrowheads="1"/>
          </p:cNvSpPr>
          <p:nvPr/>
        </p:nvSpPr>
        <p:spPr bwMode="auto">
          <a:xfrm>
            <a:off x="2192338" y="1462088"/>
            <a:ext cx="82042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fontAlgn="base">
              <a:spcBef>
                <a:spcPct val="0"/>
              </a:spcBef>
              <a:spcAft>
                <a:spcPct val="0"/>
              </a:spcAft>
            </a:pPr>
            <a:r>
              <a:rPr lang="en-US" altLang="en-US" sz="1800" b="0">
                <a:solidFill>
                  <a:srgbClr val="FFFFFF"/>
                </a:solidFill>
                <a:latin typeface="Calibri" panose="020F0502020204030204" pitchFamily="34" charset="0"/>
              </a:rPr>
              <a:t> </a:t>
            </a:r>
            <a:endParaRPr lang="en-US" altLang="en-US" sz="2100">
              <a:solidFill>
                <a:srgbClr val="FFFFFF"/>
              </a:solidFill>
              <a:latin typeface="Tahoma" panose="020B0604030504040204" pitchFamily="34" charset="0"/>
            </a:endParaRPr>
          </a:p>
          <a:p>
            <a:pPr fontAlgn="base">
              <a:spcBef>
                <a:spcPct val="0"/>
              </a:spcBef>
              <a:spcAft>
                <a:spcPct val="0"/>
              </a:spcAft>
            </a:pPr>
            <a:endParaRPr lang="en-US" altLang="en-US" sz="2100">
              <a:solidFill>
                <a:srgbClr val="FFFFFF"/>
              </a:solidFill>
              <a:latin typeface="Tahoma" panose="020B0604030504040204" pitchFamily="34" charset="0"/>
            </a:endParaRPr>
          </a:p>
        </p:txBody>
      </p:sp>
      <p:sp>
        <p:nvSpPr>
          <p:cNvPr id="207876" name="TextBox 5"/>
          <p:cNvSpPr txBox="1">
            <a:spLocks noChangeArrowheads="1"/>
          </p:cNvSpPr>
          <p:nvPr/>
        </p:nvSpPr>
        <p:spPr bwMode="auto">
          <a:xfrm>
            <a:off x="2192338" y="304801"/>
            <a:ext cx="80692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eaLnBrk="0" fontAlgn="base" hangingPunct="0">
              <a:spcBef>
                <a:spcPct val="0"/>
              </a:spcBef>
              <a:spcAft>
                <a:spcPct val="0"/>
              </a:spcAft>
            </a:pPr>
            <a:r>
              <a:rPr lang="en-US" altLang="en-US" b="0">
                <a:solidFill>
                  <a:srgbClr val="800000"/>
                </a:solidFill>
                <a:latin typeface="Droid Sans"/>
              </a:rPr>
              <a:t> </a:t>
            </a:r>
            <a:endParaRPr lang="en-US" altLang="en-US">
              <a:solidFill>
                <a:prstClr val="white"/>
              </a:solidFill>
              <a:latin typeface="Droid Sans"/>
            </a:endParaRPr>
          </a:p>
        </p:txBody>
      </p:sp>
      <p:sp>
        <p:nvSpPr>
          <p:cNvPr id="207877" name="TextBox 1"/>
          <p:cNvSpPr txBox="1">
            <a:spLocks noChangeArrowheads="1"/>
          </p:cNvSpPr>
          <p:nvPr/>
        </p:nvSpPr>
        <p:spPr bwMode="auto">
          <a:xfrm>
            <a:off x="2057401" y="425450"/>
            <a:ext cx="76374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algn="just" eaLnBrk="0" fontAlgn="base" hangingPunct="0">
              <a:spcBef>
                <a:spcPct val="0"/>
              </a:spcBef>
              <a:spcAft>
                <a:spcPct val="0"/>
              </a:spcAft>
            </a:pPr>
            <a:r>
              <a:rPr lang="en-US" altLang="en-US">
                <a:solidFill>
                  <a:prstClr val="white"/>
                </a:solidFill>
                <a:latin typeface="Droid Sans"/>
              </a:rPr>
              <a:t>Verse 7: Here we read of Babylon’s pride, as she says in her heart, “</a:t>
            </a:r>
            <a:r>
              <a:rPr lang="en-US" altLang="en-US" i="1">
                <a:solidFill>
                  <a:prstClr val="white"/>
                </a:solidFill>
                <a:latin typeface="Droid Sans"/>
              </a:rPr>
              <a:t>I sit as a queen, I am no widow, and mourning I shall never see</a:t>
            </a:r>
            <a:r>
              <a:rPr lang="en-US" altLang="en-US">
                <a:solidFill>
                  <a:prstClr val="white"/>
                </a:solidFill>
                <a:latin typeface="Droid Sans"/>
              </a:rPr>
              <a:t>.”</a:t>
            </a:r>
          </a:p>
        </p:txBody>
      </p:sp>
      <p:sp>
        <p:nvSpPr>
          <p:cNvPr id="4" name="TextBox 3"/>
          <p:cNvSpPr txBox="1">
            <a:spLocks noChangeArrowheads="1"/>
          </p:cNvSpPr>
          <p:nvPr/>
        </p:nvSpPr>
        <p:spPr bwMode="auto">
          <a:xfrm>
            <a:off x="2192338" y="1808164"/>
            <a:ext cx="7637462"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eaLnBrk="0" fontAlgn="base" hangingPunct="0">
              <a:spcBef>
                <a:spcPct val="0"/>
              </a:spcBef>
              <a:spcAft>
                <a:spcPct val="0"/>
              </a:spcAft>
            </a:pPr>
            <a:r>
              <a:rPr lang="en-US" altLang="en-US">
                <a:solidFill>
                  <a:prstClr val="white"/>
                </a:solidFill>
                <a:latin typeface="Droid Sans"/>
              </a:rPr>
              <a:t>The Jewish historian Josephus, writes of the over-confidence of the Jewish people regarding their city and the temple and the bitter anguish they experienced when the temple was destroyed by fire in 70 AD: “No one believed that God would permit His Temple to be destroyed, and when this finally did happen, everyone within the city, men and women, young and old, were crazed with despair. Thousands cast themselves into the fire while others fell on their own swords.”</a:t>
            </a:r>
            <a:endParaRPr lang="en-US" altLang="en-US">
              <a:solidFill>
                <a:prstClr val="white"/>
              </a:solidFill>
            </a:endParaRPr>
          </a:p>
        </p:txBody>
      </p:sp>
    </p:spTree>
    <p:extLst>
      <p:ext uri="{BB962C8B-B14F-4D97-AF65-F5344CB8AC3E}">
        <p14:creationId xmlns:p14="http://schemas.microsoft.com/office/powerpoint/2010/main" val="32329097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extBox 4"/>
          <p:cNvSpPr txBox="1">
            <a:spLocks noChangeArrowheads="1"/>
          </p:cNvSpPr>
          <p:nvPr/>
        </p:nvSpPr>
        <p:spPr bwMode="auto">
          <a:xfrm>
            <a:off x="2057400" y="1335088"/>
            <a:ext cx="82042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fontAlgn="base">
              <a:spcBef>
                <a:spcPct val="0"/>
              </a:spcBef>
              <a:spcAft>
                <a:spcPct val="0"/>
              </a:spcAft>
            </a:pPr>
            <a:r>
              <a:rPr lang="en-US" altLang="en-US" sz="1800" b="0">
                <a:solidFill>
                  <a:srgbClr val="FFFFFF"/>
                </a:solidFill>
                <a:latin typeface="Calibri" panose="020F0502020204030204" pitchFamily="34" charset="0"/>
              </a:rPr>
              <a:t> </a:t>
            </a:r>
            <a:endParaRPr lang="en-US" altLang="en-US" sz="2100">
              <a:solidFill>
                <a:srgbClr val="FFFFFF"/>
              </a:solidFill>
              <a:latin typeface="Tahoma" panose="020B0604030504040204" pitchFamily="34" charset="0"/>
            </a:endParaRPr>
          </a:p>
          <a:p>
            <a:pPr fontAlgn="base">
              <a:spcBef>
                <a:spcPct val="0"/>
              </a:spcBef>
              <a:spcAft>
                <a:spcPct val="0"/>
              </a:spcAft>
            </a:pPr>
            <a:endParaRPr lang="en-US" altLang="en-US" sz="2100">
              <a:solidFill>
                <a:srgbClr val="FFFFFF"/>
              </a:solidFill>
              <a:latin typeface="Tahoma" panose="020B0604030504040204" pitchFamily="34" charset="0"/>
            </a:endParaRPr>
          </a:p>
        </p:txBody>
      </p:sp>
      <p:sp>
        <p:nvSpPr>
          <p:cNvPr id="208899" name="TextBox 2"/>
          <p:cNvSpPr txBox="1">
            <a:spLocks noChangeArrowheads="1"/>
          </p:cNvSpPr>
          <p:nvPr/>
        </p:nvSpPr>
        <p:spPr bwMode="auto">
          <a:xfrm>
            <a:off x="2192338" y="1462088"/>
            <a:ext cx="82042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fontAlgn="base">
              <a:spcBef>
                <a:spcPct val="0"/>
              </a:spcBef>
              <a:spcAft>
                <a:spcPct val="0"/>
              </a:spcAft>
            </a:pPr>
            <a:r>
              <a:rPr lang="en-US" altLang="en-US" sz="1800" b="0">
                <a:solidFill>
                  <a:srgbClr val="FFFFFF"/>
                </a:solidFill>
                <a:latin typeface="Calibri" panose="020F0502020204030204" pitchFamily="34" charset="0"/>
              </a:rPr>
              <a:t> </a:t>
            </a:r>
            <a:endParaRPr lang="en-US" altLang="en-US" sz="2100">
              <a:solidFill>
                <a:srgbClr val="FFFFFF"/>
              </a:solidFill>
              <a:latin typeface="Tahoma" panose="020B0604030504040204" pitchFamily="34" charset="0"/>
            </a:endParaRPr>
          </a:p>
          <a:p>
            <a:pPr fontAlgn="base">
              <a:spcBef>
                <a:spcPct val="0"/>
              </a:spcBef>
              <a:spcAft>
                <a:spcPct val="0"/>
              </a:spcAft>
            </a:pPr>
            <a:endParaRPr lang="en-US" altLang="en-US" sz="2100">
              <a:solidFill>
                <a:srgbClr val="FFFFFF"/>
              </a:solidFill>
              <a:latin typeface="Tahoma" panose="020B0604030504040204" pitchFamily="34" charset="0"/>
            </a:endParaRPr>
          </a:p>
        </p:txBody>
      </p:sp>
      <p:sp>
        <p:nvSpPr>
          <p:cNvPr id="208900" name="TextBox 5"/>
          <p:cNvSpPr txBox="1">
            <a:spLocks noChangeArrowheads="1"/>
          </p:cNvSpPr>
          <p:nvPr/>
        </p:nvSpPr>
        <p:spPr bwMode="auto">
          <a:xfrm>
            <a:off x="2192338" y="304801"/>
            <a:ext cx="80692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eaLnBrk="0" fontAlgn="base" hangingPunct="0">
              <a:spcBef>
                <a:spcPct val="0"/>
              </a:spcBef>
              <a:spcAft>
                <a:spcPct val="0"/>
              </a:spcAft>
            </a:pPr>
            <a:r>
              <a:rPr lang="en-US" altLang="en-US" b="0">
                <a:solidFill>
                  <a:srgbClr val="800000"/>
                </a:solidFill>
                <a:latin typeface="Droid Sans"/>
              </a:rPr>
              <a:t> </a:t>
            </a:r>
            <a:endParaRPr lang="en-US" altLang="en-US">
              <a:solidFill>
                <a:prstClr val="white"/>
              </a:solidFill>
              <a:latin typeface="Droid Sans"/>
            </a:endParaRPr>
          </a:p>
        </p:txBody>
      </p:sp>
      <p:sp>
        <p:nvSpPr>
          <p:cNvPr id="4" name="TextBox 3"/>
          <p:cNvSpPr txBox="1">
            <a:spLocks noChangeArrowheads="1"/>
          </p:cNvSpPr>
          <p:nvPr/>
        </p:nvSpPr>
        <p:spPr bwMode="auto">
          <a:xfrm>
            <a:off x="2192338" y="519114"/>
            <a:ext cx="763746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eaLnBrk="0" fontAlgn="base" hangingPunct="0">
              <a:spcBef>
                <a:spcPct val="0"/>
              </a:spcBef>
              <a:spcAft>
                <a:spcPct val="0"/>
              </a:spcAft>
            </a:pPr>
            <a:r>
              <a:rPr lang="en-US" altLang="en-US">
                <a:solidFill>
                  <a:prstClr val="white"/>
                </a:solidFill>
                <a:latin typeface="Droid Sans"/>
              </a:rPr>
              <a:t>Verse 8: Just like Babylon in Isaiah’s day (Is. 47:9), the Babylon John was speaking of was to receive her plagues “in a single day”: death, mourning, famine, and burning with fire. It’s well documented that these very things took place in Jerusalem’s destruction in 70 AD</a:t>
            </a:r>
            <a:r>
              <a:rPr lang="en-US" altLang="en-US" b="0">
                <a:solidFill>
                  <a:prstClr val="white"/>
                </a:solidFill>
                <a:latin typeface="Droid Sans"/>
              </a:rPr>
              <a:t>.</a:t>
            </a:r>
            <a:endParaRPr lang="en-US" altLang="en-US">
              <a:solidFill>
                <a:prstClr val="white"/>
              </a:solidFill>
            </a:endParaRPr>
          </a:p>
        </p:txBody>
      </p:sp>
      <p:sp>
        <p:nvSpPr>
          <p:cNvPr id="7" name="TextBox 6"/>
          <p:cNvSpPr txBox="1">
            <a:spLocks noChangeArrowheads="1"/>
          </p:cNvSpPr>
          <p:nvPr/>
        </p:nvSpPr>
        <p:spPr bwMode="auto">
          <a:xfrm>
            <a:off x="2192338" y="3048000"/>
            <a:ext cx="7637462"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eaLnBrk="0" fontAlgn="base" hangingPunct="0">
              <a:spcBef>
                <a:spcPct val="0"/>
              </a:spcBef>
              <a:spcAft>
                <a:spcPct val="0"/>
              </a:spcAft>
            </a:pPr>
            <a:r>
              <a:rPr lang="en-US" altLang="en-US">
                <a:solidFill>
                  <a:prstClr val="white"/>
                </a:solidFill>
                <a:latin typeface="Tahoma" panose="020B0604030504040204" pitchFamily="34" charset="0"/>
              </a:rPr>
              <a:t>Rev 18:9-10 </a:t>
            </a:r>
            <a:r>
              <a:rPr lang="en-US" altLang="en-US" sz="1200">
                <a:solidFill>
                  <a:prstClr val="white"/>
                </a:solidFill>
                <a:latin typeface="Trebuchet MS" panose="020B0603020202020204" pitchFamily="34" charset="0"/>
              </a:rPr>
              <a:t> </a:t>
            </a:r>
            <a:r>
              <a:rPr lang="en-US" altLang="en-US">
                <a:solidFill>
                  <a:prstClr val="white"/>
                </a:solidFill>
                <a:latin typeface="Trebuchet MS" panose="020B0603020202020204" pitchFamily="34" charset="0"/>
              </a:rPr>
              <a:t>"When the kings of the earth who committed adultery with her and shared her luxury see the smoke of her burning, they will weep and mourn over her. </a:t>
            </a:r>
            <a:r>
              <a:rPr lang="en-US" altLang="en-US" sz="1200" baseline="30000">
                <a:solidFill>
                  <a:prstClr val="white"/>
                </a:solidFill>
                <a:latin typeface="Trebuchet MS" panose="020B0603020202020204" pitchFamily="34" charset="0"/>
              </a:rPr>
              <a:t>10</a:t>
            </a:r>
            <a:r>
              <a:rPr lang="en-US" altLang="en-US" sz="1200">
                <a:solidFill>
                  <a:prstClr val="white"/>
                </a:solidFill>
                <a:latin typeface="Trebuchet MS" panose="020B0603020202020204" pitchFamily="34" charset="0"/>
              </a:rPr>
              <a:t> </a:t>
            </a:r>
            <a:r>
              <a:rPr lang="en-US" altLang="en-US">
                <a:solidFill>
                  <a:prstClr val="white"/>
                </a:solidFill>
                <a:latin typeface="Trebuchet MS" panose="020B0603020202020204" pitchFamily="34" charset="0"/>
              </a:rPr>
              <a:t>Terrified at her torment, they will stand far off and cry:</a:t>
            </a:r>
          </a:p>
          <a:p>
            <a:pPr eaLnBrk="0" fontAlgn="base" hangingPunct="0">
              <a:spcBef>
                <a:spcPct val="0"/>
              </a:spcBef>
              <a:spcAft>
                <a:spcPct val="0"/>
              </a:spcAft>
            </a:pPr>
            <a:r>
              <a:rPr lang="en-US" altLang="en-US">
                <a:solidFill>
                  <a:prstClr val="white"/>
                </a:solidFill>
                <a:latin typeface="Trebuchet MS" panose="020B0603020202020204" pitchFamily="34" charset="0"/>
              </a:rPr>
              <a:t>"'Woe! Woe, O great city,</a:t>
            </a:r>
          </a:p>
          <a:p>
            <a:pPr eaLnBrk="0" fontAlgn="base" hangingPunct="0">
              <a:spcBef>
                <a:spcPct val="0"/>
              </a:spcBef>
              <a:spcAft>
                <a:spcPct val="0"/>
              </a:spcAft>
            </a:pPr>
            <a:r>
              <a:rPr lang="en-US" altLang="en-US">
                <a:solidFill>
                  <a:prstClr val="white"/>
                </a:solidFill>
                <a:latin typeface="Trebuchet MS" panose="020B0603020202020204" pitchFamily="34" charset="0"/>
              </a:rPr>
              <a:t>O Babylon, city of power!</a:t>
            </a:r>
          </a:p>
          <a:p>
            <a:pPr eaLnBrk="0" fontAlgn="base" hangingPunct="0">
              <a:spcBef>
                <a:spcPct val="0"/>
              </a:spcBef>
              <a:spcAft>
                <a:spcPct val="0"/>
              </a:spcAft>
            </a:pPr>
            <a:r>
              <a:rPr lang="en-US" altLang="en-US">
                <a:solidFill>
                  <a:prstClr val="white"/>
                </a:solidFill>
                <a:latin typeface="Trebuchet MS" panose="020B0603020202020204" pitchFamily="34" charset="0"/>
              </a:rPr>
              <a:t>In one hour your doom has come!' </a:t>
            </a:r>
          </a:p>
          <a:p>
            <a:pPr eaLnBrk="0" fontAlgn="base" hangingPunct="0">
              <a:spcBef>
                <a:spcPct val="0"/>
              </a:spcBef>
              <a:spcAft>
                <a:spcPct val="0"/>
              </a:spcAft>
            </a:pPr>
            <a:endParaRPr lang="en-US" altLang="en-US" b="0">
              <a:solidFill>
                <a:srgbClr val="000000"/>
              </a:solidFill>
              <a:latin typeface="Tahoma" panose="020B0604030504040204" pitchFamily="34" charset="0"/>
            </a:endParaRPr>
          </a:p>
          <a:p>
            <a:pPr eaLnBrk="0" fontAlgn="base" hangingPunct="0">
              <a:spcBef>
                <a:spcPct val="0"/>
              </a:spcBef>
              <a:spcAft>
                <a:spcPct val="0"/>
              </a:spcAft>
            </a:pPr>
            <a:r>
              <a:rPr lang="en-US" altLang="en-US" b="0">
                <a:solidFill>
                  <a:srgbClr val="000000"/>
                </a:solidFill>
                <a:latin typeface="Tahoma" panose="020B0604030504040204" pitchFamily="34" charset="0"/>
              </a:rPr>
              <a:t>NIV</a:t>
            </a:r>
            <a:endParaRPr lang="en-US" altLang="en-US">
              <a:solidFill>
                <a:prstClr val="black"/>
              </a:solidFill>
            </a:endParaRPr>
          </a:p>
        </p:txBody>
      </p:sp>
    </p:spTree>
    <p:extLst>
      <p:ext uri="{BB962C8B-B14F-4D97-AF65-F5344CB8AC3E}">
        <p14:creationId xmlns:p14="http://schemas.microsoft.com/office/powerpoint/2010/main" val="20703015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extBox 4"/>
          <p:cNvSpPr txBox="1">
            <a:spLocks noChangeArrowheads="1"/>
          </p:cNvSpPr>
          <p:nvPr/>
        </p:nvSpPr>
        <p:spPr bwMode="auto">
          <a:xfrm>
            <a:off x="2057400" y="1335088"/>
            <a:ext cx="82042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fontAlgn="base">
              <a:spcBef>
                <a:spcPct val="0"/>
              </a:spcBef>
              <a:spcAft>
                <a:spcPct val="0"/>
              </a:spcAft>
            </a:pPr>
            <a:r>
              <a:rPr lang="en-US" altLang="en-US" sz="1800" b="0">
                <a:solidFill>
                  <a:srgbClr val="FFFFFF"/>
                </a:solidFill>
                <a:latin typeface="Calibri" panose="020F0502020204030204" pitchFamily="34" charset="0"/>
              </a:rPr>
              <a:t> </a:t>
            </a:r>
            <a:endParaRPr lang="en-US" altLang="en-US" sz="2100">
              <a:solidFill>
                <a:srgbClr val="FFFFFF"/>
              </a:solidFill>
              <a:latin typeface="Tahoma" panose="020B0604030504040204" pitchFamily="34" charset="0"/>
            </a:endParaRPr>
          </a:p>
          <a:p>
            <a:pPr fontAlgn="base">
              <a:spcBef>
                <a:spcPct val="0"/>
              </a:spcBef>
              <a:spcAft>
                <a:spcPct val="0"/>
              </a:spcAft>
            </a:pPr>
            <a:endParaRPr lang="en-US" altLang="en-US" sz="2100">
              <a:solidFill>
                <a:srgbClr val="FFFFFF"/>
              </a:solidFill>
              <a:latin typeface="Tahoma" panose="020B0604030504040204" pitchFamily="34" charset="0"/>
            </a:endParaRPr>
          </a:p>
        </p:txBody>
      </p:sp>
      <p:sp>
        <p:nvSpPr>
          <p:cNvPr id="209923" name="TextBox 2"/>
          <p:cNvSpPr txBox="1">
            <a:spLocks noChangeArrowheads="1"/>
          </p:cNvSpPr>
          <p:nvPr/>
        </p:nvSpPr>
        <p:spPr bwMode="auto">
          <a:xfrm>
            <a:off x="2192338" y="1462088"/>
            <a:ext cx="82042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fontAlgn="base">
              <a:spcBef>
                <a:spcPct val="0"/>
              </a:spcBef>
              <a:spcAft>
                <a:spcPct val="0"/>
              </a:spcAft>
            </a:pPr>
            <a:r>
              <a:rPr lang="en-US" altLang="en-US" sz="1800" b="0">
                <a:solidFill>
                  <a:srgbClr val="FFFFFF"/>
                </a:solidFill>
                <a:latin typeface="Calibri" panose="020F0502020204030204" pitchFamily="34" charset="0"/>
              </a:rPr>
              <a:t> </a:t>
            </a:r>
            <a:endParaRPr lang="en-US" altLang="en-US" sz="2100">
              <a:solidFill>
                <a:srgbClr val="FFFFFF"/>
              </a:solidFill>
              <a:latin typeface="Tahoma" panose="020B0604030504040204" pitchFamily="34" charset="0"/>
            </a:endParaRPr>
          </a:p>
          <a:p>
            <a:pPr fontAlgn="base">
              <a:spcBef>
                <a:spcPct val="0"/>
              </a:spcBef>
              <a:spcAft>
                <a:spcPct val="0"/>
              </a:spcAft>
            </a:pPr>
            <a:endParaRPr lang="en-US" altLang="en-US" sz="2100">
              <a:solidFill>
                <a:srgbClr val="FFFFFF"/>
              </a:solidFill>
              <a:latin typeface="Tahoma" panose="020B0604030504040204" pitchFamily="34" charset="0"/>
            </a:endParaRPr>
          </a:p>
        </p:txBody>
      </p:sp>
      <p:sp>
        <p:nvSpPr>
          <p:cNvPr id="209924" name="TextBox 5"/>
          <p:cNvSpPr txBox="1">
            <a:spLocks noChangeArrowheads="1"/>
          </p:cNvSpPr>
          <p:nvPr/>
        </p:nvSpPr>
        <p:spPr bwMode="auto">
          <a:xfrm>
            <a:off x="2192338" y="304801"/>
            <a:ext cx="80692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eaLnBrk="0" fontAlgn="base" hangingPunct="0">
              <a:spcBef>
                <a:spcPct val="0"/>
              </a:spcBef>
              <a:spcAft>
                <a:spcPct val="0"/>
              </a:spcAft>
            </a:pPr>
            <a:r>
              <a:rPr lang="en-US" altLang="en-US" b="0">
                <a:solidFill>
                  <a:srgbClr val="800000"/>
                </a:solidFill>
                <a:latin typeface="Droid Sans"/>
              </a:rPr>
              <a:t> </a:t>
            </a:r>
            <a:endParaRPr lang="en-US" altLang="en-US">
              <a:solidFill>
                <a:prstClr val="white"/>
              </a:solidFill>
              <a:latin typeface="Droid Sans"/>
            </a:endParaRPr>
          </a:p>
        </p:txBody>
      </p:sp>
      <p:sp>
        <p:nvSpPr>
          <p:cNvPr id="209925" name="TextBox 3"/>
          <p:cNvSpPr txBox="1">
            <a:spLocks noChangeArrowheads="1"/>
          </p:cNvSpPr>
          <p:nvPr/>
        </p:nvSpPr>
        <p:spPr bwMode="auto">
          <a:xfrm>
            <a:off x="2192338" y="519113"/>
            <a:ext cx="76374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209926" name="TextBox 1"/>
          <p:cNvSpPr txBox="1">
            <a:spLocks noChangeArrowheads="1"/>
          </p:cNvSpPr>
          <p:nvPr/>
        </p:nvSpPr>
        <p:spPr bwMode="auto">
          <a:xfrm>
            <a:off x="2192338" y="373063"/>
            <a:ext cx="7391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eaLnBrk="0" fontAlgn="base" hangingPunct="0">
              <a:spcBef>
                <a:spcPct val="0"/>
              </a:spcBef>
              <a:spcAft>
                <a:spcPct val="0"/>
              </a:spcAft>
            </a:pPr>
            <a:r>
              <a:rPr lang="en-US" altLang="en-US">
                <a:solidFill>
                  <a:prstClr val="white"/>
                </a:solidFill>
                <a:latin typeface="inherit"/>
              </a:rPr>
              <a:t>Verses 9-10</a:t>
            </a:r>
            <a:r>
              <a:rPr lang="en-US" altLang="en-US">
                <a:solidFill>
                  <a:prstClr val="white"/>
                </a:solidFill>
                <a:latin typeface="Droid Sans"/>
              </a:rPr>
              <a:t>:  Josephus, wrote the following graphic details in describing the burning of Jerusalem’s temple in 70 AD:</a:t>
            </a:r>
            <a:endParaRPr lang="en-US" altLang="en-US">
              <a:solidFill>
                <a:prstClr val="white"/>
              </a:solidFill>
              <a:latin typeface="Tahoma" panose="020B0604030504040204" pitchFamily="34" charset="0"/>
            </a:endParaRPr>
          </a:p>
        </p:txBody>
      </p:sp>
      <p:sp>
        <p:nvSpPr>
          <p:cNvPr id="209927" name="TextBox 7"/>
          <p:cNvSpPr txBox="1">
            <a:spLocks noChangeArrowheads="1"/>
          </p:cNvSpPr>
          <p:nvPr/>
        </p:nvSpPr>
        <p:spPr bwMode="auto">
          <a:xfrm>
            <a:off x="2168526" y="1555751"/>
            <a:ext cx="7788275"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eaLnBrk="0" fontAlgn="base" hangingPunct="0">
              <a:spcBef>
                <a:spcPct val="0"/>
              </a:spcBef>
              <a:spcAft>
                <a:spcPct val="0"/>
              </a:spcAft>
            </a:pPr>
            <a:r>
              <a:rPr lang="en-US" altLang="en-US">
                <a:solidFill>
                  <a:prstClr val="white"/>
                </a:solidFill>
                <a:latin typeface="Droid Sans"/>
              </a:rPr>
              <a:t>The Romans, exasperated to the highest pitch against the Jews, seized every person whom they could find, and, without the least regard to sex, age or quality, first plundered and then slew them. The old and the young, the common people and the priests, those who surrendered and those who resisted, were equally involved in this horrible and indiscriminate carnage. Meanwhile the Temple continued burning, until at length, vast as was its size, the flames completely enveloped the whole building; which, from the extent of the conflagration,</a:t>
            </a:r>
            <a:r>
              <a:rPr lang="en-US" altLang="en-US" u="sng">
                <a:solidFill>
                  <a:prstClr val="white"/>
                </a:solidFill>
                <a:latin typeface="Droid Sans"/>
              </a:rPr>
              <a:t> </a:t>
            </a:r>
            <a:r>
              <a:rPr lang="en-US" altLang="en-US" u="sng">
                <a:solidFill>
                  <a:prstClr val="white"/>
                </a:solidFill>
                <a:latin typeface="inherit"/>
              </a:rPr>
              <a:t>impressed the distant spectator with an idea that the whole city was now on fire</a:t>
            </a:r>
            <a:r>
              <a:rPr lang="en-US" altLang="en-US" u="sng">
                <a:solidFill>
                  <a:prstClr val="white"/>
                </a:solidFill>
                <a:latin typeface="Droid Sans"/>
              </a:rPr>
              <a:t>.</a:t>
            </a:r>
            <a:r>
              <a:rPr lang="en-US" altLang="en-US" b="0" i="1">
                <a:solidFill>
                  <a:srgbClr val="800000"/>
                </a:solidFill>
                <a:latin typeface="Droid Sans"/>
              </a:rPr>
              <a:t> </a:t>
            </a:r>
            <a:endParaRPr lang="en-US" altLang="en-US">
              <a:solidFill>
                <a:prstClr val="black"/>
              </a:solidFill>
            </a:endParaRPr>
          </a:p>
        </p:txBody>
      </p:sp>
    </p:spTree>
    <p:extLst>
      <p:ext uri="{BB962C8B-B14F-4D97-AF65-F5344CB8AC3E}">
        <p14:creationId xmlns:p14="http://schemas.microsoft.com/office/powerpoint/2010/main" val="2882113877"/>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extBox 4"/>
          <p:cNvSpPr txBox="1">
            <a:spLocks noChangeArrowheads="1"/>
          </p:cNvSpPr>
          <p:nvPr/>
        </p:nvSpPr>
        <p:spPr bwMode="auto">
          <a:xfrm>
            <a:off x="2057400" y="1335088"/>
            <a:ext cx="82042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fontAlgn="base">
              <a:spcBef>
                <a:spcPct val="0"/>
              </a:spcBef>
              <a:spcAft>
                <a:spcPct val="0"/>
              </a:spcAft>
            </a:pPr>
            <a:r>
              <a:rPr lang="en-US" altLang="en-US" sz="1800" b="0">
                <a:solidFill>
                  <a:srgbClr val="FFFFFF"/>
                </a:solidFill>
                <a:latin typeface="Calibri" panose="020F0502020204030204" pitchFamily="34" charset="0"/>
              </a:rPr>
              <a:t> </a:t>
            </a:r>
            <a:endParaRPr lang="en-US" altLang="en-US" sz="2100">
              <a:solidFill>
                <a:srgbClr val="FFFFFF"/>
              </a:solidFill>
              <a:latin typeface="Tahoma" panose="020B0604030504040204" pitchFamily="34" charset="0"/>
            </a:endParaRPr>
          </a:p>
          <a:p>
            <a:pPr fontAlgn="base">
              <a:spcBef>
                <a:spcPct val="0"/>
              </a:spcBef>
              <a:spcAft>
                <a:spcPct val="0"/>
              </a:spcAft>
            </a:pPr>
            <a:endParaRPr lang="en-US" altLang="en-US" sz="2100">
              <a:solidFill>
                <a:srgbClr val="FFFFFF"/>
              </a:solidFill>
              <a:latin typeface="Tahoma" panose="020B0604030504040204" pitchFamily="34" charset="0"/>
            </a:endParaRPr>
          </a:p>
        </p:txBody>
      </p:sp>
      <p:sp>
        <p:nvSpPr>
          <p:cNvPr id="210947" name="TextBox 2"/>
          <p:cNvSpPr txBox="1">
            <a:spLocks noChangeArrowheads="1"/>
          </p:cNvSpPr>
          <p:nvPr/>
        </p:nvSpPr>
        <p:spPr bwMode="auto">
          <a:xfrm>
            <a:off x="2192338" y="1462088"/>
            <a:ext cx="82042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fontAlgn="base">
              <a:spcBef>
                <a:spcPct val="0"/>
              </a:spcBef>
              <a:spcAft>
                <a:spcPct val="0"/>
              </a:spcAft>
            </a:pPr>
            <a:r>
              <a:rPr lang="en-US" altLang="en-US" sz="1800" b="0">
                <a:solidFill>
                  <a:srgbClr val="FFFFFF"/>
                </a:solidFill>
                <a:latin typeface="Calibri" panose="020F0502020204030204" pitchFamily="34" charset="0"/>
              </a:rPr>
              <a:t> </a:t>
            </a:r>
            <a:endParaRPr lang="en-US" altLang="en-US" sz="2100">
              <a:solidFill>
                <a:srgbClr val="FFFFFF"/>
              </a:solidFill>
              <a:latin typeface="Tahoma" panose="020B0604030504040204" pitchFamily="34" charset="0"/>
            </a:endParaRPr>
          </a:p>
          <a:p>
            <a:pPr fontAlgn="base">
              <a:spcBef>
                <a:spcPct val="0"/>
              </a:spcBef>
              <a:spcAft>
                <a:spcPct val="0"/>
              </a:spcAft>
            </a:pPr>
            <a:endParaRPr lang="en-US" altLang="en-US" sz="2100">
              <a:solidFill>
                <a:srgbClr val="FFFFFF"/>
              </a:solidFill>
              <a:latin typeface="Tahoma" panose="020B0604030504040204" pitchFamily="34" charset="0"/>
            </a:endParaRPr>
          </a:p>
        </p:txBody>
      </p:sp>
      <p:sp>
        <p:nvSpPr>
          <p:cNvPr id="210948" name="TextBox 5"/>
          <p:cNvSpPr txBox="1">
            <a:spLocks noChangeArrowheads="1"/>
          </p:cNvSpPr>
          <p:nvPr/>
        </p:nvSpPr>
        <p:spPr bwMode="auto">
          <a:xfrm>
            <a:off x="2192338" y="304801"/>
            <a:ext cx="80692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eaLnBrk="0" fontAlgn="base" hangingPunct="0">
              <a:spcBef>
                <a:spcPct val="0"/>
              </a:spcBef>
              <a:spcAft>
                <a:spcPct val="0"/>
              </a:spcAft>
            </a:pPr>
            <a:r>
              <a:rPr lang="en-US" altLang="en-US" b="0">
                <a:solidFill>
                  <a:srgbClr val="800000"/>
                </a:solidFill>
                <a:latin typeface="Droid Sans"/>
              </a:rPr>
              <a:t> </a:t>
            </a:r>
            <a:endParaRPr lang="en-US" altLang="en-US">
              <a:solidFill>
                <a:prstClr val="white"/>
              </a:solidFill>
              <a:latin typeface="Droid Sans"/>
            </a:endParaRPr>
          </a:p>
        </p:txBody>
      </p:sp>
      <p:sp>
        <p:nvSpPr>
          <p:cNvPr id="210949" name="TextBox 3"/>
          <p:cNvSpPr txBox="1">
            <a:spLocks noChangeArrowheads="1"/>
          </p:cNvSpPr>
          <p:nvPr/>
        </p:nvSpPr>
        <p:spPr bwMode="auto">
          <a:xfrm>
            <a:off x="2192338" y="519113"/>
            <a:ext cx="76374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210950" name="TextBox 7"/>
          <p:cNvSpPr txBox="1">
            <a:spLocks noChangeArrowheads="1"/>
          </p:cNvSpPr>
          <p:nvPr/>
        </p:nvSpPr>
        <p:spPr bwMode="auto">
          <a:xfrm>
            <a:off x="2265364" y="338139"/>
            <a:ext cx="7788275"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eaLnBrk="0" fontAlgn="base" hangingPunct="0">
              <a:spcBef>
                <a:spcPct val="0"/>
              </a:spcBef>
              <a:spcAft>
                <a:spcPct val="0"/>
              </a:spcAft>
            </a:pPr>
            <a:r>
              <a:rPr lang="en-US" altLang="en-US">
                <a:solidFill>
                  <a:prstClr val="white"/>
                </a:solidFill>
                <a:latin typeface="Droid Sans"/>
              </a:rPr>
              <a:t>The tumult and disorder which ensued upon this event, it is impossible (says Josephus) for language to describe. The Roman legions made the most horrid outcries; the rebels, finding themselves exposed to the fury of both fire and sword, screamed dreadfully; while the unhappy people who were pent up between the enemy and the flames, deplored their situation in the most pitiable complaints. Those on the hill and those in the city seemed mutually to return the groans of each other. Such as were expiring through famine, were revived by this hideous scene, and seemed to acquire new spirits to deplore their misfortunes. </a:t>
            </a:r>
            <a:endParaRPr lang="en-US" altLang="en-US">
              <a:solidFill>
                <a:prstClr val="black"/>
              </a:solidFill>
            </a:endParaRPr>
          </a:p>
        </p:txBody>
      </p:sp>
    </p:spTree>
    <p:extLst>
      <p:ext uri="{BB962C8B-B14F-4D97-AF65-F5344CB8AC3E}">
        <p14:creationId xmlns:p14="http://schemas.microsoft.com/office/powerpoint/2010/main" val="2199165458"/>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extBox 4"/>
          <p:cNvSpPr txBox="1">
            <a:spLocks noChangeArrowheads="1"/>
          </p:cNvSpPr>
          <p:nvPr/>
        </p:nvSpPr>
        <p:spPr bwMode="auto">
          <a:xfrm>
            <a:off x="2057400" y="1335088"/>
            <a:ext cx="82042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fontAlgn="base">
              <a:spcBef>
                <a:spcPct val="0"/>
              </a:spcBef>
              <a:spcAft>
                <a:spcPct val="0"/>
              </a:spcAft>
            </a:pPr>
            <a:r>
              <a:rPr lang="en-US" altLang="en-US" sz="1800" b="0">
                <a:solidFill>
                  <a:srgbClr val="FFFFFF"/>
                </a:solidFill>
                <a:latin typeface="Calibri" panose="020F0502020204030204" pitchFamily="34" charset="0"/>
              </a:rPr>
              <a:t> </a:t>
            </a:r>
            <a:endParaRPr lang="en-US" altLang="en-US" sz="2100">
              <a:solidFill>
                <a:srgbClr val="FFFFFF"/>
              </a:solidFill>
              <a:latin typeface="Tahoma" panose="020B0604030504040204" pitchFamily="34" charset="0"/>
            </a:endParaRPr>
          </a:p>
          <a:p>
            <a:pPr fontAlgn="base">
              <a:spcBef>
                <a:spcPct val="0"/>
              </a:spcBef>
              <a:spcAft>
                <a:spcPct val="0"/>
              </a:spcAft>
            </a:pPr>
            <a:endParaRPr lang="en-US" altLang="en-US" sz="2100">
              <a:solidFill>
                <a:srgbClr val="FFFFFF"/>
              </a:solidFill>
              <a:latin typeface="Tahoma" panose="020B0604030504040204" pitchFamily="34" charset="0"/>
            </a:endParaRPr>
          </a:p>
        </p:txBody>
      </p:sp>
      <p:sp>
        <p:nvSpPr>
          <p:cNvPr id="211971" name="TextBox 2"/>
          <p:cNvSpPr txBox="1">
            <a:spLocks noChangeArrowheads="1"/>
          </p:cNvSpPr>
          <p:nvPr/>
        </p:nvSpPr>
        <p:spPr bwMode="auto">
          <a:xfrm>
            <a:off x="2192338" y="1462088"/>
            <a:ext cx="82042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fontAlgn="base">
              <a:spcBef>
                <a:spcPct val="0"/>
              </a:spcBef>
              <a:spcAft>
                <a:spcPct val="0"/>
              </a:spcAft>
            </a:pPr>
            <a:r>
              <a:rPr lang="en-US" altLang="en-US" sz="1800" b="0">
                <a:solidFill>
                  <a:srgbClr val="FFFFFF"/>
                </a:solidFill>
                <a:latin typeface="Calibri" panose="020F0502020204030204" pitchFamily="34" charset="0"/>
              </a:rPr>
              <a:t> </a:t>
            </a:r>
            <a:endParaRPr lang="en-US" altLang="en-US" sz="2100">
              <a:solidFill>
                <a:srgbClr val="FFFFFF"/>
              </a:solidFill>
              <a:latin typeface="Tahoma" panose="020B0604030504040204" pitchFamily="34" charset="0"/>
            </a:endParaRPr>
          </a:p>
          <a:p>
            <a:pPr fontAlgn="base">
              <a:spcBef>
                <a:spcPct val="0"/>
              </a:spcBef>
              <a:spcAft>
                <a:spcPct val="0"/>
              </a:spcAft>
            </a:pPr>
            <a:endParaRPr lang="en-US" altLang="en-US" sz="2100">
              <a:solidFill>
                <a:srgbClr val="FFFFFF"/>
              </a:solidFill>
              <a:latin typeface="Tahoma" panose="020B0604030504040204" pitchFamily="34" charset="0"/>
            </a:endParaRPr>
          </a:p>
        </p:txBody>
      </p:sp>
      <p:sp>
        <p:nvSpPr>
          <p:cNvPr id="211972" name="TextBox 5"/>
          <p:cNvSpPr txBox="1">
            <a:spLocks noChangeArrowheads="1"/>
          </p:cNvSpPr>
          <p:nvPr/>
        </p:nvSpPr>
        <p:spPr bwMode="auto">
          <a:xfrm>
            <a:off x="2192338" y="304801"/>
            <a:ext cx="80692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eaLnBrk="0" fontAlgn="base" hangingPunct="0">
              <a:spcBef>
                <a:spcPct val="0"/>
              </a:spcBef>
              <a:spcAft>
                <a:spcPct val="0"/>
              </a:spcAft>
            </a:pPr>
            <a:r>
              <a:rPr lang="en-US" altLang="en-US" b="0">
                <a:solidFill>
                  <a:srgbClr val="800000"/>
                </a:solidFill>
                <a:latin typeface="Droid Sans"/>
              </a:rPr>
              <a:t> </a:t>
            </a:r>
            <a:endParaRPr lang="en-US" altLang="en-US">
              <a:solidFill>
                <a:prstClr val="white"/>
              </a:solidFill>
              <a:latin typeface="Droid Sans"/>
            </a:endParaRPr>
          </a:p>
        </p:txBody>
      </p:sp>
      <p:sp>
        <p:nvSpPr>
          <p:cNvPr id="211973" name="TextBox 3"/>
          <p:cNvSpPr txBox="1">
            <a:spLocks noChangeArrowheads="1"/>
          </p:cNvSpPr>
          <p:nvPr/>
        </p:nvSpPr>
        <p:spPr bwMode="auto">
          <a:xfrm>
            <a:off x="2192338" y="519113"/>
            <a:ext cx="76374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211974" name="TextBox 7"/>
          <p:cNvSpPr txBox="1">
            <a:spLocks noChangeArrowheads="1"/>
          </p:cNvSpPr>
          <p:nvPr/>
        </p:nvSpPr>
        <p:spPr bwMode="auto">
          <a:xfrm>
            <a:off x="2265364" y="338138"/>
            <a:ext cx="7788275"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eaLnBrk="0" fontAlgn="base" hangingPunct="0">
              <a:spcBef>
                <a:spcPct val="0"/>
              </a:spcBef>
              <a:spcAft>
                <a:spcPct val="0"/>
              </a:spcAft>
            </a:pPr>
            <a:r>
              <a:rPr lang="en-US" altLang="en-US">
                <a:solidFill>
                  <a:prstClr val="white"/>
                </a:solidFill>
                <a:latin typeface="Droid Sans"/>
              </a:rPr>
              <a:t>The lamentations from the city were re-echoed from the adjacent mountains, and places beyond Jordan. The flames which enveloped the Temple were so violent and impetuous, that the lofty hill on which it stood appeared, even from its deep foundations, as one large body of fire. The blood of the sufferers flowed in proportion to the rage of this destructive element; and the number of the slain exceeded all calculation. The ground could not be seen for the dead bodies, over which the Romans trampled in pursuit of the fugitives; while the crackling noise of the devouring flames mingled with the clamor of arms, the groans of the dying and the shrieks of despair, augmented the tremendous horror of a scene, to which the pages of history can furnish no parallel.</a:t>
            </a:r>
            <a:endParaRPr lang="en-US" altLang="en-US">
              <a:solidFill>
                <a:prstClr val="white"/>
              </a:solidFill>
            </a:endParaRPr>
          </a:p>
        </p:txBody>
      </p:sp>
    </p:spTree>
    <p:extLst>
      <p:ext uri="{BB962C8B-B14F-4D97-AF65-F5344CB8AC3E}">
        <p14:creationId xmlns:p14="http://schemas.microsoft.com/office/powerpoint/2010/main" val="414519174"/>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extBox 4"/>
          <p:cNvSpPr txBox="1">
            <a:spLocks noChangeArrowheads="1"/>
          </p:cNvSpPr>
          <p:nvPr/>
        </p:nvSpPr>
        <p:spPr bwMode="auto">
          <a:xfrm>
            <a:off x="2057400" y="1335088"/>
            <a:ext cx="82042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fontAlgn="base">
              <a:spcBef>
                <a:spcPct val="0"/>
              </a:spcBef>
              <a:spcAft>
                <a:spcPct val="0"/>
              </a:spcAft>
            </a:pPr>
            <a:r>
              <a:rPr lang="en-US" altLang="en-US" sz="1800" b="0">
                <a:solidFill>
                  <a:srgbClr val="FFFFFF"/>
                </a:solidFill>
                <a:latin typeface="Calibri" panose="020F0502020204030204" pitchFamily="34" charset="0"/>
              </a:rPr>
              <a:t> </a:t>
            </a:r>
            <a:endParaRPr lang="en-US" altLang="en-US" sz="2100">
              <a:solidFill>
                <a:srgbClr val="FFFFFF"/>
              </a:solidFill>
              <a:latin typeface="Tahoma" panose="020B0604030504040204" pitchFamily="34" charset="0"/>
            </a:endParaRPr>
          </a:p>
          <a:p>
            <a:pPr fontAlgn="base">
              <a:spcBef>
                <a:spcPct val="0"/>
              </a:spcBef>
              <a:spcAft>
                <a:spcPct val="0"/>
              </a:spcAft>
            </a:pPr>
            <a:endParaRPr lang="en-US" altLang="en-US" sz="2100">
              <a:solidFill>
                <a:srgbClr val="FFFFFF"/>
              </a:solidFill>
              <a:latin typeface="Tahoma" panose="020B0604030504040204" pitchFamily="34" charset="0"/>
            </a:endParaRPr>
          </a:p>
        </p:txBody>
      </p:sp>
      <p:sp>
        <p:nvSpPr>
          <p:cNvPr id="211971" name="TextBox 2"/>
          <p:cNvSpPr txBox="1">
            <a:spLocks noChangeArrowheads="1"/>
          </p:cNvSpPr>
          <p:nvPr/>
        </p:nvSpPr>
        <p:spPr bwMode="auto">
          <a:xfrm>
            <a:off x="2192338" y="1462088"/>
            <a:ext cx="82042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fontAlgn="base">
              <a:spcBef>
                <a:spcPct val="0"/>
              </a:spcBef>
              <a:spcAft>
                <a:spcPct val="0"/>
              </a:spcAft>
            </a:pPr>
            <a:r>
              <a:rPr lang="en-US" altLang="en-US" sz="1800" b="0">
                <a:solidFill>
                  <a:srgbClr val="FFFFFF"/>
                </a:solidFill>
                <a:latin typeface="Calibri" panose="020F0502020204030204" pitchFamily="34" charset="0"/>
              </a:rPr>
              <a:t> </a:t>
            </a:r>
            <a:endParaRPr lang="en-US" altLang="en-US" sz="2100">
              <a:solidFill>
                <a:srgbClr val="FFFFFF"/>
              </a:solidFill>
              <a:latin typeface="Tahoma" panose="020B0604030504040204" pitchFamily="34" charset="0"/>
            </a:endParaRPr>
          </a:p>
          <a:p>
            <a:pPr fontAlgn="base">
              <a:spcBef>
                <a:spcPct val="0"/>
              </a:spcBef>
              <a:spcAft>
                <a:spcPct val="0"/>
              </a:spcAft>
            </a:pPr>
            <a:endParaRPr lang="en-US" altLang="en-US" sz="2100">
              <a:solidFill>
                <a:srgbClr val="FFFFFF"/>
              </a:solidFill>
              <a:latin typeface="Tahoma" panose="020B0604030504040204" pitchFamily="34" charset="0"/>
            </a:endParaRPr>
          </a:p>
        </p:txBody>
      </p:sp>
      <p:sp>
        <p:nvSpPr>
          <p:cNvPr id="211972" name="TextBox 5"/>
          <p:cNvSpPr txBox="1">
            <a:spLocks noChangeArrowheads="1"/>
          </p:cNvSpPr>
          <p:nvPr/>
        </p:nvSpPr>
        <p:spPr bwMode="auto">
          <a:xfrm>
            <a:off x="2192338" y="304801"/>
            <a:ext cx="80692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eaLnBrk="0" fontAlgn="base" hangingPunct="0">
              <a:spcBef>
                <a:spcPct val="0"/>
              </a:spcBef>
              <a:spcAft>
                <a:spcPct val="0"/>
              </a:spcAft>
            </a:pPr>
            <a:r>
              <a:rPr lang="en-US" altLang="en-US" b="0">
                <a:solidFill>
                  <a:srgbClr val="800000"/>
                </a:solidFill>
                <a:latin typeface="Droid Sans"/>
              </a:rPr>
              <a:t> </a:t>
            </a:r>
            <a:endParaRPr lang="en-US" altLang="en-US">
              <a:solidFill>
                <a:prstClr val="white"/>
              </a:solidFill>
              <a:latin typeface="Droid Sans"/>
            </a:endParaRPr>
          </a:p>
        </p:txBody>
      </p:sp>
      <p:sp>
        <p:nvSpPr>
          <p:cNvPr id="211973" name="TextBox 3"/>
          <p:cNvSpPr txBox="1">
            <a:spLocks noChangeArrowheads="1"/>
          </p:cNvSpPr>
          <p:nvPr/>
        </p:nvSpPr>
        <p:spPr bwMode="auto">
          <a:xfrm>
            <a:off x="2192338" y="519113"/>
            <a:ext cx="76374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2" name="TextBox 1"/>
          <p:cNvSpPr txBox="1"/>
          <p:nvPr/>
        </p:nvSpPr>
        <p:spPr>
          <a:xfrm>
            <a:off x="1472339" y="535782"/>
            <a:ext cx="9748434" cy="1384995"/>
          </a:xfrm>
          <a:prstGeom prst="rect">
            <a:avLst/>
          </a:prstGeom>
          <a:noFill/>
        </p:spPr>
        <p:txBody>
          <a:bodyPr wrap="square" rtlCol="0">
            <a:spAutoFit/>
          </a:bodyPr>
          <a:lstStyle/>
          <a:p>
            <a:r>
              <a:rPr lang="en-US" dirty="0"/>
              <a:t> </a:t>
            </a:r>
            <a:r>
              <a:rPr lang="en-US" sz="2800" b="1" dirty="0" smtClean="0">
                <a:latin typeface="Tahoma" panose="020B0604030504040204" pitchFamily="34" charset="0"/>
              </a:rPr>
              <a:t>Rev 18:11-12  </a:t>
            </a:r>
            <a:r>
              <a:rPr lang="en-US" sz="2800" b="1" dirty="0" smtClean="0">
                <a:latin typeface="Trebuchet MS" panose="020B0603020202020204" pitchFamily="34" charset="0"/>
              </a:rPr>
              <a:t>"The </a:t>
            </a:r>
            <a:r>
              <a:rPr lang="en-US" sz="2800" b="1" dirty="0">
                <a:latin typeface="Trebuchet MS" panose="020B0603020202020204" pitchFamily="34" charset="0"/>
              </a:rPr>
              <a:t>merchants of the earth will weep and mourn over her because no one buys their cargoes any more— </a:t>
            </a:r>
            <a:endParaRPr lang="en-US" sz="2800" b="1" dirty="0"/>
          </a:p>
        </p:txBody>
      </p:sp>
      <p:sp>
        <p:nvSpPr>
          <p:cNvPr id="3" name="TextBox 2"/>
          <p:cNvSpPr txBox="1"/>
          <p:nvPr/>
        </p:nvSpPr>
        <p:spPr>
          <a:xfrm>
            <a:off x="1472339" y="2027238"/>
            <a:ext cx="9453966" cy="2677656"/>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Verse 11 is the first of five verses which will speak of the permanency of Babylon’s fall, the others being verses 14, 21, 22, and 23. This lends credence to the earlier assertion that what is primarily being seen here is the fall of Old Covenant temple-based Judaism, even more so than simply the city of Jerusalem.</a:t>
            </a:r>
          </a:p>
        </p:txBody>
      </p:sp>
    </p:spTree>
    <p:extLst>
      <p:ext uri="{BB962C8B-B14F-4D97-AF65-F5344CB8AC3E}">
        <p14:creationId xmlns:p14="http://schemas.microsoft.com/office/powerpoint/2010/main" val="1788969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extBox 4"/>
          <p:cNvSpPr txBox="1">
            <a:spLocks noChangeArrowheads="1"/>
          </p:cNvSpPr>
          <p:nvPr/>
        </p:nvSpPr>
        <p:spPr bwMode="auto">
          <a:xfrm>
            <a:off x="2057400" y="1335088"/>
            <a:ext cx="82042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fontAlgn="base">
              <a:spcBef>
                <a:spcPct val="0"/>
              </a:spcBef>
              <a:spcAft>
                <a:spcPct val="0"/>
              </a:spcAft>
            </a:pPr>
            <a:r>
              <a:rPr lang="en-US" altLang="en-US" sz="1800" b="0">
                <a:solidFill>
                  <a:srgbClr val="FFFFFF"/>
                </a:solidFill>
                <a:latin typeface="Calibri" panose="020F0502020204030204" pitchFamily="34" charset="0"/>
              </a:rPr>
              <a:t> </a:t>
            </a:r>
            <a:endParaRPr lang="en-US" altLang="en-US" sz="2100">
              <a:solidFill>
                <a:srgbClr val="FFFFFF"/>
              </a:solidFill>
              <a:latin typeface="Tahoma" panose="020B0604030504040204" pitchFamily="34" charset="0"/>
            </a:endParaRPr>
          </a:p>
          <a:p>
            <a:pPr fontAlgn="base">
              <a:spcBef>
                <a:spcPct val="0"/>
              </a:spcBef>
              <a:spcAft>
                <a:spcPct val="0"/>
              </a:spcAft>
            </a:pPr>
            <a:endParaRPr lang="en-US" altLang="en-US" sz="2100">
              <a:solidFill>
                <a:srgbClr val="FFFFFF"/>
              </a:solidFill>
              <a:latin typeface="Tahoma" panose="020B0604030504040204" pitchFamily="34" charset="0"/>
            </a:endParaRPr>
          </a:p>
        </p:txBody>
      </p:sp>
      <p:sp>
        <p:nvSpPr>
          <p:cNvPr id="211971" name="TextBox 2"/>
          <p:cNvSpPr txBox="1">
            <a:spLocks noChangeArrowheads="1"/>
          </p:cNvSpPr>
          <p:nvPr/>
        </p:nvSpPr>
        <p:spPr bwMode="auto">
          <a:xfrm>
            <a:off x="2192338" y="1462088"/>
            <a:ext cx="82042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fontAlgn="base">
              <a:spcBef>
                <a:spcPct val="0"/>
              </a:spcBef>
              <a:spcAft>
                <a:spcPct val="0"/>
              </a:spcAft>
            </a:pPr>
            <a:r>
              <a:rPr lang="en-US" altLang="en-US" sz="1800" b="0">
                <a:solidFill>
                  <a:srgbClr val="FFFFFF"/>
                </a:solidFill>
                <a:latin typeface="Calibri" panose="020F0502020204030204" pitchFamily="34" charset="0"/>
              </a:rPr>
              <a:t> </a:t>
            </a:r>
            <a:endParaRPr lang="en-US" altLang="en-US" sz="2100">
              <a:solidFill>
                <a:srgbClr val="FFFFFF"/>
              </a:solidFill>
              <a:latin typeface="Tahoma" panose="020B0604030504040204" pitchFamily="34" charset="0"/>
            </a:endParaRPr>
          </a:p>
          <a:p>
            <a:pPr fontAlgn="base">
              <a:spcBef>
                <a:spcPct val="0"/>
              </a:spcBef>
              <a:spcAft>
                <a:spcPct val="0"/>
              </a:spcAft>
            </a:pPr>
            <a:endParaRPr lang="en-US" altLang="en-US" sz="2100">
              <a:solidFill>
                <a:srgbClr val="FFFFFF"/>
              </a:solidFill>
              <a:latin typeface="Tahoma" panose="020B0604030504040204" pitchFamily="34" charset="0"/>
            </a:endParaRPr>
          </a:p>
        </p:txBody>
      </p:sp>
      <p:sp>
        <p:nvSpPr>
          <p:cNvPr id="211972" name="TextBox 5"/>
          <p:cNvSpPr txBox="1">
            <a:spLocks noChangeArrowheads="1"/>
          </p:cNvSpPr>
          <p:nvPr/>
        </p:nvSpPr>
        <p:spPr bwMode="auto">
          <a:xfrm>
            <a:off x="2192338" y="304801"/>
            <a:ext cx="80692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eaLnBrk="0" fontAlgn="base" hangingPunct="0">
              <a:spcBef>
                <a:spcPct val="0"/>
              </a:spcBef>
              <a:spcAft>
                <a:spcPct val="0"/>
              </a:spcAft>
            </a:pPr>
            <a:r>
              <a:rPr lang="en-US" altLang="en-US" b="0">
                <a:solidFill>
                  <a:srgbClr val="800000"/>
                </a:solidFill>
                <a:latin typeface="Droid Sans"/>
              </a:rPr>
              <a:t> </a:t>
            </a:r>
            <a:endParaRPr lang="en-US" altLang="en-US">
              <a:solidFill>
                <a:prstClr val="white"/>
              </a:solidFill>
              <a:latin typeface="Droid Sans"/>
            </a:endParaRPr>
          </a:p>
        </p:txBody>
      </p:sp>
      <p:sp>
        <p:nvSpPr>
          <p:cNvPr id="211973" name="TextBox 3"/>
          <p:cNvSpPr txBox="1">
            <a:spLocks noChangeArrowheads="1"/>
          </p:cNvSpPr>
          <p:nvPr/>
        </p:nvSpPr>
        <p:spPr bwMode="auto">
          <a:xfrm>
            <a:off x="2192338" y="519113"/>
            <a:ext cx="76374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2" name="TextBox 1"/>
          <p:cNvSpPr txBox="1"/>
          <p:nvPr/>
        </p:nvSpPr>
        <p:spPr>
          <a:xfrm>
            <a:off x="1472339" y="535782"/>
            <a:ext cx="9748434" cy="1384995"/>
          </a:xfrm>
          <a:prstGeom prst="rect">
            <a:avLst/>
          </a:prstGeom>
          <a:noFill/>
        </p:spPr>
        <p:txBody>
          <a:bodyPr wrap="square" rtlCol="0">
            <a:spAutoFit/>
          </a:bodyPr>
          <a:lstStyle/>
          <a:p>
            <a:r>
              <a:rPr lang="en-US" sz="2800" b="1" dirty="0" smtClean="0">
                <a:latin typeface="Droid Sans"/>
              </a:rPr>
              <a:t>In </a:t>
            </a:r>
            <a:r>
              <a:rPr lang="en-US" sz="2800" b="1" dirty="0">
                <a:latin typeface="Droid Sans"/>
              </a:rPr>
              <a:t>verses 11-13 there is a list of 28 different types of cargo, no longer to be found in Babylon anymore after her downfall. </a:t>
            </a:r>
            <a:endParaRPr lang="en-US" sz="2800" b="1" dirty="0"/>
          </a:p>
        </p:txBody>
      </p:sp>
      <p:sp>
        <p:nvSpPr>
          <p:cNvPr id="3" name="TextBox 2"/>
          <p:cNvSpPr txBox="1"/>
          <p:nvPr/>
        </p:nvSpPr>
        <p:spPr>
          <a:xfrm>
            <a:off x="1472339" y="2027238"/>
            <a:ext cx="9453966" cy="3970318"/>
          </a:xfrm>
          <a:prstGeom prst="rect">
            <a:avLst/>
          </a:prstGeom>
          <a:noFill/>
        </p:spPr>
        <p:txBody>
          <a:bodyPr wrap="square" rtlCol="0">
            <a:spAutoFit/>
          </a:bodyPr>
          <a:lstStyle/>
          <a:p>
            <a:r>
              <a:rPr lang="en-US" sz="2800" dirty="0"/>
              <a:t> </a:t>
            </a:r>
            <a:r>
              <a:rPr lang="en-US" sz="2800" b="1" dirty="0" smtClean="0">
                <a:latin typeface="Tahoma" panose="020B0604030504040204" pitchFamily="34" charset="0"/>
              </a:rPr>
              <a:t>Rev 18:12-13   </a:t>
            </a:r>
            <a:r>
              <a:rPr lang="en-US" sz="2800" b="1" dirty="0" smtClean="0">
                <a:latin typeface="Trebuchet MS" panose="020B0603020202020204" pitchFamily="34" charset="0"/>
              </a:rPr>
              <a:t>cargoes </a:t>
            </a:r>
            <a:r>
              <a:rPr lang="en-US" sz="2800" b="1" dirty="0">
                <a:latin typeface="Trebuchet MS" panose="020B0603020202020204" pitchFamily="34" charset="0"/>
              </a:rPr>
              <a:t>of gold, silver, precious stones and pearls; fine linen, purple, silk and scarlet cloth; every sort of citron wood, and articles of every kind made of ivory, costly wood, bronze, iron and marble; </a:t>
            </a:r>
            <a:r>
              <a:rPr lang="en-US" sz="1400" b="1" baseline="30000" dirty="0">
                <a:latin typeface="Trebuchet MS" panose="020B0603020202020204" pitchFamily="34" charset="0"/>
              </a:rPr>
              <a:t>13</a:t>
            </a:r>
            <a:r>
              <a:rPr lang="en-US" sz="1400" b="1" dirty="0">
                <a:latin typeface="Trebuchet MS" panose="020B0603020202020204" pitchFamily="34" charset="0"/>
              </a:rPr>
              <a:t> </a:t>
            </a:r>
            <a:r>
              <a:rPr lang="en-US" sz="2800" b="1" dirty="0">
                <a:latin typeface="Trebuchet MS" panose="020B0603020202020204" pitchFamily="34" charset="0"/>
              </a:rPr>
              <a:t>cargoes of cinnamon and spice, of incense, myrrh and frankincense, of wine and olive oil, of fine flour and wheat; cattle and sheep; horses and carriages; and bodies and souls of men. </a:t>
            </a:r>
          </a:p>
          <a:p>
            <a:pPr marR="1350"/>
            <a:endParaRPr lang="en-US" sz="2800" b="1" dirty="0">
              <a:latin typeface="Tahoma" panose="020B0604030504040204" pitchFamily="34" charset="0"/>
            </a:endParaRPr>
          </a:p>
        </p:txBody>
      </p:sp>
    </p:spTree>
    <p:extLst>
      <p:ext uri="{BB962C8B-B14F-4D97-AF65-F5344CB8AC3E}">
        <p14:creationId xmlns:p14="http://schemas.microsoft.com/office/powerpoint/2010/main" val="361796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505 - Glorify Thy Name - 3.3</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3866782538"/>
      </p:ext>
    </p:extLst>
  </p:cSld>
  <p:clrMapOvr>
    <a:masterClrMapping/>
  </p:clrMapOvr>
  <p:transition>
    <p:wipe dir="r"/>
  </p:transition>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extBox 4"/>
          <p:cNvSpPr txBox="1">
            <a:spLocks noChangeArrowheads="1"/>
          </p:cNvSpPr>
          <p:nvPr/>
        </p:nvSpPr>
        <p:spPr bwMode="auto">
          <a:xfrm>
            <a:off x="2057400" y="1335088"/>
            <a:ext cx="82042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fontAlgn="base">
              <a:spcBef>
                <a:spcPct val="0"/>
              </a:spcBef>
              <a:spcAft>
                <a:spcPct val="0"/>
              </a:spcAft>
            </a:pPr>
            <a:r>
              <a:rPr lang="en-US" altLang="en-US" sz="1800" b="0">
                <a:solidFill>
                  <a:srgbClr val="FFFFFF"/>
                </a:solidFill>
                <a:latin typeface="Calibri" panose="020F0502020204030204" pitchFamily="34" charset="0"/>
              </a:rPr>
              <a:t> </a:t>
            </a:r>
            <a:endParaRPr lang="en-US" altLang="en-US" sz="2100">
              <a:solidFill>
                <a:srgbClr val="FFFFFF"/>
              </a:solidFill>
              <a:latin typeface="Tahoma" panose="020B0604030504040204" pitchFamily="34" charset="0"/>
            </a:endParaRPr>
          </a:p>
          <a:p>
            <a:pPr fontAlgn="base">
              <a:spcBef>
                <a:spcPct val="0"/>
              </a:spcBef>
              <a:spcAft>
                <a:spcPct val="0"/>
              </a:spcAft>
            </a:pPr>
            <a:endParaRPr lang="en-US" altLang="en-US" sz="2100">
              <a:solidFill>
                <a:srgbClr val="FFFFFF"/>
              </a:solidFill>
              <a:latin typeface="Tahoma" panose="020B0604030504040204" pitchFamily="34" charset="0"/>
            </a:endParaRPr>
          </a:p>
        </p:txBody>
      </p:sp>
      <p:sp>
        <p:nvSpPr>
          <p:cNvPr id="211971" name="TextBox 2"/>
          <p:cNvSpPr txBox="1">
            <a:spLocks noChangeArrowheads="1"/>
          </p:cNvSpPr>
          <p:nvPr/>
        </p:nvSpPr>
        <p:spPr bwMode="auto">
          <a:xfrm>
            <a:off x="2192338" y="1462088"/>
            <a:ext cx="82042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fontAlgn="base">
              <a:spcBef>
                <a:spcPct val="0"/>
              </a:spcBef>
              <a:spcAft>
                <a:spcPct val="0"/>
              </a:spcAft>
            </a:pPr>
            <a:r>
              <a:rPr lang="en-US" altLang="en-US" sz="1800" b="0">
                <a:solidFill>
                  <a:srgbClr val="FFFFFF"/>
                </a:solidFill>
                <a:latin typeface="Calibri" panose="020F0502020204030204" pitchFamily="34" charset="0"/>
              </a:rPr>
              <a:t> </a:t>
            </a:r>
            <a:endParaRPr lang="en-US" altLang="en-US" sz="2100">
              <a:solidFill>
                <a:srgbClr val="FFFFFF"/>
              </a:solidFill>
              <a:latin typeface="Tahoma" panose="020B0604030504040204" pitchFamily="34" charset="0"/>
            </a:endParaRPr>
          </a:p>
          <a:p>
            <a:pPr fontAlgn="base">
              <a:spcBef>
                <a:spcPct val="0"/>
              </a:spcBef>
              <a:spcAft>
                <a:spcPct val="0"/>
              </a:spcAft>
            </a:pPr>
            <a:endParaRPr lang="en-US" altLang="en-US" sz="2100">
              <a:solidFill>
                <a:srgbClr val="FFFFFF"/>
              </a:solidFill>
              <a:latin typeface="Tahoma" panose="020B0604030504040204" pitchFamily="34" charset="0"/>
            </a:endParaRPr>
          </a:p>
        </p:txBody>
      </p:sp>
      <p:sp>
        <p:nvSpPr>
          <p:cNvPr id="211972" name="TextBox 5"/>
          <p:cNvSpPr txBox="1">
            <a:spLocks noChangeArrowheads="1"/>
          </p:cNvSpPr>
          <p:nvPr/>
        </p:nvSpPr>
        <p:spPr bwMode="auto">
          <a:xfrm>
            <a:off x="2192338" y="304801"/>
            <a:ext cx="80692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eaLnBrk="0" fontAlgn="base" hangingPunct="0">
              <a:spcBef>
                <a:spcPct val="0"/>
              </a:spcBef>
              <a:spcAft>
                <a:spcPct val="0"/>
              </a:spcAft>
            </a:pPr>
            <a:r>
              <a:rPr lang="en-US" altLang="en-US" b="0">
                <a:solidFill>
                  <a:srgbClr val="800000"/>
                </a:solidFill>
                <a:latin typeface="Droid Sans"/>
              </a:rPr>
              <a:t> </a:t>
            </a:r>
            <a:endParaRPr lang="en-US" altLang="en-US">
              <a:solidFill>
                <a:prstClr val="white"/>
              </a:solidFill>
              <a:latin typeface="Droid Sans"/>
            </a:endParaRPr>
          </a:p>
        </p:txBody>
      </p:sp>
      <p:sp>
        <p:nvSpPr>
          <p:cNvPr id="211973" name="TextBox 3"/>
          <p:cNvSpPr txBox="1">
            <a:spLocks noChangeArrowheads="1"/>
          </p:cNvSpPr>
          <p:nvPr/>
        </p:nvSpPr>
        <p:spPr bwMode="auto">
          <a:xfrm>
            <a:off x="2192338" y="519113"/>
            <a:ext cx="76374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2" name="TextBox 1"/>
          <p:cNvSpPr txBox="1"/>
          <p:nvPr/>
        </p:nvSpPr>
        <p:spPr>
          <a:xfrm>
            <a:off x="1472339" y="535782"/>
            <a:ext cx="9748434" cy="954107"/>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Most shocking on this list is the mention of “human souls” (verse 13)</a:t>
            </a:r>
          </a:p>
        </p:txBody>
      </p:sp>
      <p:sp>
        <p:nvSpPr>
          <p:cNvPr id="3" name="TextBox 2"/>
          <p:cNvSpPr txBox="1"/>
          <p:nvPr/>
        </p:nvSpPr>
        <p:spPr>
          <a:xfrm>
            <a:off x="1472339" y="1808163"/>
            <a:ext cx="9453966" cy="3970318"/>
          </a:xfrm>
          <a:prstGeom prst="rect">
            <a:avLst/>
          </a:prstGeom>
          <a:noFill/>
        </p:spPr>
        <p:txBody>
          <a:bodyPr wrap="square" rtlCol="0">
            <a:spAutoFit/>
          </a:bodyPr>
          <a:lstStyle/>
          <a:p>
            <a:r>
              <a:rPr lang="en-US" sz="2800" dirty="0"/>
              <a:t> </a:t>
            </a:r>
            <a:r>
              <a:rPr lang="en-US" sz="2800" b="1" dirty="0" smtClean="0">
                <a:latin typeface="Tahoma" panose="020B0604030504040204" pitchFamily="34" charset="0"/>
              </a:rPr>
              <a:t>Rev 18:12-13   </a:t>
            </a:r>
            <a:r>
              <a:rPr lang="en-US" sz="2800" b="1" dirty="0" smtClean="0">
                <a:latin typeface="Trebuchet MS" panose="020B0603020202020204" pitchFamily="34" charset="0"/>
              </a:rPr>
              <a:t>cargoes </a:t>
            </a:r>
            <a:r>
              <a:rPr lang="en-US" sz="2800" b="1" dirty="0">
                <a:latin typeface="Trebuchet MS" panose="020B0603020202020204" pitchFamily="34" charset="0"/>
              </a:rPr>
              <a:t>of gold, silver, precious stones and pearls; fine linen, purple, silk and scarlet cloth; every sort of citron wood, and articles of every kind made of ivory, costly wood, bronze, iron and marble; </a:t>
            </a:r>
            <a:r>
              <a:rPr lang="en-US" sz="1400" b="1" baseline="30000" dirty="0">
                <a:latin typeface="Trebuchet MS" panose="020B0603020202020204" pitchFamily="34" charset="0"/>
              </a:rPr>
              <a:t>13</a:t>
            </a:r>
            <a:r>
              <a:rPr lang="en-US" sz="1400" b="1" dirty="0">
                <a:latin typeface="Trebuchet MS" panose="020B0603020202020204" pitchFamily="34" charset="0"/>
              </a:rPr>
              <a:t> </a:t>
            </a:r>
            <a:r>
              <a:rPr lang="en-US" sz="2800" b="1" dirty="0">
                <a:latin typeface="Trebuchet MS" panose="020B0603020202020204" pitchFamily="34" charset="0"/>
              </a:rPr>
              <a:t>cargoes of cinnamon and spice, of incense, myrrh and frankincense, of wine and olive oil, of fine flour and wheat; cattle and sheep; horses and carriages; and bodies and souls of men. </a:t>
            </a:r>
          </a:p>
          <a:p>
            <a:pPr marR="1350"/>
            <a:endParaRPr lang="en-US" sz="2800" b="1" dirty="0">
              <a:latin typeface="Tahoma" panose="020B0604030504040204" pitchFamily="34" charset="0"/>
            </a:endParaRPr>
          </a:p>
        </p:txBody>
      </p:sp>
    </p:spTree>
    <p:extLst>
      <p:ext uri="{BB962C8B-B14F-4D97-AF65-F5344CB8AC3E}">
        <p14:creationId xmlns:p14="http://schemas.microsoft.com/office/powerpoint/2010/main" val="3998498860"/>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extBox 4"/>
          <p:cNvSpPr txBox="1">
            <a:spLocks noChangeArrowheads="1"/>
          </p:cNvSpPr>
          <p:nvPr/>
        </p:nvSpPr>
        <p:spPr bwMode="auto">
          <a:xfrm>
            <a:off x="2057400" y="1335088"/>
            <a:ext cx="82042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fontAlgn="base">
              <a:spcBef>
                <a:spcPct val="0"/>
              </a:spcBef>
              <a:spcAft>
                <a:spcPct val="0"/>
              </a:spcAft>
            </a:pPr>
            <a:r>
              <a:rPr lang="en-US" altLang="en-US" sz="1800" b="0">
                <a:solidFill>
                  <a:srgbClr val="FFFFFF"/>
                </a:solidFill>
                <a:latin typeface="Calibri" panose="020F0502020204030204" pitchFamily="34" charset="0"/>
              </a:rPr>
              <a:t> </a:t>
            </a:r>
            <a:endParaRPr lang="en-US" altLang="en-US" sz="2100">
              <a:solidFill>
                <a:srgbClr val="FFFFFF"/>
              </a:solidFill>
              <a:latin typeface="Tahoma" panose="020B0604030504040204" pitchFamily="34" charset="0"/>
            </a:endParaRPr>
          </a:p>
          <a:p>
            <a:pPr fontAlgn="base">
              <a:spcBef>
                <a:spcPct val="0"/>
              </a:spcBef>
              <a:spcAft>
                <a:spcPct val="0"/>
              </a:spcAft>
            </a:pPr>
            <a:endParaRPr lang="en-US" altLang="en-US" sz="2100">
              <a:solidFill>
                <a:srgbClr val="FFFFFF"/>
              </a:solidFill>
              <a:latin typeface="Tahoma" panose="020B0604030504040204" pitchFamily="34" charset="0"/>
            </a:endParaRPr>
          </a:p>
        </p:txBody>
      </p:sp>
      <p:sp>
        <p:nvSpPr>
          <p:cNvPr id="211971" name="TextBox 2"/>
          <p:cNvSpPr txBox="1">
            <a:spLocks noChangeArrowheads="1"/>
          </p:cNvSpPr>
          <p:nvPr/>
        </p:nvSpPr>
        <p:spPr bwMode="auto">
          <a:xfrm>
            <a:off x="2192338" y="1460944"/>
            <a:ext cx="82042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fontAlgn="base">
              <a:spcBef>
                <a:spcPct val="0"/>
              </a:spcBef>
              <a:spcAft>
                <a:spcPct val="0"/>
              </a:spcAft>
            </a:pPr>
            <a:r>
              <a:rPr lang="en-US" altLang="en-US" sz="1800" b="0">
                <a:solidFill>
                  <a:srgbClr val="FFFFFF"/>
                </a:solidFill>
                <a:latin typeface="Calibri" panose="020F0502020204030204" pitchFamily="34" charset="0"/>
              </a:rPr>
              <a:t> </a:t>
            </a:r>
            <a:endParaRPr lang="en-US" altLang="en-US" sz="2100">
              <a:solidFill>
                <a:srgbClr val="FFFFFF"/>
              </a:solidFill>
              <a:latin typeface="Tahoma" panose="020B0604030504040204" pitchFamily="34" charset="0"/>
            </a:endParaRPr>
          </a:p>
          <a:p>
            <a:pPr fontAlgn="base">
              <a:spcBef>
                <a:spcPct val="0"/>
              </a:spcBef>
              <a:spcAft>
                <a:spcPct val="0"/>
              </a:spcAft>
            </a:pPr>
            <a:endParaRPr lang="en-US" altLang="en-US" sz="2100">
              <a:solidFill>
                <a:srgbClr val="FFFFFF"/>
              </a:solidFill>
              <a:latin typeface="Tahoma" panose="020B0604030504040204" pitchFamily="34" charset="0"/>
            </a:endParaRPr>
          </a:p>
        </p:txBody>
      </p:sp>
      <p:sp>
        <p:nvSpPr>
          <p:cNvPr id="211972" name="TextBox 5"/>
          <p:cNvSpPr txBox="1">
            <a:spLocks noChangeArrowheads="1"/>
          </p:cNvSpPr>
          <p:nvPr/>
        </p:nvSpPr>
        <p:spPr bwMode="auto">
          <a:xfrm>
            <a:off x="2192338" y="304801"/>
            <a:ext cx="80692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eaLnBrk="0" fontAlgn="base" hangingPunct="0">
              <a:spcBef>
                <a:spcPct val="0"/>
              </a:spcBef>
              <a:spcAft>
                <a:spcPct val="0"/>
              </a:spcAft>
            </a:pPr>
            <a:r>
              <a:rPr lang="en-US" altLang="en-US" b="0">
                <a:solidFill>
                  <a:srgbClr val="800000"/>
                </a:solidFill>
                <a:latin typeface="Droid Sans"/>
              </a:rPr>
              <a:t> </a:t>
            </a:r>
            <a:endParaRPr lang="en-US" altLang="en-US">
              <a:solidFill>
                <a:prstClr val="white"/>
              </a:solidFill>
              <a:latin typeface="Droid Sans"/>
            </a:endParaRPr>
          </a:p>
        </p:txBody>
      </p:sp>
      <p:sp>
        <p:nvSpPr>
          <p:cNvPr id="211973" name="TextBox 3"/>
          <p:cNvSpPr txBox="1">
            <a:spLocks noChangeArrowheads="1"/>
          </p:cNvSpPr>
          <p:nvPr/>
        </p:nvSpPr>
        <p:spPr bwMode="auto">
          <a:xfrm>
            <a:off x="2192338" y="519113"/>
            <a:ext cx="76374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3" name="TextBox 2"/>
          <p:cNvSpPr txBox="1"/>
          <p:nvPr/>
        </p:nvSpPr>
        <p:spPr>
          <a:xfrm>
            <a:off x="1129103" y="157540"/>
            <a:ext cx="9998680" cy="6124754"/>
          </a:xfrm>
          <a:prstGeom prst="rect">
            <a:avLst/>
          </a:prstGeom>
          <a:noFill/>
        </p:spPr>
        <p:txBody>
          <a:bodyPr wrap="square" rtlCol="0">
            <a:spAutoFit/>
          </a:bodyPr>
          <a:lstStyle/>
          <a:p>
            <a:r>
              <a:rPr lang="en-US" sz="2800" b="1" i="1" dirty="0">
                <a:latin typeface="Droid Sans"/>
              </a:rPr>
              <a:t>In these streets and lanes everything might be purchased: the production of Palestine, or imported from foreign lands—nay, the rarest articles from the remotest parts. Exquisitely shaped, curiously designed and jeweled cups, rings, and other workmanship of precious metals; glass, silks, fine linen, woolen stuffs, purple, and costly hangings; essences, ointments, and perfumes, as precious as gold; articles of food and drink from foreign lands—in short, what India, Persia, Arabia, Media, Egypt, Italy, Greece, and even the far-off lands of the Gentiles yielded, might be had in these bazaars. Ancient Jewish writings enable us to identify no fewer than 118 different articles of import from foreign lands, covering more than even modern luxury has devised</a:t>
            </a:r>
            <a:r>
              <a:rPr lang="en-US" sz="2800" b="1" i="1" dirty="0" smtClean="0">
                <a:latin typeface="Droid Sans"/>
              </a:rPr>
              <a:t>.”  </a:t>
            </a:r>
            <a:r>
              <a:rPr lang="en-US" sz="2800" b="1" dirty="0" smtClean="0">
                <a:latin typeface="Droid Sans"/>
              </a:rPr>
              <a:t>Alfred </a:t>
            </a:r>
            <a:r>
              <a:rPr lang="en-US" sz="2800" b="1" dirty="0" err="1" smtClean="0">
                <a:latin typeface="Droid Sans"/>
              </a:rPr>
              <a:t>Edersheim</a:t>
            </a:r>
            <a:endParaRPr lang="en-US" sz="2800" b="1" dirty="0">
              <a:latin typeface="Tahoma" panose="020B0604030504040204" pitchFamily="34" charset="0"/>
            </a:endParaRPr>
          </a:p>
        </p:txBody>
      </p:sp>
    </p:spTree>
    <p:extLst>
      <p:ext uri="{BB962C8B-B14F-4D97-AF65-F5344CB8AC3E}">
        <p14:creationId xmlns:p14="http://schemas.microsoft.com/office/powerpoint/2010/main" val="2546464860"/>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extBox 4"/>
          <p:cNvSpPr txBox="1">
            <a:spLocks noChangeArrowheads="1"/>
          </p:cNvSpPr>
          <p:nvPr/>
        </p:nvSpPr>
        <p:spPr bwMode="auto">
          <a:xfrm>
            <a:off x="2057400" y="1335088"/>
            <a:ext cx="82042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fontAlgn="base">
              <a:spcBef>
                <a:spcPct val="0"/>
              </a:spcBef>
              <a:spcAft>
                <a:spcPct val="0"/>
              </a:spcAft>
            </a:pPr>
            <a:r>
              <a:rPr lang="en-US" altLang="en-US" sz="1800" b="0">
                <a:solidFill>
                  <a:srgbClr val="FFFFFF"/>
                </a:solidFill>
                <a:latin typeface="Calibri" panose="020F0502020204030204" pitchFamily="34" charset="0"/>
              </a:rPr>
              <a:t> </a:t>
            </a:r>
            <a:endParaRPr lang="en-US" altLang="en-US" sz="2100">
              <a:solidFill>
                <a:srgbClr val="FFFFFF"/>
              </a:solidFill>
              <a:latin typeface="Tahoma" panose="020B0604030504040204" pitchFamily="34" charset="0"/>
            </a:endParaRPr>
          </a:p>
          <a:p>
            <a:pPr fontAlgn="base">
              <a:spcBef>
                <a:spcPct val="0"/>
              </a:spcBef>
              <a:spcAft>
                <a:spcPct val="0"/>
              </a:spcAft>
            </a:pPr>
            <a:endParaRPr lang="en-US" altLang="en-US" sz="2100">
              <a:solidFill>
                <a:srgbClr val="FFFFFF"/>
              </a:solidFill>
              <a:latin typeface="Tahoma" panose="020B0604030504040204" pitchFamily="34" charset="0"/>
            </a:endParaRPr>
          </a:p>
        </p:txBody>
      </p:sp>
      <p:sp>
        <p:nvSpPr>
          <p:cNvPr id="211971" name="TextBox 2"/>
          <p:cNvSpPr txBox="1">
            <a:spLocks noChangeArrowheads="1"/>
          </p:cNvSpPr>
          <p:nvPr/>
        </p:nvSpPr>
        <p:spPr bwMode="auto">
          <a:xfrm>
            <a:off x="2192338" y="1460944"/>
            <a:ext cx="82042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fontAlgn="base">
              <a:spcBef>
                <a:spcPct val="0"/>
              </a:spcBef>
              <a:spcAft>
                <a:spcPct val="0"/>
              </a:spcAft>
            </a:pPr>
            <a:r>
              <a:rPr lang="en-US" altLang="en-US" sz="1800" b="0">
                <a:solidFill>
                  <a:srgbClr val="FFFFFF"/>
                </a:solidFill>
                <a:latin typeface="Calibri" panose="020F0502020204030204" pitchFamily="34" charset="0"/>
              </a:rPr>
              <a:t> </a:t>
            </a:r>
            <a:endParaRPr lang="en-US" altLang="en-US" sz="2100">
              <a:solidFill>
                <a:srgbClr val="FFFFFF"/>
              </a:solidFill>
              <a:latin typeface="Tahoma" panose="020B0604030504040204" pitchFamily="34" charset="0"/>
            </a:endParaRPr>
          </a:p>
          <a:p>
            <a:pPr fontAlgn="base">
              <a:spcBef>
                <a:spcPct val="0"/>
              </a:spcBef>
              <a:spcAft>
                <a:spcPct val="0"/>
              </a:spcAft>
            </a:pPr>
            <a:endParaRPr lang="en-US" altLang="en-US" sz="2100">
              <a:solidFill>
                <a:srgbClr val="FFFFFF"/>
              </a:solidFill>
              <a:latin typeface="Tahoma" panose="020B0604030504040204" pitchFamily="34" charset="0"/>
            </a:endParaRPr>
          </a:p>
        </p:txBody>
      </p:sp>
      <p:sp>
        <p:nvSpPr>
          <p:cNvPr id="211972" name="TextBox 5"/>
          <p:cNvSpPr txBox="1">
            <a:spLocks noChangeArrowheads="1"/>
          </p:cNvSpPr>
          <p:nvPr/>
        </p:nvSpPr>
        <p:spPr bwMode="auto">
          <a:xfrm>
            <a:off x="2192338" y="304801"/>
            <a:ext cx="80692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eaLnBrk="0" fontAlgn="base" hangingPunct="0">
              <a:spcBef>
                <a:spcPct val="0"/>
              </a:spcBef>
              <a:spcAft>
                <a:spcPct val="0"/>
              </a:spcAft>
            </a:pPr>
            <a:r>
              <a:rPr lang="en-US" altLang="en-US" b="0">
                <a:solidFill>
                  <a:srgbClr val="800000"/>
                </a:solidFill>
                <a:latin typeface="Droid Sans"/>
              </a:rPr>
              <a:t> </a:t>
            </a:r>
            <a:endParaRPr lang="en-US" altLang="en-US">
              <a:solidFill>
                <a:prstClr val="white"/>
              </a:solidFill>
              <a:latin typeface="Droid Sans"/>
            </a:endParaRPr>
          </a:p>
        </p:txBody>
      </p:sp>
      <p:sp>
        <p:nvSpPr>
          <p:cNvPr id="211973" name="TextBox 3"/>
          <p:cNvSpPr txBox="1">
            <a:spLocks noChangeArrowheads="1"/>
          </p:cNvSpPr>
          <p:nvPr/>
        </p:nvSpPr>
        <p:spPr bwMode="auto">
          <a:xfrm>
            <a:off x="2192338" y="519113"/>
            <a:ext cx="76374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3" name="TextBox 2"/>
          <p:cNvSpPr txBox="1"/>
          <p:nvPr/>
        </p:nvSpPr>
        <p:spPr>
          <a:xfrm>
            <a:off x="1129103" y="157540"/>
            <a:ext cx="9998680" cy="6124754"/>
          </a:xfrm>
          <a:prstGeom prst="rect">
            <a:avLst/>
          </a:prstGeom>
          <a:noFill/>
        </p:spPr>
        <p:txBody>
          <a:bodyPr wrap="square" rtlCol="0">
            <a:spAutoFit/>
          </a:bodyPr>
          <a:lstStyle/>
          <a:p>
            <a:r>
              <a:rPr lang="en-US" sz="2800" b="1" i="1" dirty="0">
                <a:latin typeface="Droid Sans"/>
              </a:rPr>
              <a:t>In these streets and lanes everything might be purchased: the production of Palestine, or imported from foreign lands—nay, the rarest articles from the remotest parts. Exquisitely shaped, curiously designed and jeweled cups, rings, and other workmanship of precious metals; glass, silks, fine linen, woolen stuffs, purple, and costly hangings; essences, ointments, and perfumes, as precious as gold; articles of food and drink from foreign lands—in short, what India, Persia, Arabia, Media, Egypt, Italy, Greece, and even the far-off lands of the Gentiles yielded, might be had in these bazaars. Ancient Jewish writings enable us to identify no fewer than 118 different articles of import from foreign lands, covering more than even modern luxury has devised</a:t>
            </a:r>
            <a:r>
              <a:rPr lang="en-US" sz="2800" b="1" i="1" dirty="0" smtClean="0">
                <a:latin typeface="Droid Sans"/>
              </a:rPr>
              <a:t>.”  </a:t>
            </a:r>
            <a:r>
              <a:rPr lang="en-US" sz="2800" b="1" dirty="0" smtClean="0">
                <a:latin typeface="Droid Sans"/>
              </a:rPr>
              <a:t>Alfred </a:t>
            </a:r>
            <a:r>
              <a:rPr lang="en-US" sz="2800" b="1" dirty="0" err="1" smtClean="0">
                <a:latin typeface="Droid Sans"/>
              </a:rPr>
              <a:t>Edersheim</a:t>
            </a:r>
            <a:endParaRPr lang="en-US" sz="2800" b="1" dirty="0">
              <a:latin typeface="Tahoma" panose="020B0604030504040204" pitchFamily="34" charset="0"/>
            </a:endParaRPr>
          </a:p>
        </p:txBody>
      </p:sp>
    </p:spTree>
    <p:extLst>
      <p:ext uri="{BB962C8B-B14F-4D97-AF65-F5344CB8AC3E}">
        <p14:creationId xmlns:p14="http://schemas.microsoft.com/office/powerpoint/2010/main" val="2304642777"/>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extBox 4"/>
          <p:cNvSpPr txBox="1">
            <a:spLocks noChangeArrowheads="1"/>
          </p:cNvSpPr>
          <p:nvPr/>
        </p:nvSpPr>
        <p:spPr bwMode="auto">
          <a:xfrm>
            <a:off x="2057400" y="1335088"/>
            <a:ext cx="82042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fontAlgn="base">
              <a:spcBef>
                <a:spcPct val="0"/>
              </a:spcBef>
              <a:spcAft>
                <a:spcPct val="0"/>
              </a:spcAft>
            </a:pPr>
            <a:r>
              <a:rPr lang="en-US" altLang="en-US" sz="1800" b="0">
                <a:solidFill>
                  <a:srgbClr val="FFFFFF"/>
                </a:solidFill>
                <a:latin typeface="Calibri" panose="020F0502020204030204" pitchFamily="34" charset="0"/>
              </a:rPr>
              <a:t> </a:t>
            </a:r>
            <a:endParaRPr lang="en-US" altLang="en-US" sz="2100">
              <a:solidFill>
                <a:srgbClr val="FFFFFF"/>
              </a:solidFill>
              <a:latin typeface="Tahoma" panose="020B0604030504040204" pitchFamily="34" charset="0"/>
            </a:endParaRPr>
          </a:p>
          <a:p>
            <a:pPr fontAlgn="base">
              <a:spcBef>
                <a:spcPct val="0"/>
              </a:spcBef>
              <a:spcAft>
                <a:spcPct val="0"/>
              </a:spcAft>
            </a:pPr>
            <a:endParaRPr lang="en-US" altLang="en-US" sz="2100">
              <a:solidFill>
                <a:srgbClr val="FFFFFF"/>
              </a:solidFill>
              <a:latin typeface="Tahoma" panose="020B0604030504040204" pitchFamily="34" charset="0"/>
            </a:endParaRPr>
          </a:p>
        </p:txBody>
      </p:sp>
      <p:sp>
        <p:nvSpPr>
          <p:cNvPr id="211971" name="TextBox 2"/>
          <p:cNvSpPr txBox="1">
            <a:spLocks noChangeArrowheads="1"/>
          </p:cNvSpPr>
          <p:nvPr/>
        </p:nvSpPr>
        <p:spPr bwMode="auto">
          <a:xfrm>
            <a:off x="2192338" y="1460944"/>
            <a:ext cx="82042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fontAlgn="base">
              <a:spcBef>
                <a:spcPct val="0"/>
              </a:spcBef>
              <a:spcAft>
                <a:spcPct val="0"/>
              </a:spcAft>
            </a:pPr>
            <a:r>
              <a:rPr lang="en-US" altLang="en-US" sz="1800" b="0">
                <a:solidFill>
                  <a:srgbClr val="FFFFFF"/>
                </a:solidFill>
                <a:latin typeface="Calibri" panose="020F0502020204030204" pitchFamily="34" charset="0"/>
              </a:rPr>
              <a:t> </a:t>
            </a:r>
            <a:endParaRPr lang="en-US" altLang="en-US" sz="2100">
              <a:solidFill>
                <a:srgbClr val="FFFFFF"/>
              </a:solidFill>
              <a:latin typeface="Tahoma" panose="020B0604030504040204" pitchFamily="34" charset="0"/>
            </a:endParaRPr>
          </a:p>
          <a:p>
            <a:pPr fontAlgn="base">
              <a:spcBef>
                <a:spcPct val="0"/>
              </a:spcBef>
              <a:spcAft>
                <a:spcPct val="0"/>
              </a:spcAft>
            </a:pPr>
            <a:endParaRPr lang="en-US" altLang="en-US" sz="2100">
              <a:solidFill>
                <a:srgbClr val="FFFFFF"/>
              </a:solidFill>
              <a:latin typeface="Tahoma" panose="020B0604030504040204" pitchFamily="34" charset="0"/>
            </a:endParaRPr>
          </a:p>
        </p:txBody>
      </p:sp>
      <p:sp>
        <p:nvSpPr>
          <p:cNvPr id="211972" name="TextBox 5"/>
          <p:cNvSpPr txBox="1">
            <a:spLocks noChangeArrowheads="1"/>
          </p:cNvSpPr>
          <p:nvPr/>
        </p:nvSpPr>
        <p:spPr bwMode="auto">
          <a:xfrm>
            <a:off x="2192338" y="304801"/>
            <a:ext cx="80692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eaLnBrk="0" fontAlgn="base" hangingPunct="0">
              <a:spcBef>
                <a:spcPct val="0"/>
              </a:spcBef>
              <a:spcAft>
                <a:spcPct val="0"/>
              </a:spcAft>
            </a:pPr>
            <a:r>
              <a:rPr lang="en-US" altLang="en-US" b="0">
                <a:solidFill>
                  <a:srgbClr val="800000"/>
                </a:solidFill>
                <a:latin typeface="Droid Sans"/>
              </a:rPr>
              <a:t> </a:t>
            </a:r>
            <a:endParaRPr lang="en-US" altLang="en-US">
              <a:solidFill>
                <a:prstClr val="white"/>
              </a:solidFill>
              <a:latin typeface="Droid Sans"/>
            </a:endParaRPr>
          </a:p>
        </p:txBody>
      </p:sp>
      <p:sp>
        <p:nvSpPr>
          <p:cNvPr id="211973" name="TextBox 3"/>
          <p:cNvSpPr txBox="1">
            <a:spLocks noChangeArrowheads="1"/>
          </p:cNvSpPr>
          <p:nvPr/>
        </p:nvSpPr>
        <p:spPr bwMode="auto">
          <a:xfrm>
            <a:off x="2192338" y="519113"/>
            <a:ext cx="76374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3" name="TextBox 2"/>
          <p:cNvSpPr txBox="1"/>
          <p:nvPr/>
        </p:nvSpPr>
        <p:spPr>
          <a:xfrm>
            <a:off x="1129103" y="157540"/>
            <a:ext cx="9998680" cy="1815882"/>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“The wealth of Jerusalem was a direct result of the blessings promised in Leviticus 26 and Deuteronomy 28. God had made her a great commercial center, but she had abused the gift. </a:t>
            </a:r>
          </a:p>
        </p:txBody>
      </p:sp>
    </p:spTree>
    <p:extLst>
      <p:ext uri="{BB962C8B-B14F-4D97-AF65-F5344CB8AC3E}">
        <p14:creationId xmlns:p14="http://schemas.microsoft.com/office/powerpoint/2010/main" val="32966982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3794" name="Picture 2" descr="ADE4302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969" y="-76200"/>
            <a:ext cx="12755105"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3"/>
          <p:cNvSpPr txBox="1">
            <a:spLocks noChangeArrowheads="1"/>
          </p:cNvSpPr>
          <p:nvPr/>
        </p:nvSpPr>
        <p:spPr bwMode="auto">
          <a:xfrm>
            <a:off x="6181726" y="5057775"/>
            <a:ext cx="2486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defRPr/>
            </a:pPr>
            <a:r>
              <a:rPr lang="en-US" altLang="en-US" sz="1013" b="1" dirty="0">
                <a:solidFill>
                  <a:srgbClr val="000000"/>
                </a:solidFill>
                <a:latin typeface="华文细黑" charset="0"/>
              </a:rPr>
              <a:t>                DESIGNED BY JIM INGRAM</a:t>
            </a:r>
          </a:p>
        </p:txBody>
      </p:sp>
    </p:spTree>
    <p:extLst>
      <p:ext uri="{BB962C8B-B14F-4D97-AF65-F5344CB8AC3E}">
        <p14:creationId xmlns:p14="http://schemas.microsoft.com/office/powerpoint/2010/main" val="3754166975"/>
      </p:ext>
    </p:extLst>
  </p:cSld>
  <p:clrMapOvr>
    <a:masterClrMapping/>
  </p:clrMapOvr>
  <p:transition spd="slow" advClick="0" advTm="60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505 - Glorify Thy Name - 3.3</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a:r>
              <a:rPr lang="en-US" dirty="0">
                <a:solidFill>
                  <a:prstClr val="black"/>
                </a:solidFill>
              </a:rPr>
              <a:t>End of Song</a:t>
            </a:r>
          </a:p>
        </p:txBody>
      </p:sp>
    </p:spTree>
    <p:extLst>
      <p:ext uri="{BB962C8B-B14F-4D97-AF65-F5344CB8AC3E}">
        <p14:creationId xmlns:p14="http://schemas.microsoft.com/office/powerpoint/2010/main" val="645659934"/>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From Our Pastor (With images) | Church announcements, Worship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14"/>
            <a:ext cx="12192000" cy="710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0395849"/>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ext Box 2"/>
          <p:cNvSpPr txBox="1">
            <a:spLocks noChangeArrowheads="1"/>
          </p:cNvSpPr>
          <p:nvPr/>
        </p:nvSpPr>
        <p:spPr bwMode="auto">
          <a:xfrm>
            <a:off x="4167188" y="2143126"/>
            <a:ext cx="3943350"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algn="ctr" fontAlgn="base">
              <a:spcBef>
                <a:spcPct val="50000"/>
              </a:spcBef>
              <a:spcAft>
                <a:spcPct val="0"/>
              </a:spcAft>
              <a:buFontTx/>
              <a:buNone/>
            </a:pPr>
            <a:r>
              <a:rPr lang="en-US" altLang="en-US" sz="1800" b="1">
                <a:solidFill>
                  <a:srgbClr val="FFAE37"/>
                </a:solidFill>
              </a:rPr>
              <a:t>PRAYER</a:t>
            </a:r>
          </a:p>
          <a:p>
            <a:pPr algn="ctr" fontAlgn="base">
              <a:spcBef>
                <a:spcPct val="50000"/>
              </a:spcBef>
              <a:spcAft>
                <a:spcPct val="0"/>
              </a:spcAft>
              <a:buFontTx/>
              <a:buNone/>
            </a:pPr>
            <a:r>
              <a:rPr lang="en-US" altLang="en-US" sz="1800" b="1">
                <a:solidFill>
                  <a:srgbClr val="FFAE37"/>
                </a:solidFill>
              </a:rPr>
              <a:t>Jerry Mellish</a:t>
            </a:r>
          </a:p>
        </p:txBody>
      </p:sp>
      <p:pic>
        <p:nvPicPr>
          <p:cNvPr id="50179" name="Picture 3" descr="Image result for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Text Box 4"/>
          <p:cNvSpPr txBox="1">
            <a:spLocks noChangeArrowheads="1"/>
          </p:cNvSpPr>
          <p:nvPr/>
        </p:nvSpPr>
        <p:spPr bwMode="auto">
          <a:xfrm>
            <a:off x="3887789" y="4851400"/>
            <a:ext cx="4416425"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FontTx/>
              <a:buNone/>
              <a:defRPr/>
            </a:pPr>
            <a:r>
              <a:rPr lang="en-US" altLang="en-US" sz="2250" b="1" dirty="0">
                <a:solidFill>
                  <a:srgbClr val="FFFFFF"/>
                </a:solidFill>
              </a:rPr>
              <a:t>LED BY </a:t>
            </a:r>
            <a:r>
              <a:rPr lang="en-US" altLang="en-US" sz="2250" b="1" dirty="0" smtClean="0">
                <a:solidFill>
                  <a:srgbClr val="FFFFFF"/>
                </a:solidFill>
              </a:rPr>
              <a:t>BRAD VANHAERENTS</a:t>
            </a:r>
            <a:endParaRPr lang="en-US" altLang="en-US" sz="2250" b="1" dirty="0">
              <a:solidFill>
                <a:srgbClr val="FFFFFF"/>
              </a:solidFill>
            </a:endParaRPr>
          </a:p>
        </p:txBody>
      </p:sp>
    </p:spTree>
    <p:extLst>
      <p:ext uri="{BB962C8B-B14F-4D97-AF65-F5344CB8AC3E}">
        <p14:creationId xmlns:p14="http://schemas.microsoft.com/office/powerpoint/2010/main" val="274469921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500"/>
                                        <p:tgtEl>
                                          <p:spTgt spid="194562">
                                            <p:txEl>
                                              <p:pRg st="0" end="0"/>
                                            </p:txEl>
                                          </p:spTgt>
                                        </p:tgtEl>
                                      </p:cBhvr>
                                    </p:animEffect>
                                    <p:set>
                                      <p:cBhvr>
                                        <p:cTn id="7" dur="1" fill="hold">
                                          <p:stCondLst>
                                            <p:cond delay="499"/>
                                          </p:stCondLst>
                                        </p:cTn>
                                        <p:tgtEl>
                                          <p:spTgt spid="194562">
                                            <p:txEl>
                                              <p:pRg st="0" end="0"/>
                                            </p:txEl>
                                          </p:spTgt>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194562">
                                            <p:txEl>
                                              <p:pRg st="1" end="1"/>
                                            </p:txEl>
                                          </p:spTgt>
                                        </p:tgtEl>
                                      </p:cBhvr>
                                    </p:animEffect>
                                    <p:set>
                                      <p:cBhvr>
                                        <p:cTn id="10" dur="1" fill="hold">
                                          <p:stCondLst>
                                            <p:cond delay="499"/>
                                          </p:stCondLst>
                                        </p:cTn>
                                        <p:tgtEl>
                                          <p:spTgt spid="194562">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8826868"/>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Image result for PSALMS HYMNS AND SPIRITUAL SON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725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Text Box 4"/>
          <p:cNvSpPr txBox="1">
            <a:spLocks noChangeArrowheads="1"/>
          </p:cNvSpPr>
          <p:nvPr/>
        </p:nvSpPr>
        <p:spPr bwMode="auto">
          <a:xfrm>
            <a:off x="2743200" y="3579814"/>
            <a:ext cx="5486400"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FontTx/>
              <a:buNone/>
              <a:defRPr/>
            </a:pPr>
            <a:r>
              <a:rPr lang="en-US" altLang="en-US" sz="2800" b="1" dirty="0">
                <a:solidFill>
                  <a:srgbClr val="000000"/>
                </a:solidFill>
              </a:rPr>
              <a:t>SANDER</a:t>
            </a:r>
            <a:r>
              <a:rPr lang="en-US" altLang="en-US" sz="2475" b="1" dirty="0">
                <a:solidFill>
                  <a:srgbClr val="000000"/>
                </a:solidFill>
              </a:rPr>
              <a:t> FLETCHER</a:t>
            </a:r>
          </a:p>
        </p:txBody>
      </p:sp>
      <p:sp>
        <p:nvSpPr>
          <p:cNvPr id="51204" name="TextBox 1"/>
          <p:cNvSpPr txBox="1">
            <a:spLocks noChangeArrowheads="1"/>
          </p:cNvSpPr>
          <p:nvPr/>
        </p:nvSpPr>
        <p:spPr bwMode="auto">
          <a:xfrm>
            <a:off x="4191000" y="2133600"/>
            <a:ext cx="28400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panose="020B0604020202020204" pitchFamily="34" charset="0"/>
              </a:defRPr>
            </a:lvl1pPr>
            <a:lvl2pPr marL="742950" indent="-285750">
              <a:defRPr sz="2400" b="1">
                <a:solidFill>
                  <a:schemeClr val="bg1"/>
                </a:solidFill>
                <a:latin typeface="Arial" panose="020B0604020202020204" pitchFamily="34" charset="0"/>
              </a:defRPr>
            </a:lvl2pPr>
            <a:lvl3pPr marL="1143000" indent="-228600">
              <a:defRPr sz="2400" b="1">
                <a:solidFill>
                  <a:schemeClr val="bg1"/>
                </a:solidFill>
                <a:latin typeface="Arial" panose="020B0604020202020204" pitchFamily="34" charset="0"/>
              </a:defRPr>
            </a:lvl3pPr>
            <a:lvl4pPr marL="1600200" indent="-228600">
              <a:defRPr sz="2400" b="1">
                <a:solidFill>
                  <a:schemeClr val="bg1"/>
                </a:solidFill>
                <a:latin typeface="Arial" panose="020B0604020202020204" pitchFamily="34" charset="0"/>
              </a:defRPr>
            </a:lvl4pPr>
            <a:lvl5pPr marL="2057400" indent="-228600">
              <a:defRPr sz="2400" b="1">
                <a:solidFill>
                  <a:schemeClr val="bg1"/>
                </a:solidFill>
                <a:latin typeface="Arial" panose="020B0604020202020204" pitchFamily="34" charset="0"/>
              </a:defRPr>
            </a:lvl5pPr>
            <a:lvl6pPr marL="2514600" indent="-228600" eaLnBrk="0" fontAlgn="base" hangingPunct="0">
              <a:spcBef>
                <a:spcPct val="0"/>
              </a:spcBef>
              <a:spcAft>
                <a:spcPct val="0"/>
              </a:spcAft>
              <a:defRPr sz="2400" b="1">
                <a:solidFill>
                  <a:schemeClr val="bg1"/>
                </a:solidFill>
                <a:latin typeface="Arial" panose="020B0604020202020204" pitchFamily="34" charset="0"/>
              </a:defRPr>
            </a:lvl6pPr>
            <a:lvl7pPr marL="2971800" indent="-228600" eaLnBrk="0" fontAlgn="base" hangingPunct="0">
              <a:spcBef>
                <a:spcPct val="0"/>
              </a:spcBef>
              <a:spcAft>
                <a:spcPct val="0"/>
              </a:spcAft>
              <a:defRPr sz="2400" b="1">
                <a:solidFill>
                  <a:schemeClr val="bg1"/>
                </a:solidFill>
                <a:latin typeface="Arial" panose="020B0604020202020204" pitchFamily="34" charset="0"/>
              </a:defRPr>
            </a:lvl7pPr>
            <a:lvl8pPr marL="3429000" indent="-228600" eaLnBrk="0" fontAlgn="base" hangingPunct="0">
              <a:spcBef>
                <a:spcPct val="0"/>
              </a:spcBef>
              <a:spcAft>
                <a:spcPct val="0"/>
              </a:spcAft>
              <a:defRPr sz="2400" b="1">
                <a:solidFill>
                  <a:schemeClr val="bg1"/>
                </a:solidFill>
                <a:latin typeface="Arial" panose="020B0604020202020204" pitchFamily="34" charset="0"/>
              </a:defRPr>
            </a:lvl8pPr>
            <a:lvl9pPr marL="3886200" indent="-228600" eaLnBrk="0" fontAlgn="base" hangingPunct="0">
              <a:spcBef>
                <a:spcPct val="0"/>
              </a:spcBef>
              <a:spcAft>
                <a:spcPct val="0"/>
              </a:spcAft>
              <a:defRPr sz="2400" b="1">
                <a:solidFill>
                  <a:schemeClr val="bg1"/>
                </a:solidFill>
                <a:latin typeface="Arial" panose="020B0604020202020204" pitchFamily="34" charset="0"/>
              </a:defRPr>
            </a:lvl9pPr>
          </a:lstStyle>
          <a:p>
            <a:pPr algn="ctr" fontAlgn="base">
              <a:spcBef>
                <a:spcPct val="0"/>
              </a:spcBef>
              <a:spcAft>
                <a:spcPct val="0"/>
              </a:spcAft>
            </a:pPr>
            <a:r>
              <a:rPr lang="en-US" altLang="en-US" sz="3000">
                <a:solidFill>
                  <a:srgbClr val="000000"/>
                </a:solidFill>
              </a:rPr>
              <a:t>SONG LEADER</a:t>
            </a:r>
          </a:p>
        </p:txBody>
      </p:sp>
    </p:spTree>
    <p:extLst>
      <p:ext uri="{BB962C8B-B14F-4D97-AF65-F5344CB8AC3E}">
        <p14:creationId xmlns:p14="http://schemas.microsoft.com/office/powerpoint/2010/main" val="2732299733"/>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001 - Holy, Holy, Holy - Title</a:t>
            </a:r>
            <a:endParaRPr lang="en-US" dirty="0"/>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a:r>
              <a:rPr lang="en-US" dirty="0">
                <a:solidFill>
                  <a:prstClr val="black"/>
                </a:solidFill>
              </a:rPr>
              <a:t> </a:t>
            </a:r>
          </a:p>
        </p:txBody>
      </p:sp>
    </p:spTree>
    <p:extLst>
      <p:ext uri="{BB962C8B-B14F-4D97-AF65-F5344CB8AC3E}">
        <p14:creationId xmlns:p14="http://schemas.microsoft.com/office/powerpoint/2010/main" val="2730193033"/>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001 - Holy, Holy, Holy - 1.1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3823847951"/>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001 - Holy, Holy, Holy - 1.2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992018236"/>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001 - Holy, Holy, Holy - 1.3</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a:r>
              <a:rPr lang="en-US" dirty="0">
                <a:solidFill>
                  <a:prstClr val="black"/>
                </a:solidFill>
              </a:rPr>
              <a:t>End of Verse 1</a:t>
            </a:r>
          </a:p>
        </p:txBody>
      </p:sp>
    </p:spTree>
    <p:extLst>
      <p:ext uri="{BB962C8B-B14F-4D97-AF65-F5344CB8AC3E}">
        <p14:creationId xmlns:p14="http://schemas.microsoft.com/office/powerpoint/2010/main" val="3868059607"/>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001 - Holy, Holy, Holy - 2.1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924579157"/>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70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5340277"/>
      </p:ext>
    </p:extLst>
  </p:cSld>
  <p:clrMapOvr>
    <a:masterClrMapping/>
  </p:clrMapOvr>
  <p:transition spd="slow" advClick="0" advTm="60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001 - Holy, Holy, Holy - 2.2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3057759612"/>
      </p:ext>
    </p:extLst>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001 - Holy, Holy, Holy - 2.3</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a:r>
              <a:rPr lang="en-US" dirty="0">
                <a:solidFill>
                  <a:prstClr val="black"/>
                </a:solidFill>
              </a:rPr>
              <a:t>End of Verse 2</a:t>
            </a:r>
          </a:p>
        </p:txBody>
      </p:sp>
    </p:spTree>
    <p:extLst>
      <p:ext uri="{BB962C8B-B14F-4D97-AF65-F5344CB8AC3E}">
        <p14:creationId xmlns:p14="http://schemas.microsoft.com/office/powerpoint/2010/main" val="3643122889"/>
      </p:ext>
    </p:extLst>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001 - Holy, Holy, Holy - 3.1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422541112"/>
      </p:ext>
    </p:extLst>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001 - Holy, Holy, Holy - 3.2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998346180"/>
      </p:ext>
    </p:extLst>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001 - Holy, Holy, Holy - 3.3</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a:r>
              <a:rPr lang="en-US" dirty="0">
                <a:solidFill>
                  <a:prstClr val="black"/>
                </a:solidFill>
              </a:rPr>
              <a:t>End of Verse 3</a:t>
            </a:r>
          </a:p>
        </p:txBody>
      </p:sp>
    </p:spTree>
    <p:extLst>
      <p:ext uri="{BB962C8B-B14F-4D97-AF65-F5344CB8AC3E}">
        <p14:creationId xmlns:p14="http://schemas.microsoft.com/office/powerpoint/2010/main" val="1157801597"/>
      </p:ext>
    </p:extLst>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001 - Holy, Holy, Holy - 4.1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292206876"/>
      </p:ext>
    </p:extLst>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001 - Holy, Holy, Holy - 4.2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2473798671"/>
      </p:ext>
    </p:extLst>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001 - Holy, Holy, Holy - 4.3</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a:r>
              <a:rPr lang="en-US" dirty="0">
                <a:solidFill>
                  <a:prstClr val="black"/>
                </a:solidFill>
              </a:rPr>
              <a:t>End of Song</a:t>
            </a:r>
          </a:p>
        </p:txBody>
      </p:sp>
    </p:spTree>
    <p:extLst>
      <p:ext uri="{BB962C8B-B14F-4D97-AF65-F5344CB8AC3E}">
        <p14:creationId xmlns:p14="http://schemas.microsoft.com/office/powerpoint/2010/main" val="2089312075"/>
      </p:ext>
    </p:extLst>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1116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044 - To God Be The Glory - Title</a:t>
            </a:r>
            <a:endParaRPr lang="en-US" dirty="0"/>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a:r>
              <a:rPr lang="en-US" dirty="0">
                <a:solidFill>
                  <a:prstClr val="black"/>
                </a:solidFill>
              </a:rPr>
              <a:t> </a:t>
            </a:r>
          </a:p>
        </p:txBody>
      </p:sp>
    </p:spTree>
    <p:extLst>
      <p:ext uri="{BB962C8B-B14F-4D97-AF65-F5344CB8AC3E}">
        <p14:creationId xmlns:p14="http://schemas.microsoft.com/office/powerpoint/2010/main" val="3319579967"/>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5842" name="Text Box 3"/>
          <p:cNvSpPr txBox="1">
            <a:spLocks noChangeArrowheads="1"/>
          </p:cNvSpPr>
          <p:nvPr/>
        </p:nvSpPr>
        <p:spPr bwMode="auto">
          <a:xfrm>
            <a:off x="2417737" y="762001"/>
            <a:ext cx="716021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algn="ctr" fontAlgn="base">
              <a:spcBef>
                <a:spcPct val="50000"/>
              </a:spcBef>
              <a:spcAft>
                <a:spcPct val="0"/>
              </a:spcAft>
              <a:buFontTx/>
              <a:buNone/>
            </a:pPr>
            <a:r>
              <a:rPr lang="en-US" altLang="en-US" sz="2800" b="1" dirty="0">
                <a:solidFill>
                  <a:srgbClr val="FFFFFF"/>
                </a:solidFill>
                <a:cs typeface="Arial" panose="020B0604020202020204" pitchFamily="34" charset="0"/>
              </a:rPr>
              <a:t>TODAY’S WORSHIP LEADERS</a:t>
            </a:r>
          </a:p>
        </p:txBody>
      </p:sp>
      <p:sp>
        <p:nvSpPr>
          <p:cNvPr id="35843" name="Text Box 4"/>
          <p:cNvSpPr txBox="1">
            <a:spLocks noChangeArrowheads="1"/>
          </p:cNvSpPr>
          <p:nvPr/>
        </p:nvSpPr>
        <p:spPr bwMode="auto">
          <a:xfrm>
            <a:off x="1565330" y="1468135"/>
            <a:ext cx="5500769"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fontAlgn="base">
              <a:spcBef>
                <a:spcPct val="50000"/>
              </a:spcBef>
              <a:spcAft>
                <a:spcPct val="0"/>
              </a:spcAft>
              <a:buFontTx/>
              <a:buNone/>
            </a:pPr>
            <a:r>
              <a:rPr lang="en-US" altLang="en-US" sz="2800" b="1" dirty="0">
                <a:solidFill>
                  <a:srgbClr val="FFFFFF"/>
                </a:solidFill>
                <a:cs typeface="Arial" panose="020B0604020202020204" pitchFamily="34" charset="0"/>
              </a:rPr>
              <a:t>CALL TO WORSHIP</a:t>
            </a:r>
          </a:p>
          <a:p>
            <a:pPr fontAlgn="base">
              <a:spcBef>
                <a:spcPct val="50000"/>
              </a:spcBef>
              <a:spcAft>
                <a:spcPct val="0"/>
              </a:spcAft>
              <a:buFontTx/>
              <a:buNone/>
            </a:pPr>
            <a:r>
              <a:rPr lang="en-US" altLang="en-US" sz="2800" b="1" dirty="0">
                <a:solidFill>
                  <a:srgbClr val="FFFFFF"/>
                </a:solidFill>
                <a:cs typeface="Arial" panose="020B0604020202020204" pitchFamily="34" charset="0"/>
              </a:rPr>
              <a:t>PRAYER</a:t>
            </a:r>
          </a:p>
          <a:p>
            <a:pPr fontAlgn="base">
              <a:spcBef>
                <a:spcPct val="50000"/>
              </a:spcBef>
              <a:spcAft>
                <a:spcPct val="0"/>
              </a:spcAft>
              <a:buFontTx/>
              <a:buNone/>
            </a:pPr>
            <a:r>
              <a:rPr lang="en-US" altLang="en-US" sz="2800" b="1" dirty="0">
                <a:solidFill>
                  <a:srgbClr val="FFFFFF"/>
                </a:solidFill>
                <a:cs typeface="Arial" panose="020B0604020202020204" pitchFamily="34" charset="0"/>
              </a:rPr>
              <a:t>SONG LEADER</a:t>
            </a:r>
          </a:p>
          <a:p>
            <a:pPr fontAlgn="base">
              <a:spcBef>
                <a:spcPct val="50000"/>
              </a:spcBef>
              <a:spcAft>
                <a:spcPct val="0"/>
              </a:spcAft>
              <a:buFontTx/>
              <a:buNone/>
            </a:pPr>
            <a:r>
              <a:rPr lang="en-US" altLang="en-US" sz="2800" b="1" dirty="0">
                <a:solidFill>
                  <a:srgbClr val="FFFFFF"/>
                </a:solidFill>
                <a:cs typeface="Arial" panose="020B0604020202020204" pitchFamily="34" charset="0"/>
              </a:rPr>
              <a:t>SCRIPTURE</a:t>
            </a:r>
          </a:p>
          <a:p>
            <a:pPr fontAlgn="base">
              <a:spcBef>
                <a:spcPct val="50000"/>
              </a:spcBef>
              <a:spcAft>
                <a:spcPct val="0"/>
              </a:spcAft>
              <a:buFontTx/>
              <a:buNone/>
            </a:pPr>
            <a:r>
              <a:rPr lang="en-US" altLang="en-US" sz="2800" b="1" dirty="0">
                <a:solidFill>
                  <a:srgbClr val="FFFFFF"/>
                </a:solidFill>
                <a:cs typeface="Arial" panose="020B0604020202020204" pitchFamily="34" charset="0"/>
              </a:rPr>
              <a:t>HEADING TABLE</a:t>
            </a:r>
          </a:p>
          <a:p>
            <a:pPr fontAlgn="base">
              <a:spcBef>
                <a:spcPct val="50000"/>
              </a:spcBef>
              <a:spcAft>
                <a:spcPct val="0"/>
              </a:spcAft>
              <a:buFontTx/>
              <a:buNone/>
            </a:pPr>
            <a:r>
              <a:rPr lang="en-US" altLang="en-US" sz="2800" b="1" dirty="0">
                <a:solidFill>
                  <a:srgbClr val="FFFFFF"/>
                </a:solidFill>
                <a:cs typeface="Arial" panose="020B0604020202020204" pitchFamily="34" charset="0"/>
              </a:rPr>
              <a:t>SERMON</a:t>
            </a:r>
          </a:p>
          <a:p>
            <a:pPr fontAlgn="base">
              <a:spcBef>
                <a:spcPct val="50000"/>
              </a:spcBef>
              <a:spcAft>
                <a:spcPct val="0"/>
              </a:spcAft>
              <a:buFontTx/>
              <a:buNone/>
            </a:pPr>
            <a:r>
              <a:rPr lang="en-US" altLang="en-US" sz="2800" b="1" dirty="0">
                <a:solidFill>
                  <a:srgbClr val="FFFFFF"/>
                </a:solidFill>
                <a:cs typeface="Arial" panose="020B0604020202020204" pitchFamily="34" charset="0"/>
              </a:rPr>
              <a:t>CLOSING PRAYER</a:t>
            </a:r>
          </a:p>
          <a:p>
            <a:pPr fontAlgn="base">
              <a:spcBef>
                <a:spcPct val="50000"/>
              </a:spcBef>
              <a:spcAft>
                <a:spcPct val="0"/>
              </a:spcAft>
              <a:buFontTx/>
              <a:buNone/>
            </a:pPr>
            <a:r>
              <a:rPr lang="en-US" altLang="en-US" sz="2800" b="1" dirty="0">
                <a:solidFill>
                  <a:srgbClr val="FFFFFF"/>
                </a:solidFill>
                <a:cs typeface="Arial" panose="020B0604020202020204" pitchFamily="34" charset="0"/>
              </a:rPr>
              <a:t>ANNOUNCEMENTS</a:t>
            </a:r>
          </a:p>
        </p:txBody>
      </p:sp>
      <p:sp>
        <p:nvSpPr>
          <p:cNvPr id="35844" name="Text Box 5"/>
          <p:cNvSpPr txBox="1">
            <a:spLocks noChangeArrowheads="1"/>
          </p:cNvSpPr>
          <p:nvPr/>
        </p:nvSpPr>
        <p:spPr bwMode="auto">
          <a:xfrm>
            <a:off x="6374486" y="1468135"/>
            <a:ext cx="3525838"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fontAlgn="base">
              <a:spcBef>
                <a:spcPct val="50000"/>
              </a:spcBef>
              <a:spcAft>
                <a:spcPct val="0"/>
              </a:spcAft>
              <a:buFontTx/>
              <a:buNone/>
            </a:pPr>
            <a:r>
              <a:rPr lang="en-US" altLang="en-US" sz="2800" b="1" i="1" dirty="0" smtClean="0">
                <a:solidFill>
                  <a:srgbClr val="FFFFFF"/>
                </a:solidFill>
                <a:cs typeface="Arial" panose="020B0604020202020204" pitchFamily="34" charset="0"/>
              </a:rPr>
              <a:t>Jim Ingram</a:t>
            </a:r>
          </a:p>
          <a:p>
            <a:pPr fontAlgn="base">
              <a:spcBef>
                <a:spcPct val="50000"/>
              </a:spcBef>
              <a:spcAft>
                <a:spcPct val="0"/>
              </a:spcAft>
              <a:buFontTx/>
              <a:buNone/>
            </a:pPr>
            <a:r>
              <a:rPr lang="en-US" altLang="en-US" sz="2800" b="1" i="1" dirty="0" smtClean="0">
                <a:solidFill>
                  <a:srgbClr val="FFFFFF"/>
                </a:solidFill>
                <a:cs typeface="Arial" panose="020B0604020202020204" pitchFamily="34" charset="0"/>
              </a:rPr>
              <a:t>Brad </a:t>
            </a:r>
            <a:r>
              <a:rPr lang="en-US" altLang="en-US" sz="2800" b="1" i="1" dirty="0" err="1" smtClean="0">
                <a:solidFill>
                  <a:srgbClr val="FFFFFF"/>
                </a:solidFill>
                <a:cs typeface="Arial" panose="020B0604020202020204" pitchFamily="34" charset="0"/>
              </a:rPr>
              <a:t>VanHaerents</a:t>
            </a:r>
            <a:endParaRPr lang="en-US" altLang="en-US" sz="2800" b="1" i="1" dirty="0" smtClean="0">
              <a:solidFill>
                <a:srgbClr val="FFFFFF"/>
              </a:solidFill>
              <a:cs typeface="Arial" panose="020B0604020202020204" pitchFamily="34" charset="0"/>
            </a:endParaRPr>
          </a:p>
          <a:p>
            <a:pPr fontAlgn="base">
              <a:spcBef>
                <a:spcPct val="50000"/>
              </a:spcBef>
              <a:spcAft>
                <a:spcPct val="0"/>
              </a:spcAft>
              <a:buFontTx/>
              <a:buNone/>
            </a:pPr>
            <a:r>
              <a:rPr lang="en-US" altLang="en-US" sz="2800" b="1" i="1" dirty="0" smtClean="0">
                <a:solidFill>
                  <a:srgbClr val="FFFFFF"/>
                </a:solidFill>
                <a:cs typeface="Arial" panose="020B0604020202020204" pitchFamily="34" charset="0"/>
              </a:rPr>
              <a:t>Sander Fletcher</a:t>
            </a:r>
          </a:p>
          <a:p>
            <a:pPr fontAlgn="base">
              <a:spcBef>
                <a:spcPct val="50000"/>
              </a:spcBef>
              <a:spcAft>
                <a:spcPct val="0"/>
              </a:spcAft>
              <a:buFontTx/>
              <a:buNone/>
            </a:pPr>
            <a:r>
              <a:rPr lang="en-US" altLang="en-US" sz="2800" b="1" i="1" dirty="0" smtClean="0">
                <a:solidFill>
                  <a:srgbClr val="FFFFFF"/>
                </a:solidFill>
                <a:cs typeface="Arial" panose="020B0604020202020204" pitchFamily="34" charset="0"/>
              </a:rPr>
              <a:t>Pat Skidmore</a:t>
            </a:r>
          </a:p>
          <a:p>
            <a:pPr fontAlgn="base">
              <a:spcBef>
                <a:spcPct val="50000"/>
              </a:spcBef>
              <a:spcAft>
                <a:spcPct val="0"/>
              </a:spcAft>
              <a:buFontTx/>
              <a:buNone/>
            </a:pPr>
            <a:r>
              <a:rPr lang="en-US" altLang="en-US" sz="2800" b="1" i="1" dirty="0" smtClean="0">
                <a:solidFill>
                  <a:srgbClr val="FFFFFF"/>
                </a:solidFill>
                <a:cs typeface="Arial" panose="020B0604020202020204" pitchFamily="34" charset="0"/>
              </a:rPr>
              <a:t>Tom </a:t>
            </a:r>
            <a:r>
              <a:rPr lang="en-US" altLang="en-US" sz="2800" b="1" i="1" dirty="0" err="1" smtClean="0">
                <a:solidFill>
                  <a:srgbClr val="FFFFFF"/>
                </a:solidFill>
                <a:cs typeface="Arial" panose="020B0604020202020204" pitchFamily="34" charset="0"/>
              </a:rPr>
              <a:t>Andrick</a:t>
            </a:r>
            <a:endParaRPr lang="en-US" altLang="en-US" sz="2800" b="1" i="1" dirty="0" smtClean="0">
              <a:solidFill>
                <a:srgbClr val="FFFFFF"/>
              </a:solidFill>
              <a:cs typeface="Arial" panose="020B0604020202020204" pitchFamily="34" charset="0"/>
            </a:endParaRPr>
          </a:p>
          <a:p>
            <a:pPr fontAlgn="base">
              <a:spcBef>
                <a:spcPct val="50000"/>
              </a:spcBef>
              <a:spcAft>
                <a:spcPct val="0"/>
              </a:spcAft>
              <a:buFontTx/>
              <a:buNone/>
            </a:pPr>
            <a:r>
              <a:rPr lang="en-US" altLang="en-US" sz="2800" b="1" i="1" dirty="0" smtClean="0">
                <a:solidFill>
                  <a:srgbClr val="FFFFFF"/>
                </a:solidFill>
                <a:cs typeface="Arial" panose="020B0604020202020204" pitchFamily="34" charset="0"/>
              </a:rPr>
              <a:t>Charles Murray</a:t>
            </a:r>
          </a:p>
          <a:p>
            <a:pPr fontAlgn="base">
              <a:spcBef>
                <a:spcPct val="50000"/>
              </a:spcBef>
              <a:spcAft>
                <a:spcPct val="0"/>
              </a:spcAft>
              <a:buFontTx/>
              <a:buNone/>
            </a:pPr>
            <a:r>
              <a:rPr lang="en-US" altLang="en-US" sz="2800" b="1" i="1" dirty="0" smtClean="0">
                <a:solidFill>
                  <a:srgbClr val="FFFFFF"/>
                </a:solidFill>
                <a:cs typeface="Arial" panose="020B0604020202020204" pitchFamily="34" charset="0"/>
              </a:rPr>
              <a:t>Steve Harrell</a:t>
            </a:r>
          </a:p>
          <a:p>
            <a:pPr fontAlgn="base">
              <a:spcBef>
                <a:spcPct val="50000"/>
              </a:spcBef>
              <a:spcAft>
                <a:spcPct val="0"/>
              </a:spcAft>
              <a:buFontTx/>
              <a:buNone/>
            </a:pPr>
            <a:r>
              <a:rPr lang="en-US" altLang="en-US" sz="2800" b="1" i="1" dirty="0" smtClean="0">
                <a:solidFill>
                  <a:srgbClr val="FFFFFF"/>
                </a:solidFill>
                <a:cs typeface="Arial" panose="020B0604020202020204" pitchFamily="34" charset="0"/>
              </a:rPr>
              <a:t>Calvin McCoy</a:t>
            </a:r>
            <a:endParaRPr lang="en-US" altLang="en-US" sz="2800" b="1" i="1" dirty="0">
              <a:solidFill>
                <a:srgbClr val="FFFFFF"/>
              </a:solidFill>
              <a:cs typeface="Arial" panose="020B0604020202020204" pitchFamily="34" charset="0"/>
            </a:endParaRPr>
          </a:p>
        </p:txBody>
      </p:sp>
    </p:spTree>
    <p:extLst>
      <p:ext uri="{BB962C8B-B14F-4D97-AF65-F5344CB8AC3E}">
        <p14:creationId xmlns:p14="http://schemas.microsoft.com/office/powerpoint/2010/main" val="4286192103"/>
      </p:ext>
    </p:extLst>
  </p:cSld>
  <p:clrMapOvr>
    <a:masterClrMapping/>
  </p:clrMapOvr>
  <p:transition spd="slow" advClick="0" advTm="6000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044 - To God Be The Glory - 1.1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4096289560"/>
      </p:ext>
    </p:extLst>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044 - To God Be The Glory - 1.2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2062312120"/>
      </p:ext>
    </p:extLst>
  </p:cSld>
  <p:clrMapOvr>
    <a:masterClrMapping/>
  </p:clrMapOvr>
  <p:transition>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044 - To God Be The Glory - 1.3</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983390327"/>
      </p:ext>
    </p:extLst>
  </p:cSld>
  <p:clrMapOvr>
    <a:masterClrMapping/>
  </p:clrMapOvr>
  <p:transition>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044 - To God Be The Glory - C.1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434062607"/>
      </p:ext>
    </p:extLst>
  </p:cSld>
  <p:clrMapOvr>
    <a:masterClrMapping/>
  </p:clrMapOvr>
  <p:transition>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044 - To God Be The Glory - C.2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2307032826"/>
      </p:ext>
    </p:extLst>
  </p:cSld>
  <p:clrMapOvr>
    <a:masterClrMapping/>
  </p:clrMapOvr>
  <p:transition>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044 - To God Be The Glory - C.3</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a:r>
              <a:rPr lang="en-US" dirty="0">
                <a:solidFill>
                  <a:prstClr val="black"/>
                </a:solidFill>
              </a:rPr>
              <a:t>End of Verse 1</a:t>
            </a:r>
          </a:p>
        </p:txBody>
      </p:sp>
    </p:spTree>
    <p:extLst>
      <p:ext uri="{BB962C8B-B14F-4D97-AF65-F5344CB8AC3E}">
        <p14:creationId xmlns:p14="http://schemas.microsoft.com/office/powerpoint/2010/main" val="1919371328"/>
      </p:ext>
    </p:extLst>
  </p:cSld>
  <p:clrMapOvr>
    <a:masterClrMapping/>
  </p:clrMapOvr>
  <p:transition>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044 - To God Be The Glory - 2.1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824347606"/>
      </p:ext>
    </p:extLst>
  </p:cSld>
  <p:clrMapOvr>
    <a:masterClrMapping/>
  </p:clrMapOvr>
  <p:transition>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044 - To God Be The Glory - 2.2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801611686"/>
      </p:ext>
    </p:extLst>
  </p:cSld>
  <p:clrMapOvr>
    <a:masterClrMapping/>
  </p:clrMapOvr>
  <p:transition>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044 - To God Be The Glory - 2.3</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2226910517"/>
      </p:ext>
    </p:extLst>
  </p:cSld>
  <p:clrMapOvr>
    <a:masterClrMapping/>
  </p:clrMapOvr>
  <p:transition>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044 - To God Be The Glory - C.1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468381641"/>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pic>
        <p:nvPicPr>
          <p:cNvPr id="36866" name="Picture 2" descr="Image result for upcoming ev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9413" y="1368426"/>
            <a:ext cx="3814762"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47" name="Text Box 3"/>
          <p:cNvSpPr txBox="1">
            <a:spLocks noChangeArrowheads="1"/>
          </p:cNvSpPr>
          <p:nvPr/>
        </p:nvSpPr>
        <p:spPr bwMode="auto">
          <a:xfrm>
            <a:off x="3781425" y="2562226"/>
            <a:ext cx="4629150" cy="287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defRPr/>
            </a:pPr>
            <a:endParaRPr lang="en-US" sz="1575" b="1">
              <a:solidFill>
                <a:srgbClr val="A50021"/>
              </a:solidFill>
              <a:effectLst>
                <a:outerShdw blurRad="38100" dist="38100" dir="2700000" algn="tl">
                  <a:srgbClr val="C0C0C0"/>
                </a:outerShdw>
              </a:effectLst>
              <a:latin typeface="Tahoma" panose="020B0604030504040204" pitchFamily="34" charset="0"/>
            </a:endParaRPr>
          </a:p>
          <a:p>
            <a:pPr algn="ctr" fontAlgn="base">
              <a:spcBef>
                <a:spcPct val="50000"/>
              </a:spcBef>
              <a:spcAft>
                <a:spcPct val="0"/>
              </a:spcAft>
              <a:defRPr/>
            </a:pPr>
            <a:endParaRPr lang="en-US" sz="1575" b="1">
              <a:solidFill>
                <a:srgbClr val="A50021"/>
              </a:solidFill>
              <a:effectLst>
                <a:outerShdw blurRad="38100" dist="38100" dir="2700000" algn="tl">
                  <a:srgbClr val="C0C0C0"/>
                </a:outerShdw>
              </a:effectLst>
              <a:latin typeface="Tahoma" panose="020B0604030504040204" pitchFamily="34" charset="0"/>
            </a:endParaRPr>
          </a:p>
          <a:p>
            <a:pPr algn="ctr" fontAlgn="base">
              <a:spcBef>
                <a:spcPct val="50000"/>
              </a:spcBef>
              <a:spcAft>
                <a:spcPct val="0"/>
              </a:spcAft>
              <a:defRPr/>
            </a:pPr>
            <a:endParaRPr lang="en-US" sz="1575" b="1">
              <a:solidFill>
                <a:srgbClr val="A50021"/>
              </a:solidFill>
              <a:effectLst>
                <a:outerShdw blurRad="38100" dist="38100" dir="2700000" algn="tl">
                  <a:srgbClr val="C0C0C0"/>
                </a:outerShdw>
              </a:effectLst>
              <a:latin typeface="Tahoma" panose="020B0604030504040204" pitchFamily="34" charset="0"/>
            </a:endParaRPr>
          </a:p>
          <a:p>
            <a:pPr algn="ctr" fontAlgn="base">
              <a:spcBef>
                <a:spcPct val="50000"/>
              </a:spcBef>
              <a:spcAft>
                <a:spcPct val="0"/>
              </a:spcAft>
              <a:defRPr/>
            </a:pPr>
            <a:endParaRPr lang="en-US" sz="1575" b="1">
              <a:solidFill>
                <a:srgbClr val="A50021"/>
              </a:solidFill>
              <a:effectLst>
                <a:outerShdw blurRad="38100" dist="38100" dir="2700000" algn="tl">
                  <a:srgbClr val="C0C0C0"/>
                </a:outerShdw>
              </a:effectLst>
              <a:latin typeface="Tahoma" panose="020B0604030504040204" pitchFamily="34" charset="0"/>
            </a:endParaRPr>
          </a:p>
          <a:p>
            <a:pPr algn="ctr" fontAlgn="base">
              <a:spcBef>
                <a:spcPct val="50000"/>
              </a:spcBef>
              <a:spcAft>
                <a:spcPct val="0"/>
              </a:spcAft>
              <a:defRPr/>
            </a:pPr>
            <a:endParaRPr lang="en-US" sz="1575" b="1">
              <a:solidFill>
                <a:srgbClr val="A50021"/>
              </a:solidFill>
              <a:effectLst>
                <a:outerShdw blurRad="38100" dist="38100" dir="2700000" algn="tl">
                  <a:srgbClr val="C0C0C0"/>
                </a:outerShdw>
              </a:effectLst>
              <a:latin typeface="Tahoma" panose="020B0604030504040204" pitchFamily="34" charset="0"/>
            </a:endParaRPr>
          </a:p>
          <a:p>
            <a:pPr algn="ctr" fontAlgn="base">
              <a:spcBef>
                <a:spcPct val="50000"/>
              </a:spcBef>
              <a:spcAft>
                <a:spcPct val="0"/>
              </a:spcAft>
              <a:defRPr/>
            </a:pPr>
            <a:endParaRPr lang="en-US" sz="1575" b="1">
              <a:solidFill>
                <a:srgbClr val="A50021"/>
              </a:solidFill>
              <a:effectLst>
                <a:outerShdw blurRad="38100" dist="38100" dir="2700000" algn="tl">
                  <a:srgbClr val="C0C0C0"/>
                </a:outerShdw>
              </a:effectLst>
              <a:latin typeface="Tahoma" panose="020B0604030504040204" pitchFamily="34" charset="0"/>
            </a:endParaRPr>
          </a:p>
          <a:p>
            <a:pPr algn="ctr" fontAlgn="base">
              <a:spcBef>
                <a:spcPct val="50000"/>
              </a:spcBef>
              <a:spcAft>
                <a:spcPct val="0"/>
              </a:spcAft>
              <a:defRPr/>
            </a:pPr>
            <a:endParaRPr lang="en-US" sz="1575" b="1">
              <a:solidFill>
                <a:srgbClr val="A50021"/>
              </a:solidFill>
              <a:effectLst>
                <a:outerShdw blurRad="38100" dist="38100" dir="2700000" algn="tl">
                  <a:srgbClr val="C0C0C0"/>
                </a:outerShdw>
              </a:effectLst>
              <a:latin typeface="Tahoma" panose="020B0604030504040204" pitchFamily="34" charset="0"/>
            </a:endParaRPr>
          </a:p>
          <a:p>
            <a:pPr algn="ctr" fontAlgn="base">
              <a:spcBef>
                <a:spcPct val="50000"/>
              </a:spcBef>
              <a:spcAft>
                <a:spcPct val="0"/>
              </a:spcAft>
              <a:defRPr/>
            </a:pPr>
            <a:endParaRPr lang="en-US" sz="1575" b="1">
              <a:solidFill>
                <a:srgbClr val="A50021"/>
              </a:solidFill>
              <a:effectLst>
                <a:outerShdw blurRad="38100" dist="38100" dir="2700000" algn="tl">
                  <a:srgbClr val="C0C0C0"/>
                </a:outerShdw>
              </a:effectLst>
              <a:latin typeface="Tahoma" panose="020B0604030504040204" pitchFamily="34" charset="0"/>
            </a:endParaRPr>
          </a:p>
        </p:txBody>
      </p:sp>
      <p:sp>
        <p:nvSpPr>
          <p:cNvPr id="31748" name="Text Box 4"/>
          <p:cNvSpPr txBox="1">
            <a:spLocks noChangeArrowheads="1"/>
          </p:cNvSpPr>
          <p:nvPr/>
        </p:nvSpPr>
        <p:spPr bwMode="auto">
          <a:xfrm>
            <a:off x="3824288" y="3300413"/>
            <a:ext cx="4629150" cy="33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50000"/>
              </a:spcBef>
              <a:spcAft>
                <a:spcPct val="0"/>
              </a:spcAft>
              <a:buFontTx/>
              <a:buNone/>
              <a:defRPr/>
            </a:pPr>
            <a:endParaRPr lang="en-US" altLang="en-US" sz="1575" b="1">
              <a:solidFill>
                <a:srgbClr val="800000"/>
              </a:solidFill>
            </a:endParaRPr>
          </a:p>
        </p:txBody>
      </p:sp>
      <p:sp>
        <p:nvSpPr>
          <p:cNvPr id="31749" name="Text Box 5"/>
          <p:cNvSpPr txBox="1">
            <a:spLocks noChangeArrowheads="1"/>
          </p:cNvSpPr>
          <p:nvPr/>
        </p:nvSpPr>
        <p:spPr bwMode="auto">
          <a:xfrm>
            <a:off x="3952876" y="2828926"/>
            <a:ext cx="4500563"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50000"/>
              </a:spcBef>
              <a:spcAft>
                <a:spcPct val="0"/>
              </a:spcAft>
              <a:buFontTx/>
              <a:buNone/>
              <a:defRPr/>
            </a:pPr>
            <a:endParaRPr lang="en-US" altLang="en-US" sz="2025" b="1">
              <a:solidFill>
                <a:srgbClr val="000000"/>
              </a:solidFill>
            </a:endParaRPr>
          </a:p>
        </p:txBody>
      </p:sp>
      <p:sp>
        <p:nvSpPr>
          <p:cNvPr id="36870" name="Text Box 6"/>
          <p:cNvSpPr txBox="1">
            <a:spLocks noChangeArrowheads="1"/>
          </p:cNvSpPr>
          <p:nvPr/>
        </p:nvSpPr>
        <p:spPr bwMode="auto">
          <a:xfrm>
            <a:off x="3781425" y="2528889"/>
            <a:ext cx="4757738" cy="332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algn="ctr" fontAlgn="base">
              <a:spcBef>
                <a:spcPct val="50000"/>
              </a:spcBef>
              <a:spcAft>
                <a:spcPct val="0"/>
              </a:spcAft>
              <a:buFontTx/>
              <a:buNone/>
            </a:pPr>
            <a:r>
              <a:rPr lang="en-US" altLang="en-US" sz="2100" b="1" u="sng">
                <a:solidFill>
                  <a:srgbClr val="FFFFFF"/>
                </a:solidFill>
                <a:cs typeface="Arial" panose="020B0604020202020204" pitchFamily="34" charset="0"/>
              </a:rPr>
              <a:t>MONDAY NIGHT BIBLE STUDY</a:t>
            </a:r>
            <a:r>
              <a:rPr lang="en-US" altLang="en-US" sz="2100" b="1">
                <a:solidFill>
                  <a:srgbClr val="FFFFFF"/>
                </a:solidFill>
                <a:cs typeface="Arial" panose="020B0604020202020204" pitchFamily="34" charset="0"/>
              </a:rPr>
              <a:t> 6:30PM will meet in the West Annex</a:t>
            </a:r>
          </a:p>
          <a:p>
            <a:pPr algn="ctr" fontAlgn="base">
              <a:spcBef>
                <a:spcPct val="50000"/>
              </a:spcBef>
              <a:spcAft>
                <a:spcPct val="0"/>
              </a:spcAft>
              <a:buFontTx/>
              <a:buNone/>
            </a:pPr>
            <a:r>
              <a:rPr lang="en-US" altLang="en-US" sz="2100" b="1">
                <a:solidFill>
                  <a:srgbClr val="FFFFFF"/>
                </a:solidFill>
                <a:cs typeface="Arial" panose="020B0604020202020204" pitchFamily="34" charset="0"/>
              </a:rPr>
              <a:t>WEDNESDAY BIBLE STUDY will meet in the West Annex until further notice</a:t>
            </a:r>
          </a:p>
          <a:p>
            <a:pPr algn="ctr" fontAlgn="base">
              <a:spcBef>
                <a:spcPct val="50000"/>
              </a:spcBef>
              <a:spcAft>
                <a:spcPct val="0"/>
              </a:spcAft>
              <a:buFontTx/>
              <a:buNone/>
            </a:pPr>
            <a:r>
              <a:rPr lang="en-US" altLang="en-US" sz="2100" b="1" u="sng">
                <a:solidFill>
                  <a:srgbClr val="FFFFFF"/>
                </a:solidFill>
                <a:cs typeface="Arial" panose="020B0604020202020204" pitchFamily="34" charset="0"/>
              </a:rPr>
              <a:t>LADIES BIBLE CLASS W.I.N.G.S</a:t>
            </a:r>
            <a:r>
              <a:rPr lang="en-US" altLang="en-US" sz="2100" b="1">
                <a:solidFill>
                  <a:srgbClr val="FFFFFF"/>
                </a:solidFill>
                <a:cs typeface="Arial" panose="020B0604020202020204" pitchFamily="34" charset="0"/>
              </a:rPr>
              <a:t>                                                           (Women In God’s Service) Thursday 10:00 AM – meets in the West Annex</a:t>
            </a:r>
          </a:p>
        </p:txBody>
      </p:sp>
    </p:spTree>
    <p:extLst>
      <p:ext uri="{BB962C8B-B14F-4D97-AF65-F5344CB8AC3E}">
        <p14:creationId xmlns:p14="http://schemas.microsoft.com/office/powerpoint/2010/main" val="1111305717"/>
      </p:ext>
    </p:extLst>
  </p:cSld>
  <p:clrMapOvr>
    <a:masterClrMapping/>
  </p:clrMapOvr>
  <p:transition spd="slow" advClick="0" advTm="6000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044 - To God Be The Glory - C.2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2996510143"/>
      </p:ext>
    </p:extLst>
  </p:cSld>
  <p:clrMapOvr>
    <a:masterClrMapping/>
  </p:clrMapOvr>
  <p:transition>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044 - To God Be The Glory - C.3</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a:r>
              <a:rPr lang="en-US" dirty="0">
                <a:solidFill>
                  <a:prstClr val="black"/>
                </a:solidFill>
              </a:rPr>
              <a:t>End of Verse 2</a:t>
            </a:r>
          </a:p>
        </p:txBody>
      </p:sp>
    </p:spTree>
    <p:extLst>
      <p:ext uri="{BB962C8B-B14F-4D97-AF65-F5344CB8AC3E}">
        <p14:creationId xmlns:p14="http://schemas.microsoft.com/office/powerpoint/2010/main" val="1987511782"/>
      </p:ext>
    </p:extLst>
  </p:cSld>
  <p:clrMapOvr>
    <a:masterClrMapping/>
  </p:clrMapOvr>
  <p:transition>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044 - To God Be The Glory - 3.1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2806455258"/>
      </p:ext>
    </p:extLst>
  </p:cSld>
  <p:clrMapOvr>
    <a:masterClrMapping/>
  </p:clrMapOvr>
  <p:transition>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044 - To God Be The Glory - 3.2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2291087978"/>
      </p:ext>
    </p:extLst>
  </p:cSld>
  <p:clrMapOvr>
    <a:masterClrMapping/>
  </p:clrMapOvr>
  <p:transition>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044 - To God Be The Glory - 3.3</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3083912576"/>
      </p:ext>
    </p:extLst>
  </p:cSld>
  <p:clrMapOvr>
    <a:masterClrMapping/>
  </p:clrMapOvr>
  <p:transition>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044 - To God Be The Glory - C.1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939266"/>
      </p:ext>
    </p:extLst>
  </p:cSld>
  <p:clrMapOvr>
    <a:masterClrMapping/>
  </p:clrMapOvr>
  <p:transition>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044 - To God Be The Glory - C.2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4038057191"/>
      </p:ext>
    </p:extLst>
  </p:cSld>
  <p:clrMapOvr>
    <a:masterClrMapping/>
  </p:clrMapOvr>
  <p:transition>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044 - To God Be The Glory - C.3</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a:r>
              <a:rPr lang="en-US" dirty="0">
                <a:solidFill>
                  <a:prstClr val="black"/>
                </a:solidFill>
              </a:rPr>
              <a:t>End of Song</a:t>
            </a:r>
          </a:p>
        </p:txBody>
      </p:sp>
    </p:spTree>
    <p:extLst>
      <p:ext uri="{BB962C8B-B14F-4D97-AF65-F5344CB8AC3E}">
        <p14:creationId xmlns:p14="http://schemas.microsoft.com/office/powerpoint/2010/main" val="2663868502"/>
      </p:ext>
    </p:extLst>
  </p:cSld>
  <p:clrMapOvr>
    <a:masterClrMapping/>
  </p:clrMapOvr>
  <p:transition>
    <p:wipe dir="r"/>
  </p:transition>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07123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153 - Tis Set, The Feast Divine - Title</a:t>
            </a:r>
            <a:endParaRPr lang="en-US" dirty="0"/>
          </a:p>
        </p:txBody>
      </p:sp>
      <p:pic>
        <p:nvPicPr>
          <p:cNvPr id="5" name="HymnSlide" descr="HymnSlideImage.png"/>
          <p:cNvPicPr>
            <a:picLocks noChangeAspect="1"/>
          </p:cNvPicPr>
          <p:nvPr/>
        </p:nvPicPr>
        <p:blipFill>
          <a:blip r:embed="rId3"/>
          <a:stretch>
            <a:fillRect/>
          </a:stretch>
        </p:blipFill>
        <p:spPr>
          <a:xfrm>
            <a:off x="0" y="-1"/>
            <a:ext cx="12192000" cy="7144719"/>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a:r>
              <a:rPr lang="en-US" dirty="0">
                <a:solidFill>
                  <a:prstClr val="black"/>
                </a:solidFill>
              </a:rPr>
              <a:t> </a:t>
            </a:r>
          </a:p>
        </p:txBody>
      </p:sp>
    </p:spTree>
    <p:extLst>
      <p:ext uri="{BB962C8B-B14F-4D97-AF65-F5344CB8AC3E}">
        <p14:creationId xmlns:p14="http://schemas.microsoft.com/office/powerpoint/2010/main" val="1141560249"/>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7890" name="Picture 2" descr="bigstock-Five-minutes-timer-461942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 Box 3"/>
          <p:cNvSpPr txBox="1">
            <a:spLocks noChangeArrowheads="1"/>
          </p:cNvSpPr>
          <p:nvPr/>
        </p:nvSpPr>
        <p:spPr bwMode="auto">
          <a:xfrm>
            <a:off x="4081463" y="4757738"/>
            <a:ext cx="4114800"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50000"/>
              </a:spcBef>
              <a:spcAft>
                <a:spcPct val="0"/>
              </a:spcAft>
              <a:buFontTx/>
              <a:buNone/>
              <a:defRPr/>
            </a:pPr>
            <a:r>
              <a:rPr lang="en-US" altLang="en-US" sz="2250" b="1" i="1">
                <a:solidFill>
                  <a:srgbClr val="FF0000"/>
                </a:solidFill>
                <a:latin typeface="Tahoma" panose="020B0604030504040204" pitchFamily="34" charset="0"/>
              </a:rPr>
              <a:t>FIVE MINUTE RULE</a:t>
            </a:r>
          </a:p>
        </p:txBody>
      </p:sp>
    </p:spTree>
    <p:extLst>
      <p:ext uri="{BB962C8B-B14F-4D97-AF65-F5344CB8AC3E}">
        <p14:creationId xmlns:p14="http://schemas.microsoft.com/office/powerpoint/2010/main" val="1570241506"/>
      </p:ext>
    </p:extLst>
  </p:cSld>
  <p:clrMapOvr>
    <a:masterClrMapping/>
  </p:clrMapOvr>
  <p:transition spd="slow" advClick="0" advTm="6000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153 - Tis Set, The Feast Divine - 1.1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972256300"/>
      </p:ext>
    </p:extLst>
  </p:cSld>
  <p:clrMapOvr>
    <a:masterClrMapping/>
  </p:clrMapOvr>
  <p:transition>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153 - Tis Set, The Feast Divine - 1.2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a:r>
              <a:rPr lang="en-US" dirty="0">
                <a:solidFill>
                  <a:prstClr val="black"/>
                </a:solidFill>
              </a:rPr>
              <a:t>End of Verse 1</a:t>
            </a:r>
          </a:p>
        </p:txBody>
      </p:sp>
    </p:spTree>
    <p:extLst>
      <p:ext uri="{BB962C8B-B14F-4D97-AF65-F5344CB8AC3E}">
        <p14:creationId xmlns:p14="http://schemas.microsoft.com/office/powerpoint/2010/main" val="2085511124"/>
      </p:ext>
    </p:extLst>
  </p:cSld>
  <p:clrMapOvr>
    <a:masterClrMapping/>
  </p:clrMapOvr>
  <p:transition>
    <p:wipe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153 - Tis Set, The Feast Divine - 2.1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2864598937"/>
      </p:ext>
    </p:extLst>
  </p:cSld>
  <p:clrMapOvr>
    <a:masterClrMapping/>
  </p:clrMapOvr>
  <p:transition>
    <p:wipe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153 - Tis Set, The Feast Divine - 2.2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a:r>
              <a:rPr lang="en-US" dirty="0">
                <a:solidFill>
                  <a:prstClr val="black"/>
                </a:solidFill>
              </a:rPr>
              <a:t>End of Song</a:t>
            </a:r>
          </a:p>
        </p:txBody>
      </p:sp>
    </p:spTree>
    <p:extLst>
      <p:ext uri="{BB962C8B-B14F-4D97-AF65-F5344CB8AC3E}">
        <p14:creationId xmlns:p14="http://schemas.microsoft.com/office/powerpoint/2010/main" val="446436517"/>
      </p:ext>
    </p:extLst>
  </p:cSld>
  <p:clrMapOvr>
    <a:masterClrMapping/>
  </p:clrMapOvr>
  <p:transition>
    <p:wipe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151219-remember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0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987094"/>
      </p:ext>
    </p:extLst>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Image result for eating the Lord's Supper"/>
          <p:cNvPicPr>
            <a:picLocks noChangeAspect="1" noChangeArrowheads="1"/>
          </p:cNvPicPr>
          <p:nvPr/>
        </p:nvPicPr>
        <p:blipFill>
          <a:blip r:embed="rId2">
            <a:lum bright="-10000" contrast="-10000"/>
            <a:extLst>
              <a:ext uri="{28A0092B-C50C-407E-A947-70E740481C1C}">
                <a14:useLocalDpi xmlns:a14="http://schemas.microsoft.com/office/drawing/2010/main" val="0"/>
              </a:ext>
            </a:extLst>
          </a:blip>
          <a:srcRect/>
          <a:stretch>
            <a:fillRect/>
          </a:stretch>
        </p:blipFill>
        <p:spPr bwMode="auto">
          <a:xfrm>
            <a:off x="0" y="-1"/>
            <a:ext cx="12192000" cy="7067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3" name="Text Box 3"/>
          <p:cNvSpPr txBox="1">
            <a:spLocks noChangeArrowheads="1"/>
          </p:cNvSpPr>
          <p:nvPr/>
        </p:nvSpPr>
        <p:spPr bwMode="auto">
          <a:xfrm>
            <a:off x="3824289" y="3943350"/>
            <a:ext cx="4543425"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algn="ctr" fontAlgn="base">
              <a:spcBef>
                <a:spcPct val="50000"/>
              </a:spcBef>
              <a:spcAft>
                <a:spcPct val="0"/>
              </a:spcAft>
              <a:buFontTx/>
              <a:buNone/>
            </a:pPr>
            <a:r>
              <a:rPr lang="en-US" altLang="en-US" b="1">
                <a:solidFill>
                  <a:srgbClr val="FFFFFF"/>
                </a:solidFill>
                <a:cs typeface="Arial" panose="020B0604020202020204" pitchFamily="34" charset="0"/>
              </a:rPr>
              <a:t>“As often as you eat this bread and drink this cup, you proclaim the Lord’s death….”                                         1 Corinthians 11:26</a:t>
            </a:r>
          </a:p>
        </p:txBody>
      </p:sp>
    </p:spTree>
    <p:extLst>
      <p:ext uri="{BB962C8B-B14F-4D97-AF65-F5344CB8AC3E}">
        <p14:creationId xmlns:p14="http://schemas.microsoft.com/office/powerpoint/2010/main" val="3792184033"/>
      </p:ext>
    </p:extLst>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8148540"/>
      </p:ext>
    </p:extLst>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title" idx="4294967295"/>
          </p:nvPr>
        </p:nvSpPr>
        <p:spPr/>
        <p:txBody>
          <a:bodyPr/>
          <a:lstStyle/>
          <a:p>
            <a:r>
              <a:rPr lang="en-US" altLang="en-US"/>
              <a:t>205 - Amazing Grace - Title</a:t>
            </a:r>
          </a:p>
        </p:txBody>
      </p:sp>
      <p:pic>
        <p:nvPicPr>
          <p:cNvPr id="4099" name="HymnSlide" descr="HymnSlide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582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HymnText"/>
          <p:cNvSpPr txBox="1">
            <a:spLocks noChangeArrowheads="1"/>
          </p:cNvSpPr>
          <p:nvPr/>
        </p:nvSpPr>
        <p:spPr bwMode="auto">
          <a:xfrm>
            <a:off x="1676400" y="6400800"/>
            <a:ext cx="883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a:solidFill>
                  <a:srgbClr val="000000"/>
                </a:solidFill>
                <a:latin typeface="Calibri" panose="020F0502020204030204" pitchFamily="34" charset="0"/>
              </a:rPr>
              <a:t> </a:t>
            </a:r>
          </a:p>
        </p:txBody>
      </p:sp>
      <p:sp>
        <p:nvSpPr>
          <p:cNvPr id="4101" name="Text Box 5"/>
          <p:cNvSpPr txBox="1">
            <a:spLocks noChangeArrowheads="1"/>
          </p:cNvSpPr>
          <p:nvPr/>
        </p:nvSpPr>
        <p:spPr bwMode="auto">
          <a:xfrm>
            <a:off x="2895600" y="4648201"/>
            <a:ext cx="6629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4000">
                <a:solidFill>
                  <a:srgbClr val="FFFFFF"/>
                </a:solidFill>
                <a:latin typeface="Times New Roman" panose="02020603050405020304" pitchFamily="18" charset="0"/>
              </a:rPr>
              <a:t>COMMUNION VERSION</a:t>
            </a:r>
          </a:p>
        </p:txBody>
      </p:sp>
      <p:sp>
        <p:nvSpPr>
          <p:cNvPr id="4102" name="Text Box 6"/>
          <p:cNvSpPr txBox="1">
            <a:spLocks noChangeArrowheads="1"/>
          </p:cNvSpPr>
          <p:nvPr/>
        </p:nvSpPr>
        <p:spPr bwMode="auto">
          <a:xfrm>
            <a:off x="2971800" y="5334001"/>
            <a:ext cx="6629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i="1">
                <a:solidFill>
                  <a:srgbClr val="FFFFFF"/>
                </a:solidFill>
                <a:latin typeface="Times New Roman" panose="02020603050405020304" pitchFamily="18" charset="0"/>
              </a:rPr>
              <a:t>Verse 2 written by Charles Murray</a:t>
            </a:r>
          </a:p>
        </p:txBody>
      </p:sp>
    </p:spTree>
    <p:extLst>
      <p:ext uri="{BB962C8B-B14F-4D97-AF65-F5344CB8AC3E}">
        <p14:creationId xmlns:p14="http://schemas.microsoft.com/office/powerpoint/2010/main" val="2529960488"/>
      </p:ext>
    </p:extLst>
  </p:cSld>
  <p:clrMapOvr>
    <a:masterClrMapping/>
  </p:clrMapOvr>
  <p:transition>
    <p:wipe dir="r"/>
  </p:transition>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3"/>
          <p:cNvSpPr>
            <a:spLocks noGrp="1"/>
          </p:cNvSpPr>
          <p:nvPr>
            <p:ph type="title" idx="4294967295"/>
          </p:nvPr>
        </p:nvSpPr>
        <p:spPr/>
        <p:txBody>
          <a:bodyPr/>
          <a:lstStyle/>
          <a:p>
            <a:r>
              <a:rPr lang="en-US" altLang="en-US"/>
              <a:t>205 - Amazing Grace - 1.1</a:t>
            </a:r>
          </a:p>
        </p:txBody>
      </p:sp>
      <p:pic>
        <p:nvPicPr>
          <p:cNvPr id="7171" name="HymnSlide" descr="HymnSlideImag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3403" y="0"/>
            <a:ext cx="9949912" cy="698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0850448"/>
      </p:ext>
    </p:extLst>
  </p:cSld>
  <p:clrMapOvr>
    <a:masterClrMapping/>
  </p:clrMapOvr>
  <p:transition>
    <p:wipe dir="r"/>
  </p:transition>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Title 3"/>
          <p:cNvSpPr>
            <a:spLocks noGrp="1"/>
          </p:cNvSpPr>
          <p:nvPr>
            <p:ph type="title" idx="4294967295"/>
          </p:nvPr>
        </p:nvSpPr>
        <p:spPr/>
        <p:txBody>
          <a:bodyPr/>
          <a:lstStyle/>
          <a:p>
            <a:r>
              <a:rPr lang="en-US" altLang="en-US"/>
              <a:t>205 - Amazing Grace - 1.2</a:t>
            </a:r>
          </a:p>
        </p:txBody>
      </p:sp>
      <p:pic>
        <p:nvPicPr>
          <p:cNvPr id="8195" name="HymnSlide" descr="HymnSlideImag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1858" y="0"/>
            <a:ext cx="909750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HymnText"/>
          <p:cNvSpPr txBox="1">
            <a:spLocks noChangeArrowheads="1"/>
          </p:cNvSpPr>
          <p:nvPr/>
        </p:nvSpPr>
        <p:spPr bwMode="auto">
          <a:xfrm>
            <a:off x="1676400" y="6400800"/>
            <a:ext cx="883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a:solidFill>
                  <a:srgbClr val="000000"/>
                </a:solidFill>
                <a:latin typeface="Calibri" panose="020F0502020204030204" pitchFamily="34" charset="0"/>
              </a:rPr>
              <a:t>End of Verse 1</a:t>
            </a:r>
          </a:p>
        </p:txBody>
      </p:sp>
    </p:spTree>
    <p:extLst>
      <p:ext uri="{BB962C8B-B14F-4D97-AF65-F5344CB8AC3E}">
        <p14:creationId xmlns:p14="http://schemas.microsoft.com/office/powerpoint/2010/main" val="4268691112"/>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8914" name="Picture 2" descr="Image result for LET'S WORSHIP TOGE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7067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8366940"/>
      </p:ext>
    </p:extLst>
  </p:cSld>
  <p:clrMapOvr>
    <a:masterClrMapping/>
  </p:clrMapOvr>
  <p:transition spd="slow" advClick="0" advTm="6000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Title 3"/>
          <p:cNvSpPr>
            <a:spLocks noGrp="1"/>
          </p:cNvSpPr>
          <p:nvPr>
            <p:ph type="title" idx="4294967295"/>
          </p:nvPr>
        </p:nvSpPr>
        <p:spPr/>
        <p:txBody>
          <a:bodyPr/>
          <a:lstStyle/>
          <a:p>
            <a:r>
              <a:rPr lang="en-US" altLang="en-US"/>
              <a:t>205 - Amazing Grace - 2.1</a:t>
            </a:r>
          </a:p>
        </p:txBody>
      </p:sp>
      <p:pic>
        <p:nvPicPr>
          <p:cNvPr id="9219" name="HymnSlide" descr="HymnSlideImag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3850" y="0"/>
            <a:ext cx="936097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4"/>
          <p:cNvSpPr>
            <a:spLocks noChangeArrowheads="1"/>
          </p:cNvSpPr>
          <p:nvPr/>
        </p:nvSpPr>
        <p:spPr bwMode="auto">
          <a:xfrm>
            <a:off x="2819400" y="1600200"/>
            <a:ext cx="7467600" cy="533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3200" b="1">
                <a:solidFill>
                  <a:srgbClr val="000000"/>
                </a:solidFill>
              </a:rPr>
              <a:t>The blood of Christ was shed for me</a:t>
            </a:r>
          </a:p>
        </p:txBody>
      </p:sp>
      <p:sp>
        <p:nvSpPr>
          <p:cNvPr id="9221" name="Rectangle 5"/>
          <p:cNvSpPr>
            <a:spLocks noChangeArrowheads="1"/>
          </p:cNvSpPr>
          <p:nvPr/>
        </p:nvSpPr>
        <p:spPr bwMode="auto">
          <a:xfrm>
            <a:off x="2438400" y="4648200"/>
            <a:ext cx="8001000" cy="685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r>
              <a:rPr lang="en-US" altLang="en-US" sz="3200" b="1">
                <a:solidFill>
                  <a:srgbClr val="000000"/>
                </a:solidFill>
              </a:rPr>
              <a:t>And       now   from      sin        I am free!</a:t>
            </a:r>
          </a:p>
        </p:txBody>
      </p:sp>
      <p:sp>
        <p:nvSpPr>
          <p:cNvPr id="9222" name="Text Box 6"/>
          <p:cNvSpPr txBox="1">
            <a:spLocks noChangeArrowheads="1"/>
          </p:cNvSpPr>
          <p:nvPr/>
        </p:nvSpPr>
        <p:spPr bwMode="auto">
          <a:xfrm>
            <a:off x="1905000" y="152400"/>
            <a:ext cx="2590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1400" b="1">
                <a:solidFill>
                  <a:srgbClr val="000000"/>
                </a:solidFill>
                <a:latin typeface="Tahoma" panose="020B0604030504040204" pitchFamily="34" charset="0"/>
              </a:rPr>
              <a:t>COMMUNION VERSION</a:t>
            </a:r>
          </a:p>
        </p:txBody>
      </p:sp>
      <p:sp>
        <p:nvSpPr>
          <p:cNvPr id="9223" name="Text Box 7"/>
          <p:cNvSpPr txBox="1">
            <a:spLocks noChangeArrowheads="1"/>
          </p:cNvSpPr>
          <p:nvPr/>
        </p:nvSpPr>
        <p:spPr bwMode="auto">
          <a:xfrm>
            <a:off x="5486400" y="6248400"/>
            <a:ext cx="3886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1600" b="1">
                <a:solidFill>
                  <a:srgbClr val="000000"/>
                </a:solidFill>
                <a:latin typeface="Tahoma" panose="020B0604030504040204" pitchFamily="34" charset="0"/>
              </a:rPr>
              <a:t>Written by Charles Murray</a:t>
            </a:r>
          </a:p>
        </p:txBody>
      </p:sp>
      <p:sp>
        <p:nvSpPr>
          <p:cNvPr id="9224" name="Text Box 8"/>
          <p:cNvSpPr txBox="1">
            <a:spLocks noChangeArrowheads="1"/>
          </p:cNvSpPr>
          <p:nvPr/>
        </p:nvSpPr>
        <p:spPr bwMode="auto">
          <a:xfrm>
            <a:off x="7315200" y="152400"/>
            <a:ext cx="2743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1400" b="1">
                <a:solidFill>
                  <a:srgbClr val="000000"/>
                </a:solidFill>
                <a:latin typeface="Tahoma" panose="020B0604030504040204" pitchFamily="34" charset="0"/>
              </a:rPr>
              <a:t>    COMMUNION VERSION</a:t>
            </a:r>
          </a:p>
        </p:txBody>
      </p:sp>
    </p:spTree>
    <p:extLst>
      <p:ext uri="{BB962C8B-B14F-4D97-AF65-F5344CB8AC3E}">
        <p14:creationId xmlns:p14="http://schemas.microsoft.com/office/powerpoint/2010/main" val="171716852"/>
      </p:ext>
    </p:extLst>
  </p:cSld>
  <p:clrMapOvr>
    <a:masterClrMapping/>
  </p:clrMapOvr>
  <p:transition>
    <p:wipe dir="r"/>
  </p:transition>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Title 3"/>
          <p:cNvSpPr>
            <a:spLocks noGrp="1"/>
          </p:cNvSpPr>
          <p:nvPr>
            <p:ph type="title" idx="4294967295"/>
          </p:nvPr>
        </p:nvSpPr>
        <p:spPr/>
        <p:txBody>
          <a:bodyPr/>
          <a:lstStyle/>
          <a:p>
            <a:r>
              <a:rPr lang="en-US" altLang="en-US"/>
              <a:t>205 - Amazing Grace - 2.2</a:t>
            </a:r>
          </a:p>
        </p:txBody>
      </p:sp>
      <p:pic>
        <p:nvPicPr>
          <p:cNvPr id="10243" name="HymnSlide" descr="HymnSlideImag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HymnText"/>
          <p:cNvSpPr txBox="1">
            <a:spLocks noChangeArrowheads="1"/>
          </p:cNvSpPr>
          <p:nvPr/>
        </p:nvSpPr>
        <p:spPr bwMode="auto">
          <a:xfrm>
            <a:off x="1676400" y="6400801"/>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r>
              <a:rPr lang="en-US" altLang="en-US">
                <a:solidFill>
                  <a:srgbClr val="000000"/>
                </a:solidFill>
                <a:latin typeface="Calibri" panose="020F0502020204030204" pitchFamily="34" charset="0"/>
              </a:rPr>
              <a:t>End of Song</a:t>
            </a:r>
          </a:p>
        </p:txBody>
      </p:sp>
      <p:sp>
        <p:nvSpPr>
          <p:cNvPr id="10245" name="Rectangle 5"/>
          <p:cNvSpPr>
            <a:spLocks noChangeArrowheads="1"/>
          </p:cNvSpPr>
          <p:nvPr/>
        </p:nvSpPr>
        <p:spPr bwMode="auto">
          <a:xfrm>
            <a:off x="2286000" y="1524000"/>
            <a:ext cx="80772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r>
              <a:rPr lang="en-US" altLang="en-US" sz="3200" b="1">
                <a:solidFill>
                  <a:srgbClr val="000000"/>
                </a:solidFill>
              </a:rPr>
              <a:t>We         eat the  bread and  drink the cup</a:t>
            </a:r>
          </a:p>
        </p:txBody>
      </p:sp>
      <p:sp>
        <p:nvSpPr>
          <p:cNvPr id="10246" name="Rectangle 6"/>
          <p:cNvSpPr>
            <a:spLocks noChangeArrowheads="1"/>
          </p:cNvSpPr>
          <p:nvPr/>
        </p:nvSpPr>
        <p:spPr bwMode="auto">
          <a:xfrm>
            <a:off x="2590800" y="4648200"/>
            <a:ext cx="77724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r>
              <a:rPr lang="en-US" altLang="en-US" sz="3200" b="1">
                <a:solidFill>
                  <a:srgbClr val="000000"/>
                </a:solidFill>
              </a:rPr>
              <a:t>In              loving                memory.</a:t>
            </a:r>
          </a:p>
        </p:txBody>
      </p:sp>
    </p:spTree>
    <p:extLst>
      <p:ext uri="{BB962C8B-B14F-4D97-AF65-F5344CB8AC3E}">
        <p14:creationId xmlns:p14="http://schemas.microsoft.com/office/powerpoint/2010/main" val="3776678507"/>
      </p:ext>
    </p:extLst>
  </p:cSld>
  <p:clrMapOvr>
    <a:masterClrMapping/>
  </p:clrMapOvr>
  <p:transition>
    <p:wipe dir="r"/>
  </p:transition>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744478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009 - Our God, He Is Alive - Title</a:t>
            </a:r>
            <a:endParaRPr lang="en-US" dirty="0"/>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a:r>
              <a:rPr lang="en-US" dirty="0">
                <a:solidFill>
                  <a:prstClr val="black"/>
                </a:solidFill>
              </a:rPr>
              <a:t> </a:t>
            </a:r>
          </a:p>
        </p:txBody>
      </p:sp>
    </p:spTree>
    <p:extLst>
      <p:ext uri="{BB962C8B-B14F-4D97-AF65-F5344CB8AC3E}">
        <p14:creationId xmlns:p14="http://schemas.microsoft.com/office/powerpoint/2010/main" val="4265208435"/>
      </p:ext>
    </p:extLst>
  </p:cSld>
  <p:clrMapOvr>
    <a:masterClrMapping/>
  </p:clrMapOvr>
  <p:transition>
    <p:wipe dir="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009 - Our God, He Is Alive - 1.1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948697640"/>
      </p:ext>
    </p:extLst>
  </p:cSld>
  <p:clrMapOvr>
    <a:masterClrMapping/>
  </p:clrMapOvr>
  <p:transition>
    <p:wipe dir="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009 - Our God, He Is Alive - 1.2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2957245609"/>
      </p:ext>
    </p:extLst>
  </p:cSld>
  <p:clrMapOvr>
    <a:masterClrMapping/>
  </p:clrMapOvr>
  <p:transition>
    <p:wipe dir="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009 - Our God, He Is Alive - C.1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3203511569"/>
      </p:ext>
    </p:extLst>
  </p:cSld>
  <p:clrMapOvr>
    <a:masterClrMapping/>
  </p:clrMapOvr>
  <p:transition>
    <p:wipe dir="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009 - Our God, He Is Alive - C.2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3312453080"/>
      </p:ext>
    </p:extLst>
  </p:cSld>
  <p:clrMapOvr>
    <a:masterClrMapping/>
  </p:clrMapOvr>
  <p:transition>
    <p:wipe dir="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009 - Our God, He Is Alive - C.3</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202407364"/>
      </p:ext>
    </p:extLst>
  </p:cSld>
  <p:clrMapOvr>
    <a:masterClrMapping/>
  </p:clrMapOvr>
  <p:transition>
    <p:wipe dir="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009 - Our God, He Is Alive - C.4</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a:r>
              <a:rPr lang="en-US" dirty="0">
                <a:solidFill>
                  <a:prstClr val="black"/>
                </a:solidFill>
              </a:rPr>
              <a:t>End of Verse 1</a:t>
            </a:r>
          </a:p>
        </p:txBody>
      </p:sp>
    </p:spTree>
    <p:extLst>
      <p:ext uri="{BB962C8B-B14F-4D97-AF65-F5344CB8AC3E}">
        <p14:creationId xmlns:p14="http://schemas.microsoft.com/office/powerpoint/2010/main" val="3168448671"/>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Image result for LET'S WORSHIP TOGE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098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3345383"/>
      </p:ext>
    </p:extLst>
  </p:cSld>
  <p:clrMapOvr>
    <a:masterClrMapping/>
  </p:clrMapOvr>
  <p:transition advClick="0" advTm="6000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009 - Our God, He Is Alive - 2.1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3874653902"/>
      </p:ext>
    </p:extLst>
  </p:cSld>
  <p:clrMapOvr>
    <a:masterClrMapping/>
  </p:clrMapOvr>
  <p:transition>
    <p:wipe dir="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009 - Our God, He Is Alive - 2.2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583955767"/>
      </p:ext>
    </p:extLst>
  </p:cSld>
  <p:clrMapOvr>
    <a:masterClrMapping/>
  </p:clrMapOvr>
  <p:transition>
    <p:wipe dir="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009 - Our God, He Is Alive - C.1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547063700"/>
      </p:ext>
    </p:extLst>
  </p:cSld>
  <p:clrMapOvr>
    <a:masterClrMapping/>
  </p:clrMapOvr>
  <p:transition>
    <p:wipe dir="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009 - Our God, He Is Alive - C.2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3211941842"/>
      </p:ext>
    </p:extLst>
  </p:cSld>
  <p:clrMapOvr>
    <a:masterClrMapping/>
  </p:clrMapOvr>
  <p:transition>
    <p:wipe dir="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009 - Our God, He Is Alive - C.3</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495164863"/>
      </p:ext>
    </p:extLst>
  </p:cSld>
  <p:clrMapOvr>
    <a:masterClrMapping/>
  </p:clrMapOvr>
  <p:transition>
    <p:wipe dir="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009 - Our God, He Is Alive - C.4</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a:r>
              <a:rPr lang="en-US" dirty="0">
                <a:solidFill>
                  <a:prstClr val="black"/>
                </a:solidFill>
              </a:rPr>
              <a:t>End of Verse 2</a:t>
            </a:r>
          </a:p>
        </p:txBody>
      </p:sp>
    </p:spTree>
    <p:extLst>
      <p:ext uri="{BB962C8B-B14F-4D97-AF65-F5344CB8AC3E}">
        <p14:creationId xmlns:p14="http://schemas.microsoft.com/office/powerpoint/2010/main" val="248266414"/>
      </p:ext>
    </p:extLst>
  </p:cSld>
  <p:clrMapOvr>
    <a:masterClrMapping/>
  </p:clrMapOvr>
  <p:transition>
    <p:wipe dir="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009 - Our God, He Is Alive - 3.1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964061705"/>
      </p:ext>
    </p:extLst>
  </p:cSld>
  <p:clrMapOvr>
    <a:masterClrMapping/>
  </p:clrMapOvr>
  <p:transition>
    <p:wipe dir="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009 - Our God, He Is Alive - 3.2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3238530703"/>
      </p:ext>
    </p:extLst>
  </p:cSld>
  <p:clrMapOvr>
    <a:masterClrMapping/>
  </p:clrMapOvr>
  <p:transition>
    <p:wipe dir="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009 - Our God, He Is Alive - C.1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608166658"/>
      </p:ext>
    </p:extLst>
  </p:cSld>
  <p:clrMapOvr>
    <a:masterClrMapping/>
  </p:clrMapOvr>
  <p:transition>
    <p:wipe dir="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009 - Our God, He Is Alive - C.2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372272539"/>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792033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009 - Our God, He Is Alive - C.3</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4054025951"/>
      </p:ext>
    </p:extLst>
  </p:cSld>
  <p:clrMapOvr>
    <a:masterClrMapping/>
  </p:clrMapOvr>
  <p:transition>
    <p:wipe dir="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009 - Our God, He Is Alive - C.4</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a:r>
              <a:rPr lang="en-US" dirty="0">
                <a:solidFill>
                  <a:prstClr val="black"/>
                </a:solidFill>
              </a:rPr>
              <a:t>End of Verse 3</a:t>
            </a:r>
          </a:p>
        </p:txBody>
      </p:sp>
    </p:spTree>
    <p:extLst>
      <p:ext uri="{BB962C8B-B14F-4D97-AF65-F5344CB8AC3E}">
        <p14:creationId xmlns:p14="http://schemas.microsoft.com/office/powerpoint/2010/main" val="2987523168"/>
      </p:ext>
    </p:extLst>
  </p:cSld>
  <p:clrMapOvr>
    <a:masterClrMapping/>
  </p:clrMapOvr>
  <p:transition>
    <p:wipe dir="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009 - Our God, He Is Alive - 4.1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2924606656"/>
      </p:ext>
    </p:extLst>
  </p:cSld>
  <p:clrMapOvr>
    <a:masterClrMapping/>
  </p:clrMapOvr>
  <p:transition>
    <p:wipe dir="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009 - Our God, He Is Alive - 4.2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814130819"/>
      </p:ext>
    </p:extLst>
  </p:cSld>
  <p:clrMapOvr>
    <a:masterClrMapping/>
  </p:clrMapOvr>
  <p:transition>
    <p:wipe dir="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009 - Our God, He Is Alive - C.1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3677461992"/>
      </p:ext>
    </p:extLst>
  </p:cSld>
  <p:clrMapOvr>
    <a:masterClrMapping/>
  </p:clrMapOvr>
  <p:transition>
    <p:wipe dir="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009 - Our God, He Is Alive - C.2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2643717835"/>
      </p:ext>
    </p:extLst>
  </p:cSld>
  <p:clrMapOvr>
    <a:masterClrMapping/>
  </p:clrMapOvr>
  <p:transition>
    <p:wipe dir="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009 - Our God, He Is Alive - C.3</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3516520870"/>
      </p:ext>
    </p:extLst>
  </p:cSld>
  <p:clrMapOvr>
    <a:masterClrMapping/>
  </p:clrMapOvr>
  <p:transition>
    <p:wipe dir="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009 - Our God, He Is Alive - C.4</a:t>
            </a:r>
            <a:endParaRPr lang="en-US" dirty="0"/>
          </a:p>
        </p:txBody>
      </p:sp>
      <p:pic>
        <p:nvPicPr>
          <p:cNvPr id="5" name="HymnSlide" descr="HymnSlideImage.png"/>
          <p:cNvPicPr>
            <a:picLocks noChangeAspect="1"/>
          </p:cNvPicPr>
          <p:nvPr/>
        </p:nvPicPr>
        <p:blipFill>
          <a:blip r:embed="rId3"/>
          <a:stretch>
            <a:fillRect/>
          </a:stretch>
        </p:blipFill>
        <p:spPr>
          <a:xfrm>
            <a:off x="1371600" y="-87868"/>
            <a:ext cx="9144000" cy="6858000"/>
          </a:xfrm>
          <a:prstGeom prst="rect">
            <a:avLst/>
          </a:prstGeom>
        </p:spPr>
      </p:pic>
      <p:sp>
        <p:nvSpPr>
          <p:cNvPr id="6" name="TextBox 5"/>
          <p:cNvSpPr txBox="1"/>
          <p:nvPr/>
        </p:nvSpPr>
        <p:spPr>
          <a:xfrm>
            <a:off x="3518115" y="6400800"/>
            <a:ext cx="5129939" cy="461665"/>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           REPEAT CHORUS</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2133092"/>
      </p:ext>
    </p:extLst>
  </p:cSld>
  <p:clrMapOvr>
    <a:masterClrMapping/>
  </p:clrMapOvr>
  <p:transition>
    <p:wipe dir="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009 - Our God, He Is Alive - C.1</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3191574061"/>
      </p:ext>
    </p:extLst>
  </p:cSld>
  <p:clrMapOvr>
    <a:masterClrMapping/>
  </p:clrMapOvr>
  <p:transition>
    <p:wipe dir="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009 - Our God, He Is Alive - C.2</a:t>
            </a:r>
            <a:endParaRPr lang="en-US" dirty="0"/>
          </a:p>
        </p:txBody>
      </p:sp>
      <p:pic>
        <p:nvPicPr>
          <p:cNvPr id="5" name="HymnSlide" descr="HymnSlideImage.pn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3287390952"/>
      </p:ext>
    </p:extLst>
  </p:cSld>
  <p:clrMapOvr>
    <a:masterClrMapping/>
  </p:clrMapOvr>
  <p:transition>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12.xml><?xml version="1.0" encoding="utf-8"?>
<a:theme xmlns:a="http://schemas.openxmlformats.org/drawingml/2006/main" name="10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13.xml><?xml version="1.0" encoding="utf-8"?>
<a:theme xmlns:a="http://schemas.openxmlformats.org/drawingml/2006/main" name="7_Default Design">
  <a:themeElements>
    <a:clrScheme name="7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7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1_Default Design 4">
      <a:dk1>
        <a:srgbClr val="000000"/>
      </a:dk1>
      <a:lt1>
        <a:srgbClr val="FFCC66"/>
      </a:lt1>
      <a:dk2>
        <a:srgbClr val="800000"/>
      </a:dk2>
      <a:lt2>
        <a:srgbClr val="FFCC66"/>
      </a:lt2>
      <a:accent1>
        <a:srgbClr val="339933"/>
      </a:accent1>
      <a:accent2>
        <a:srgbClr val="CC6600"/>
      </a:accent2>
      <a:accent3>
        <a:srgbClr val="C0AAAA"/>
      </a:accent3>
      <a:accent4>
        <a:srgbClr val="DAAE56"/>
      </a:accent4>
      <a:accent5>
        <a:srgbClr val="ADCAAD"/>
      </a:accent5>
      <a:accent6>
        <a:srgbClr val="B95C00"/>
      </a:accent6>
      <a:hlink>
        <a:srgbClr val="0033CC"/>
      </a:hlink>
      <a:folHlink>
        <a:srgbClr val="FFCC66"/>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FFFFFF"/>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FFFFFF"/>
            </a:solidFill>
            <a:effectLst/>
            <a:latin typeface="Tahoma" panose="020B0604030504040204" pitchFamily="34" charset="0"/>
          </a:defRPr>
        </a:defPPr>
      </a:lstStyle>
    </a:lnDef>
  </a:objectDefaults>
  <a:extraClrSchemeLst>
    <a:extraClrScheme>
      <a:clrScheme name="1_Default Design 1">
        <a:dk1>
          <a:srgbClr val="000000"/>
        </a:dk1>
        <a:lt1>
          <a:srgbClr val="FFFF99"/>
        </a:lt1>
        <a:dk2>
          <a:srgbClr val="003300"/>
        </a:dk2>
        <a:lt2>
          <a:srgbClr val="FFCC66"/>
        </a:lt2>
        <a:accent1>
          <a:srgbClr val="CC3300"/>
        </a:accent1>
        <a:accent2>
          <a:srgbClr val="009999"/>
        </a:accent2>
        <a:accent3>
          <a:srgbClr val="AAADAA"/>
        </a:accent3>
        <a:accent4>
          <a:srgbClr val="DADA82"/>
        </a:accent4>
        <a:accent5>
          <a:srgbClr val="E2ADAA"/>
        </a:accent5>
        <a:accent6>
          <a:srgbClr val="008A8A"/>
        </a:accent6>
        <a:hlink>
          <a:srgbClr val="660033"/>
        </a:hlink>
        <a:folHlink>
          <a:srgbClr val="336633"/>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CC"/>
        </a:lt1>
        <a:dk2>
          <a:srgbClr val="333300"/>
        </a:dk2>
        <a:lt2>
          <a:srgbClr val="3333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00FFFF"/>
        </a:lt1>
        <a:dk2>
          <a:srgbClr val="0000FF"/>
        </a:dk2>
        <a:lt2>
          <a:srgbClr val="FFFF00"/>
        </a:lt2>
        <a:accent1>
          <a:srgbClr val="FF9900"/>
        </a:accent1>
        <a:accent2>
          <a:srgbClr val="00FFFF"/>
        </a:accent2>
        <a:accent3>
          <a:srgbClr val="AAAAFF"/>
        </a:accent3>
        <a:accent4>
          <a:srgbClr val="00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Default Design 4">
        <a:dk1>
          <a:srgbClr val="000000"/>
        </a:dk1>
        <a:lt1>
          <a:srgbClr val="FFCC66"/>
        </a:lt1>
        <a:dk2>
          <a:srgbClr val="800000"/>
        </a:dk2>
        <a:lt2>
          <a:srgbClr val="FFCC66"/>
        </a:lt2>
        <a:accent1>
          <a:srgbClr val="339933"/>
        </a:accent1>
        <a:accent2>
          <a:srgbClr val="CC6600"/>
        </a:accent2>
        <a:accent3>
          <a:srgbClr val="C0AAAA"/>
        </a:accent3>
        <a:accent4>
          <a:srgbClr val="DAAE56"/>
        </a:accent4>
        <a:accent5>
          <a:srgbClr val="ADCAAD"/>
        </a:accent5>
        <a:accent6>
          <a:srgbClr val="B95C00"/>
        </a:accent6>
        <a:hlink>
          <a:srgbClr val="0033CC"/>
        </a:hlink>
        <a:folHlink>
          <a:srgbClr val="FFCC66"/>
        </a:folHlink>
      </a:clrScheme>
      <a:clrMap bg1="dk2" tx1="lt1" bg2="dk1" tx2="lt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bg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bg1"/>
            </a:solidFill>
            <a:effectLst/>
            <a:latin typeface="Tahoma" panose="020B060403050404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bg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bg1"/>
            </a:solidFill>
            <a:effectLst/>
            <a:latin typeface="Tahoma" panose="020B060403050404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TotalTime>
  <Words>5170</Words>
  <Application>Microsoft Office PowerPoint</Application>
  <PresentationFormat>Widescreen</PresentationFormat>
  <Paragraphs>505</Paragraphs>
  <Slides>193</Slides>
  <Notes>49</Notes>
  <HiddenSlides>0</HiddenSlides>
  <MMClips>0</MMClips>
  <ScaleCrop>false</ScaleCrop>
  <HeadingPairs>
    <vt:vector size="6" baseType="variant">
      <vt:variant>
        <vt:lpstr>Fonts Used</vt:lpstr>
      </vt:variant>
      <vt:variant>
        <vt:i4>10</vt:i4>
      </vt:variant>
      <vt:variant>
        <vt:lpstr>Theme</vt:lpstr>
      </vt:variant>
      <vt:variant>
        <vt:i4>13</vt:i4>
      </vt:variant>
      <vt:variant>
        <vt:lpstr>Slide Titles</vt:lpstr>
      </vt:variant>
      <vt:variant>
        <vt:i4>193</vt:i4>
      </vt:variant>
    </vt:vector>
  </HeadingPairs>
  <TitlesOfParts>
    <vt:vector size="216" baseType="lpstr">
      <vt:lpstr>Arial</vt:lpstr>
      <vt:lpstr>Calibri</vt:lpstr>
      <vt:lpstr>Calibri Light</vt:lpstr>
      <vt:lpstr>Droid Sans</vt:lpstr>
      <vt:lpstr>inherit</vt:lpstr>
      <vt:lpstr>Lucida Sans</vt:lpstr>
      <vt:lpstr>华文细黑</vt:lpstr>
      <vt:lpstr>Tahoma</vt:lpstr>
      <vt:lpstr>Times New Roman</vt:lpstr>
      <vt:lpstr>Trebuchet MS</vt:lpstr>
      <vt:lpstr>Office Theme</vt:lpstr>
      <vt:lpstr>1_Default Design</vt:lpstr>
      <vt:lpstr>2_Default Design</vt:lpstr>
      <vt:lpstr>5_Office Theme</vt:lpstr>
      <vt:lpstr>7_Office Theme</vt:lpstr>
      <vt:lpstr>1_Office Theme</vt:lpstr>
      <vt:lpstr>2_Office Theme</vt:lpstr>
      <vt:lpstr>4_Office Theme</vt:lpstr>
      <vt:lpstr>3_Default Design</vt:lpstr>
      <vt:lpstr>6_Office Theme</vt:lpstr>
      <vt:lpstr>9_Office Theme</vt:lpstr>
      <vt:lpstr>10_Office Theme</vt:lpstr>
      <vt:lpstr>7_Default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505 - Glorify Thy Name - Title</vt:lpstr>
      <vt:lpstr>505 - Glorify Thy Name - 1.1</vt:lpstr>
      <vt:lpstr>505 - Glorify Thy Name - 1.2</vt:lpstr>
      <vt:lpstr>505 - Glorify Thy Name - 1.3</vt:lpstr>
      <vt:lpstr>505 - Glorify Thy Name - 2.1</vt:lpstr>
      <vt:lpstr>505 - Glorify Thy Name - 2.2</vt:lpstr>
      <vt:lpstr>505 - Glorify Thy Name - 2.3</vt:lpstr>
      <vt:lpstr>505 - Glorify Thy Name - 3.1</vt:lpstr>
      <vt:lpstr>505 - Glorify Thy Name - 3.2</vt:lpstr>
      <vt:lpstr>505 - Glorify Thy Name - 3.3</vt:lpstr>
      <vt:lpstr>505 - Glorify Thy Name - 3.3</vt:lpstr>
      <vt:lpstr>PowerPoint Presentation</vt:lpstr>
      <vt:lpstr>PowerPoint Presentation</vt:lpstr>
      <vt:lpstr>PowerPoint Presentation</vt:lpstr>
      <vt:lpstr>PowerPoint Presentation</vt:lpstr>
      <vt:lpstr>001 - Holy, Holy, Holy - Title</vt:lpstr>
      <vt:lpstr>001 - Holy, Holy, Holy - 1.1</vt:lpstr>
      <vt:lpstr>001 - Holy, Holy, Holy - 1.2</vt:lpstr>
      <vt:lpstr>001 - Holy, Holy, Holy - 1.3</vt:lpstr>
      <vt:lpstr>001 - Holy, Holy, Holy - 2.1</vt:lpstr>
      <vt:lpstr>001 - Holy, Holy, Holy - 2.2</vt:lpstr>
      <vt:lpstr>001 - Holy, Holy, Holy - 2.3</vt:lpstr>
      <vt:lpstr>001 - Holy, Holy, Holy - 3.1</vt:lpstr>
      <vt:lpstr>001 - Holy, Holy, Holy - 3.2</vt:lpstr>
      <vt:lpstr>001 - Holy, Holy, Holy - 3.3</vt:lpstr>
      <vt:lpstr>001 - Holy, Holy, Holy - 4.1</vt:lpstr>
      <vt:lpstr>001 - Holy, Holy, Holy - 4.2</vt:lpstr>
      <vt:lpstr>001 - Holy, Holy, Holy - 4.3</vt:lpstr>
      <vt:lpstr>PowerPoint Presentation</vt:lpstr>
      <vt:lpstr>044 - To God Be The Glory - Title</vt:lpstr>
      <vt:lpstr>044 - To God Be The Glory - 1.1</vt:lpstr>
      <vt:lpstr>044 - To God Be The Glory - 1.2</vt:lpstr>
      <vt:lpstr>044 - To God Be The Glory - 1.3</vt:lpstr>
      <vt:lpstr>044 - To God Be The Glory - C.1</vt:lpstr>
      <vt:lpstr>044 - To God Be The Glory - C.2</vt:lpstr>
      <vt:lpstr>044 - To God Be The Glory - C.3</vt:lpstr>
      <vt:lpstr>044 - To God Be The Glory - 2.1</vt:lpstr>
      <vt:lpstr>044 - To God Be The Glory - 2.2</vt:lpstr>
      <vt:lpstr>044 - To God Be The Glory - 2.3</vt:lpstr>
      <vt:lpstr>044 - To God Be The Glory - C.1</vt:lpstr>
      <vt:lpstr>044 - To God Be The Glory - C.2</vt:lpstr>
      <vt:lpstr>044 - To God Be The Glory - C.3</vt:lpstr>
      <vt:lpstr>044 - To God Be The Glory - 3.1</vt:lpstr>
      <vt:lpstr>044 - To God Be The Glory - 3.2</vt:lpstr>
      <vt:lpstr>044 - To God Be The Glory - 3.3</vt:lpstr>
      <vt:lpstr>044 - To God Be The Glory - C.1</vt:lpstr>
      <vt:lpstr>044 - To God Be The Glory - C.2</vt:lpstr>
      <vt:lpstr>044 - To God Be The Glory - C.3</vt:lpstr>
      <vt:lpstr>PowerPoint Presentation</vt:lpstr>
      <vt:lpstr>153 - Tis Set, The Feast Divine - Title</vt:lpstr>
      <vt:lpstr>153 - Tis Set, The Feast Divine - 1.1</vt:lpstr>
      <vt:lpstr>153 - Tis Set, The Feast Divine - 1.2</vt:lpstr>
      <vt:lpstr>153 - Tis Set, The Feast Divine - 2.1</vt:lpstr>
      <vt:lpstr>153 - Tis Set, The Feast Divine - 2.2</vt:lpstr>
      <vt:lpstr>PowerPoint Presentation</vt:lpstr>
      <vt:lpstr>PowerPoint Presentation</vt:lpstr>
      <vt:lpstr>PowerPoint Presentation</vt:lpstr>
      <vt:lpstr>205 - Amazing Grace - Title</vt:lpstr>
      <vt:lpstr>205 - Amazing Grace - 1.1</vt:lpstr>
      <vt:lpstr>205 - Amazing Grace - 1.2</vt:lpstr>
      <vt:lpstr>205 - Amazing Grace - 2.1</vt:lpstr>
      <vt:lpstr>205 - Amazing Grace - 2.2</vt:lpstr>
      <vt:lpstr>PowerPoint Presentation</vt:lpstr>
      <vt:lpstr>009 - Our God, He Is Alive - Title</vt:lpstr>
      <vt:lpstr>009 - Our God, He Is Alive - 1.1</vt:lpstr>
      <vt:lpstr>009 - Our God, He Is Alive - 1.2</vt:lpstr>
      <vt:lpstr>009 - Our God, He Is Alive - C.1</vt:lpstr>
      <vt:lpstr>009 - Our God, He Is Alive - C.2</vt:lpstr>
      <vt:lpstr>009 - Our God, He Is Alive - C.3</vt:lpstr>
      <vt:lpstr>009 - Our God, He Is Alive - C.4</vt:lpstr>
      <vt:lpstr>009 - Our God, He Is Alive - 2.1</vt:lpstr>
      <vt:lpstr>009 - Our God, He Is Alive - 2.2</vt:lpstr>
      <vt:lpstr>009 - Our God, He Is Alive - C.1</vt:lpstr>
      <vt:lpstr>009 - Our God, He Is Alive - C.2</vt:lpstr>
      <vt:lpstr>009 - Our God, He Is Alive - C.3</vt:lpstr>
      <vt:lpstr>009 - Our God, He Is Alive - C.4</vt:lpstr>
      <vt:lpstr>009 - Our God, He Is Alive - 3.1</vt:lpstr>
      <vt:lpstr>009 - Our God, He Is Alive - 3.2</vt:lpstr>
      <vt:lpstr>009 - Our God, He Is Alive - C.1</vt:lpstr>
      <vt:lpstr>009 - Our God, He Is Alive - C.2</vt:lpstr>
      <vt:lpstr>009 - Our God, He Is Alive - C.3</vt:lpstr>
      <vt:lpstr>009 - Our God, He Is Alive - C.4</vt:lpstr>
      <vt:lpstr>009 - Our God, He Is Alive - 4.1</vt:lpstr>
      <vt:lpstr>009 - Our God, He Is Alive - 4.2</vt:lpstr>
      <vt:lpstr>009 - Our God, He Is Alive - C.1</vt:lpstr>
      <vt:lpstr>009 - Our God, He Is Alive - C.2</vt:lpstr>
      <vt:lpstr>009 - Our God, He Is Alive - C.3</vt:lpstr>
      <vt:lpstr>009 - Our God, He Is Alive - C.4</vt:lpstr>
      <vt:lpstr>009 - Our God, He Is Alive - C.1</vt:lpstr>
      <vt:lpstr>009 - Our God, He Is Alive - C.2</vt:lpstr>
      <vt:lpstr>009 - Our God, He Is Alive - C.3</vt:lpstr>
      <vt:lpstr>009 - Our God, He Is Alive - C.4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278 - God Is Calling The Prodigal - Title</vt:lpstr>
      <vt:lpstr>278 - God Is Calling The Prodigal - 1.1</vt:lpstr>
      <vt:lpstr>278 - God Is Calling The Prodigal - 1.2</vt:lpstr>
      <vt:lpstr>278 - God Is Calling The Prodigal - 1.3</vt:lpstr>
      <vt:lpstr>278 - God Is Calling The Prodigal - 1.4</vt:lpstr>
      <vt:lpstr>278 - God Is Calling The Prodigal - C.1</vt:lpstr>
      <vt:lpstr>278 - God Is Calling The Prodigal - C.2</vt:lpstr>
      <vt:lpstr>278 - God Is Calling The Prodigal - C.3</vt:lpstr>
      <vt:lpstr>278 - God Is Calling The Prodigal - C.4</vt:lpstr>
      <vt:lpstr>278 - God Is Calling The Prodigal - 2.1</vt:lpstr>
      <vt:lpstr>278 - God Is Calling The Prodigal - 2.2</vt:lpstr>
      <vt:lpstr>278 - God Is Calling The Prodigal - 2.3</vt:lpstr>
      <vt:lpstr>278 - God Is Calling The Prodigal - 2.4</vt:lpstr>
      <vt:lpstr>278 - God Is Calling The Prodigal - C.1</vt:lpstr>
      <vt:lpstr>278 - God Is Calling The Prodigal - C.2</vt:lpstr>
      <vt:lpstr>278 - God Is Calling The Prodigal - C.3</vt:lpstr>
      <vt:lpstr>278 - God Is Calling The Prodigal - C.4</vt:lpstr>
      <vt:lpstr>278 - God Is Calling The Prodigal - 3.1</vt:lpstr>
      <vt:lpstr>278 - God Is Calling The Prodigal - 3.2</vt:lpstr>
      <vt:lpstr>278 - God Is Calling The Prodigal - 3.3</vt:lpstr>
      <vt:lpstr>278 - God Is Calling The Prodigal - 3.4</vt:lpstr>
      <vt:lpstr>278 - God Is Calling The Prodigal - C.1</vt:lpstr>
      <vt:lpstr>278 - God Is Calling The Prodigal - C.2</vt:lpstr>
      <vt:lpstr>278 - God Is Calling The Prodigal - C.3</vt:lpstr>
      <vt:lpstr>278 - God Is Calling The Prodigal - C.4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acmford@yahoo.com</dc:creator>
  <cp:lastModifiedBy>acmford@yahoo.com</cp:lastModifiedBy>
  <cp:revision>33</cp:revision>
  <dcterms:created xsi:type="dcterms:W3CDTF">2021-06-14T11:53:22Z</dcterms:created>
  <dcterms:modified xsi:type="dcterms:W3CDTF">2021-06-20T19:48:15Z</dcterms:modified>
</cp:coreProperties>
</file>