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2" d="100"/>
          <a:sy n="82"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820"/>
            <a:ext cx="103632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2914650"/>
            <a:ext cx="85344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3B7B9D-545A-45C6-B268-1E2E2888E02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2574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96B67B-D47C-4AFD-81F5-508F2F202CA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9594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5979"/>
            <a:ext cx="27432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79"/>
            <a:ext cx="80264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279E58-7221-4345-9633-81E600AFD8E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52665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820"/>
            <a:ext cx="103632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2914650"/>
            <a:ext cx="85344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E83887-7F2A-4E2B-9659-4A8167C24D4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1566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200151"/>
            <a:ext cx="10972800" cy="3581399"/>
          </a:xfrm>
          <a:solidFill>
            <a:schemeClr val="bg1">
              <a:alpha val="40000"/>
            </a:schemeClr>
          </a:solidFill>
          <a:effectLst>
            <a:outerShdw blurRad="50800" dist="38100" dir="2700000" algn="tl" rotWithShape="0">
              <a:prstClr val="black">
                <a:alpha val="40000"/>
              </a:prstClr>
            </a:outerShdw>
          </a:effectLst>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00144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305176"/>
            <a:ext cx="103632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180035"/>
            <a:ext cx="103632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D473CC-E672-41CC-A9E2-A0FD48D275F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349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1E747C-A08E-4571-A575-4456C739A9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820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51335"/>
            <a:ext cx="538691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631156"/>
            <a:ext cx="5386917"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151335"/>
            <a:ext cx="538903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1631156"/>
            <a:ext cx="538903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8E41162-B570-4DC3-AEC1-2401DD60615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0051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D4E02D4-9194-4D85-8CB7-3DFD929772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83953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44488C-F40F-42FF-8994-2085E04EBC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0317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04787"/>
            <a:ext cx="4011084"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04789"/>
            <a:ext cx="6815667"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076327"/>
            <a:ext cx="4011084"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FC74C5-72A4-47B4-82AA-BB64B9BD5D3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493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9FCBB5-CD89-4C91-948A-98569F4885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25465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3600450"/>
            <a:ext cx="73152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459581"/>
            <a:ext cx="73152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4025504"/>
            <a:ext cx="73152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63943B-C3E6-42B7-B60C-E709E46066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3497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07BA5B-9E37-4858-B51F-1F82E6975BB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2434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5979"/>
            <a:ext cx="27432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79"/>
            <a:ext cx="80264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C288A3-1643-4101-B27D-176155A7D23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313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820"/>
            <a:ext cx="103632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2914650"/>
            <a:ext cx="85344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0F5279-2B12-4593-A40A-964669499F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6894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69" descr="fellowship of the loving, the_c_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623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userDrawn="1"/>
        </p:nvGrpSpPr>
        <p:grpSpPr bwMode="auto">
          <a:xfrm>
            <a:off x="19051" y="201524"/>
            <a:ext cx="3337983" cy="1152118"/>
            <a:chOff x="12047" y="151399"/>
            <a:chExt cx="2504254" cy="863148"/>
          </a:xfrm>
        </p:grpSpPr>
        <p:sp>
          <p:nvSpPr>
            <p:cNvPr id="6" name="TextBox 5"/>
            <p:cNvSpPr txBox="1"/>
            <p:nvPr/>
          </p:nvSpPr>
          <p:spPr>
            <a:xfrm rot="21442927">
              <a:off x="12047" y="284927"/>
              <a:ext cx="2504254" cy="43810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R</a:t>
              </a:r>
              <a:r>
                <a:rPr lang="en-US" altLang="en-US" sz="24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ELATIONSHIP</a:t>
              </a:r>
            </a:p>
          </p:txBody>
        </p:sp>
        <p:sp>
          <p:nvSpPr>
            <p:cNvPr id="7" name="TextBox 6"/>
            <p:cNvSpPr txBox="1"/>
            <p:nvPr/>
          </p:nvSpPr>
          <p:spPr>
            <a:xfrm rot="21389776">
              <a:off x="348113" y="151399"/>
              <a:ext cx="1318233" cy="2766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Monotype Sorts" pitchFamily="2" charset="2"/>
                  <a:cs typeface="Arial" panose="020B0604020202020204" pitchFamily="34" charset="0"/>
                </a:rPr>
                <a:t>OUR</a:t>
              </a:r>
            </a:p>
          </p:txBody>
        </p:sp>
        <p:sp>
          <p:nvSpPr>
            <p:cNvPr id="8" name="TextBox 7"/>
            <p:cNvSpPr txBox="1"/>
            <p:nvPr/>
          </p:nvSpPr>
          <p:spPr>
            <a:xfrm>
              <a:off x="532907" y="438094"/>
              <a:ext cx="1845240" cy="576453"/>
            </a:xfrm>
            <a:prstGeom prst="rect">
              <a:avLst/>
            </a:prstGeom>
            <a:noFill/>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w/</a:t>
              </a:r>
              <a:r>
                <a:rPr lang="en-US" altLang="en-US" sz="4400"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 </a:t>
              </a: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GOD</a:t>
              </a:r>
            </a:p>
          </p:txBody>
        </p:sp>
      </p:grpSp>
      <p:grpSp>
        <p:nvGrpSpPr>
          <p:cNvPr id="9" name="Group 10"/>
          <p:cNvGrpSpPr>
            <a:grpSpLocks/>
          </p:cNvGrpSpPr>
          <p:nvPr userDrawn="1"/>
        </p:nvGrpSpPr>
        <p:grpSpPr bwMode="auto">
          <a:xfrm>
            <a:off x="19051" y="201524"/>
            <a:ext cx="3337983" cy="1152118"/>
            <a:chOff x="12047" y="151399"/>
            <a:chExt cx="2504254" cy="863148"/>
          </a:xfrm>
        </p:grpSpPr>
        <p:sp>
          <p:nvSpPr>
            <p:cNvPr id="10" name="TextBox 9"/>
            <p:cNvSpPr txBox="1"/>
            <p:nvPr/>
          </p:nvSpPr>
          <p:spPr>
            <a:xfrm rot="21442927">
              <a:off x="12047" y="284927"/>
              <a:ext cx="2504254" cy="43810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R</a:t>
              </a:r>
              <a:r>
                <a:rPr lang="en-US" altLang="en-US" sz="24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ELATIONSHIP</a:t>
              </a:r>
            </a:p>
          </p:txBody>
        </p:sp>
        <p:sp>
          <p:nvSpPr>
            <p:cNvPr id="11" name="TextBox 10"/>
            <p:cNvSpPr txBox="1"/>
            <p:nvPr/>
          </p:nvSpPr>
          <p:spPr>
            <a:xfrm rot="21389776">
              <a:off x="348113" y="151399"/>
              <a:ext cx="1318233" cy="2766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Monotype Sorts" pitchFamily="2" charset="2"/>
                  <a:cs typeface="Arial" panose="020B0604020202020204" pitchFamily="34" charset="0"/>
                </a:rPr>
                <a:t>OUR</a:t>
              </a:r>
            </a:p>
          </p:txBody>
        </p:sp>
        <p:sp>
          <p:nvSpPr>
            <p:cNvPr id="12" name="TextBox 11"/>
            <p:cNvSpPr txBox="1"/>
            <p:nvPr/>
          </p:nvSpPr>
          <p:spPr>
            <a:xfrm>
              <a:off x="532907" y="438094"/>
              <a:ext cx="1845240" cy="576453"/>
            </a:xfrm>
            <a:prstGeom prst="rect">
              <a:avLst/>
            </a:prstGeom>
            <a:noFill/>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w/</a:t>
              </a:r>
              <a:r>
                <a:rPr lang="en-US" altLang="en-US" sz="4400"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 </a:t>
              </a: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GOD</a:t>
              </a:r>
            </a:p>
          </p:txBody>
        </p:sp>
      </p:grpSp>
      <p:sp>
        <p:nvSpPr>
          <p:cNvPr id="2" name="Title 1"/>
          <p:cNvSpPr>
            <a:spLocks noGrp="1"/>
          </p:cNvSpPr>
          <p:nvPr>
            <p:ph type="title"/>
          </p:nvPr>
        </p:nvSpPr>
        <p:spPr>
          <a:xfrm>
            <a:off x="4165600" y="205979"/>
            <a:ext cx="7924800" cy="857250"/>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609600" y="1276350"/>
            <a:ext cx="10972800" cy="3318273"/>
          </a:xfrm>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stStyle>
          <a:p>
            <a:pPr lvl="0"/>
            <a:r>
              <a:rPr lang="en-US" dirty="0" smtClean="0"/>
              <a:t>Click to edit Master text styles</a:t>
            </a:r>
          </a:p>
          <a:p>
            <a:pPr lvl="1"/>
            <a:r>
              <a:rPr lang="en-US" dirty="0" smtClean="0"/>
              <a:t>Second level</a:t>
            </a:r>
          </a:p>
          <a:p>
            <a:pPr lvl="0"/>
            <a:r>
              <a:rPr lang="en-US" dirty="0" smtClean="0"/>
              <a:t>Click to edit Master text styles</a:t>
            </a:r>
          </a:p>
          <a:p>
            <a:pPr lvl="1"/>
            <a:r>
              <a:rPr lang="en-US" dirty="0" smtClean="0"/>
              <a:t>Second level</a:t>
            </a:r>
          </a:p>
        </p:txBody>
      </p:sp>
      <p:sp>
        <p:nvSpPr>
          <p:cNvPr id="13"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1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5" name="Slide Number Placeholder 5"/>
          <p:cNvSpPr>
            <a:spLocks noGrp="1"/>
          </p:cNvSpPr>
          <p:nvPr>
            <p:ph type="sldNum" sz="quarter" idx="12"/>
          </p:nvPr>
        </p:nvSpPr>
        <p:spPr/>
        <p:txBody>
          <a:bodyPr/>
          <a:lstStyle>
            <a:lvl1pPr>
              <a:defRPr smtClean="0"/>
            </a:lvl1pPr>
          </a:lstStyle>
          <a:p>
            <a:pPr>
              <a:defRPr/>
            </a:pPr>
            <a:fld id="{96259321-7F28-4DBE-ABDE-A3EEE734B02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0317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69" descr="fellowship of the loving, the_c_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623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userDrawn="1"/>
        </p:nvGrpSpPr>
        <p:grpSpPr bwMode="auto">
          <a:xfrm>
            <a:off x="19051" y="201524"/>
            <a:ext cx="3337983" cy="1152118"/>
            <a:chOff x="12047" y="151399"/>
            <a:chExt cx="2504254" cy="863148"/>
          </a:xfrm>
        </p:grpSpPr>
        <p:sp>
          <p:nvSpPr>
            <p:cNvPr id="6" name="TextBox 5"/>
            <p:cNvSpPr txBox="1"/>
            <p:nvPr/>
          </p:nvSpPr>
          <p:spPr>
            <a:xfrm rot="21442927">
              <a:off x="12047" y="284927"/>
              <a:ext cx="2504254" cy="43810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R</a:t>
              </a:r>
              <a:r>
                <a:rPr lang="en-US" altLang="en-US" sz="24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ELATIONSHIP</a:t>
              </a:r>
            </a:p>
          </p:txBody>
        </p:sp>
        <p:sp>
          <p:nvSpPr>
            <p:cNvPr id="7" name="TextBox 6"/>
            <p:cNvSpPr txBox="1"/>
            <p:nvPr/>
          </p:nvSpPr>
          <p:spPr>
            <a:xfrm rot="21389776">
              <a:off x="348113" y="151399"/>
              <a:ext cx="1318233" cy="2766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Monotype Sorts" pitchFamily="2" charset="2"/>
                  <a:cs typeface="Arial" panose="020B0604020202020204" pitchFamily="34" charset="0"/>
                </a:rPr>
                <a:t>OUR</a:t>
              </a:r>
            </a:p>
          </p:txBody>
        </p:sp>
        <p:sp>
          <p:nvSpPr>
            <p:cNvPr id="8" name="TextBox 7"/>
            <p:cNvSpPr txBox="1"/>
            <p:nvPr/>
          </p:nvSpPr>
          <p:spPr>
            <a:xfrm>
              <a:off x="532907" y="438094"/>
              <a:ext cx="1845240" cy="576453"/>
            </a:xfrm>
            <a:prstGeom prst="rect">
              <a:avLst/>
            </a:prstGeom>
            <a:noFill/>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w/</a:t>
              </a:r>
              <a:r>
                <a:rPr lang="en-US" altLang="en-US" sz="4400"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 </a:t>
              </a: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GOD</a:t>
              </a:r>
            </a:p>
          </p:txBody>
        </p:sp>
      </p:grpSp>
      <p:grpSp>
        <p:nvGrpSpPr>
          <p:cNvPr id="9" name="Group 11"/>
          <p:cNvGrpSpPr>
            <a:grpSpLocks/>
          </p:cNvGrpSpPr>
          <p:nvPr userDrawn="1"/>
        </p:nvGrpSpPr>
        <p:grpSpPr bwMode="auto">
          <a:xfrm>
            <a:off x="19051" y="201524"/>
            <a:ext cx="3337983" cy="1152118"/>
            <a:chOff x="12047" y="151399"/>
            <a:chExt cx="2504254" cy="863148"/>
          </a:xfrm>
        </p:grpSpPr>
        <p:sp>
          <p:nvSpPr>
            <p:cNvPr id="10" name="TextBox 9"/>
            <p:cNvSpPr txBox="1"/>
            <p:nvPr/>
          </p:nvSpPr>
          <p:spPr>
            <a:xfrm rot="21442927">
              <a:off x="12047" y="284927"/>
              <a:ext cx="2504254" cy="43810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R</a:t>
              </a:r>
              <a:r>
                <a:rPr lang="en-US" altLang="en-US" sz="24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ELATIONSHIP</a:t>
              </a:r>
            </a:p>
          </p:txBody>
        </p:sp>
        <p:sp>
          <p:nvSpPr>
            <p:cNvPr id="11" name="TextBox 10"/>
            <p:cNvSpPr txBox="1"/>
            <p:nvPr/>
          </p:nvSpPr>
          <p:spPr>
            <a:xfrm rot="21389776">
              <a:off x="348113" y="151399"/>
              <a:ext cx="1318233" cy="2766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Monotype Sorts" pitchFamily="2" charset="2"/>
                  <a:cs typeface="Arial" panose="020B0604020202020204" pitchFamily="34" charset="0"/>
                </a:rPr>
                <a:t>OUR</a:t>
              </a:r>
            </a:p>
          </p:txBody>
        </p:sp>
        <p:sp>
          <p:nvSpPr>
            <p:cNvPr id="12" name="TextBox 11"/>
            <p:cNvSpPr txBox="1"/>
            <p:nvPr/>
          </p:nvSpPr>
          <p:spPr>
            <a:xfrm>
              <a:off x="532907" y="438094"/>
              <a:ext cx="1845240" cy="576453"/>
            </a:xfrm>
            <a:prstGeom prst="rect">
              <a:avLst/>
            </a:prstGeom>
            <a:noFill/>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w/</a:t>
              </a:r>
              <a:r>
                <a:rPr lang="en-US" altLang="en-US" sz="4400"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 </a:t>
              </a: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GOD</a:t>
              </a:r>
            </a:p>
          </p:txBody>
        </p:sp>
      </p:grpSp>
      <p:sp>
        <p:nvSpPr>
          <p:cNvPr id="2" name="Title 1"/>
          <p:cNvSpPr>
            <a:spLocks noGrp="1"/>
          </p:cNvSpPr>
          <p:nvPr>
            <p:ph type="title"/>
          </p:nvPr>
        </p:nvSpPr>
        <p:spPr>
          <a:xfrm>
            <a:off x="963084" y="3305176"/>
            <a:ext cx="103632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180035"/>
            <a:ext cx="103632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3"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1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5" name="Slide Number Placeholder 5"/>
          <p:cNvSpPr>
            <a:spLocks noGrp="1"/>
          </p:cNvSpPr>
          <p:nvPr>
            <p:ph type="sldNum" sz="quarter" idx="12"/>
          </p:nvPr>
        </p:nvSpPr>
        <p:spPr/>
        <p:txBody>
          <a:bodyPr/>
          <a:lstStyle>
            <a:lvl1pPr>
              <a:defRPr smtClean="0"/>
            </a:lvl1pPr>
          </a:lstStyle>
          <a:p>
            <a:pPr>
              <a:defRPr/>
            </a:pPr>
            <a:fld id="{BA871203-4C22-4D09-875A-5BF87C70AB3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26299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46B733-227E-4CBC-AD02-BAC4CCDCDC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58268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51335"/>
            <a:ext cx="538691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631156"/>
            <a:ext cx="5386917"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151335"/>
            <a:ext cx="538903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1631156"/>
            <a:ext cx="538903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ECCC42-08CC-447F-85A6-106477C6EE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686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5FE514-A696-4765-83B3-0A1876E956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61653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69" descr="fellowship of the loving, the_c_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623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7"/>
          <p:cNvGrpSpPr>
            <a:grpSpLocks/>
          </p:cNvGrpSpPr>
          <p:nvPr userDrawn="1"/>
        </p:nvGrpSpPr>
        <p:grpSpPr bwMode="auto">
          <a:xfrm>
            <a:off x="19051" y="201524"/>
            <a:ext cx="3337983" cy="1152118"/>
            <a:chOff x="12047" y="151399"/>
            <a:chExt cx="2504254" cy="863148"/>
          </a:xfrm>
        </p:grpSpPr>
        <p:sp>
          <p:nvSpPr>
            <p:cNvPr id="4" name="TextBox 3"/>
            <p:cNvSpPr txBox="1"/>
            <p:nvPr/>
          </p:nvSpPr>
          <p:spPr>
            <a:xfrm rot="21442927">
              <a:off x="12047" y="284927"/>
              <a:ext cx="2504254" cy="43810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R</a:t>
              </a:r>
              <a:r>
                <a:rPr lang="en-US" altLang="en-US" sz="24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ELATIONSHIP</a:t>
              </a:r>
            </a:p>
          </p:txBody>
        </p:sp>
        <p:sp>
          <p:nvSpPr>
            <p:cNvPr id="5" name="TextBox 4"/>
            <p:cNvSpPr txBox="1"/>
            <p:nvPr/>
          </p:nvSpPr>
          <p:spPr>
            <a:xfrm rot="21389776">
              <a:off x="348113" y="151399"/>
              <a:ext cx="1318233" cy="2766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Monotype Sorts" pitchFamily="2" charset="2"/>
                  <a:cs typeface="Arial" panose="020B0604020202020204" pitchFamily="34" charset="0"/>
                </a:rPr>
                <a:t>OUR</a:t>
              </a:r>
            </a:p>
          </p:txBody>
        </p:sp>
        <p:sp>
          <p:nvSpPr>
            <p:cNvPr id="6" name="TextBox 5"/>
            <p:cNvSpPr txBox="1"/>
            <p:nvPr/>
          </p:nvSpPr>
          <p:spPr>
            <a:xfrm>
              <a:off x="532907" y="438094"/>
              <a:ext cx="1845240" cy="576453"/>
            </a:xfrm>
            <a:prstGeom prst="rect">
              <a:avLst/>
            </a:prstGeom>
            <a:noFill/>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w/</a:t>
              </a:r>
              <a:r>
                <a:rPr lang="en-US" altLang="en-US" sz="4400"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 </a:t>
              </a: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GOD</a:t>
              </a:r>
            </a:p>
          </p:txBody>
        </p:sp>
      </p:grpSp>
      <p:grpSp>
        <p:nvGrpSpPr>
          <p:cNvPr id="7" name="Group 11"/>
          <p:cNvGrpSpPr>
            <a:grpSpLocks/>
          </p:cNvGrpSpPr>
          <p:nvPr userDrawn="1"/>
        </p:nvGrpSpPr>
        <p:grpSpPr bwMode="auto">
          <a:xfrm>
            <a:off x="19051" y="201524"/>
            <a:ext cx="3337983" cy="1152118"/>
            <a:chOff x="12047" y="151399"/>
            <a:chExt cx="2504254" cy="863148"/>
          </a:xfrm>
        </p:grpSpPr>
        <p:sp>
          <p:nvSpPr>
            <p:cNvPr id="8" name="TextBox 7"/>
            <p:cNvSpPr txBox="1"/>
            <p:nvPr/>
          </p:nvSpPr>
          <p:spPr>
            <a:xfrm rot="21442927">
              <a:off x="12047" y="284927"/>
              <a:ext cx="2504254" cy="43810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R</a:t>
              </a:r>
              <a:r>
                <a:rPr lang="en-US" altLang="en-US" sz="24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ELATIONSHIP</a:t>
              </a:r>
            </a:p>
          </p:txBody>
        </p:sp>
        <p:sp>
          <p:nvSpPr>
            <p:cNvPr id="9" name="TextBox 8"/>
            <p:cNvSpPr txBox="1"/>
            <p:nvPr/>
          </p:nvSpPr>
          <p:spPr>
            <a:xfrm rot="21389776">
              <a:off x="348113" y="151399"/>
              <a:ext cx="1318233" cy="2766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Monotype Sorts" pitchFamily="2" charset="2"/>
                  <a:cs typeface="Arial" panose="020B0604020202020204" pitchFamily="34" charset="0"/>
                </a:rPr>
                <a:t>OUR</a:t>
              </a:r>
            </a:p>
          </p:txBody>
        </p:sp>
        <p:sp>
          <p:nvSpPr>
            <p:cNvPr id="10" name="TextBox 9"/>
            <p:cNvSpPr txBox="1"/>
            <p:nvPr/>
          </p:nvSpPr>
          <p:spPr>
            <a:xfrm>
              <a:off x="532907" y="438094"/>
              <a:ext cx="1845240" cy="576453"/>
            </a:xfrm>
            <a:prstGeom prst="rect">
              <a:avLst/>
            </a:prstGeom>
            <a:noFill/>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w/</a:t>
              </a:r>
              <a:r>
                <a:rPr lang="en-US" altLang="en-US" sz="4400"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 </a:t>
              </a: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GOD</a:t>
              </a:r>
            </a:p>
          </p:txBody>
        </p:sp>
      </p:grpSp>
      <p:sp>
        <p:nvSpPr>
          <p:cNvPr id="11"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12"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3" name="Slide Number Placeholder 3"/>
          <p:cNvSpPr>
            <a:spLocks noGrp="1"/>
          </p:cNvSpPr>
          <p:nvPr>
            <p:ph type="sldNum" sz="quarter" idx="12"/>
          </p:nvPr>
        </p:nvSpPr>
        <p:spPr/>
        <p:txBody>
          <a:bodyPr/>
          <a:lstStyle>
            <a:lvl1pPr>
              <a:defRPr smtClean="0"/>
            </a:lvl1pPr>
          </a:lstStyle>
          <a:p>
            <a:pPr>
              <a:defRPr/>
            </a:pPr>
            <a:fld id="{69C85289-81BA-4DAD-957E-B33A35EC30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119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305176"/>
            <a:ext cx="103632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180035"/>
            <a:ext cx="103632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40B680-6626-46F8-9883-F83D01CCB3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5226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04787"/>
            <a:ext cx="4011084"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04789"/>
            <a:ext cx="6815667"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076327"/>
            <a:ext cx="4011084"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003DAB-BBFB-4434-9989-11E666E801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75645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3600450"/>
            <a:ext cx="73152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459581"/>
            <a:ext cx="73152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4025504"/>
            <a:ext cx="73152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CFE11B-655D-44CE-AB13-5D058FCF87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4592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B3E694-E8DC-4793-9D20-E0864DEC47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7875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5979"/>
            <a:ext cx="27432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79"/>
            <a:ext cx="80264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4A1A9A-68F5-4CF9-86BB-CA80917397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06613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4" name="Picture 169" descr="fellowship of the loving, the_c_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623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userDrawn="1"/>
        </p:nvGrpSpPr>
        <p:grpSpPr bwMode="auto">
          <a:xfrm>
            <a:off x="19051" y="201524"/>
            <a:ext cx="3337983" cy="1152118"/>
            <a:chOff x="12047" y="151399"/>
            <a:chExt cx="2504254" cy="863148"/>
          </a:xfrm>
        </p:grpSpPr>
        <p:sp>
          <p:nvSpPr>
            <p:cNvPr id="6" name="TextBox 5"/>
            <p:cNvSpPr txBox="1"/>
            <p:nvPr/>
          </p:nvSpPr>
          <p:spPr>
            <a:xfrm rot="21442927">
              <a:off x="12047" y="284927"/>
              <a:ext cx="2504254" cy="43810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R</a:t>
              </a:r>
              <a:r>
                <a:rPr lang="en-US" altLang="en-US" sz="24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ELATIONSHIP</a:t>
              </a:r>
            </a:p>
          </p:txBody>
        </p:sp>
        <p:sp>
          <p:nvSpPr>
            <p:cNvPr id="7" name="TextBox 6"/>
            <p:cNvSpPr txBox="1"/>
            <p:nvPr/>
          </p:nvSpPr>
          <p:spPr>
            <a:xfrm rot="21389776">
              <a:off x="348113" y="151399"/>
              <a:ext cx="1318233" cy="2766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Monotype Sorts" pitchFamily="2" charset="2"/>
                  <a:cs typeface="Arial" panose="020B0604020202020204" pitchFamily="34" charset="0"/>
                </a:rPr>
                <a:t>OUR</a:t>
              </a:r>
            </a:p>
          </p:txBody>
        </p:sp>
        <p:sp>
          <p:nvSpPr>
            <p:cNvPr id="8" name="TextBox 7"/>
            <p:cNvSpPr txBox="1"/>
            <p:nvPr/>
          </p:nvSpPr>
          <p:spPr>
            <a:xfrm>
              <a:off x="532907" y="438094"/>
              <a:ext cx="1845240" cy="576453"/>
            </a:xfrm>
            <a:prstGeom prst="rect">
              <a:avLst/>
            </a:prstGeom>
            <a:noFill/>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w/</a:t>
              </a:r>
              <a:r>
                <a:rPr lang="en-US" altLang="en-US" sz="4400"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 </a:t>
              </a: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GOD</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p:txBody>
          <a:bodyPr/>
          <a:lstStyle>
            <a:lvl1pPr>
              <a:defRPr/>
            </a:lvl1pPr>
          </a:lstStyle>
          <a:p>
            <a:pPr>
              <a:defRPr/>
            </a:pPr>
            <a:fld id="{822A0E6A-0C0F-42AF-A35E-D18EF21200DA}" type="datetimeFigureOut">
              <a:rPr lang="en-US">
                <a:solidFill>
                  <a:srgbClr val="000000"/>
                </a:solidFill>
              </a:rPr>
              <a:pPr>
                <a:defRPr/>
              </a:pPr>
              <a:t>9/17/2023</a:t>
            </a:fld>
            <a:endParaRPr lang="en-US">
              <a:solidFill>
                <a:srgbClr val="000000"/>
              </a:solidFill>
            </a:endParaRPr>
          </a:p>
        </p:txBody>
      </p:sp>
      <p:sp>
        <p:nvSpPr>
          <p:cNvPr id="10"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1" name="Slide Number Placeholder 5"/>
          <p:cNvSpPr>
            <a:spLocks noGrp="1"/>
          </p:cNvSpPr>
          <p:nvPr>
            <p:ph type="sldNum" sz="quarter" idx="12"/>
          </p:nvPr>
        </p:nvSpPr>
        <p:spPr/>
        <p:txBody>
          <a:bodyPr/>
          <a:lstStyle>
            <a:lvl1pPr>
              <a:defRPr smtClean="0"/>
            </a:lvl1pPr>
          </a:lstStyle>
          <a:p>
            <a:pPr>
              <a:defRPr/>
            </a:pPr>
            <a:fld id="{D7A22B31-DCA3-4C6B-9366-A81CF5CA23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9031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2C7541-D728-49CA-AE50-AA57FAE68A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515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51335"/>
            <a:ext cx="538691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631156"/>
            <a:ext cx="5386917"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151335"/>
            <a:ext cx="538903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1631156"/>
            <a:ext cx="538903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DC18E14-E59F-44E7-BCA4-5DCC7356A3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4019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BBA71A-55A0-4EF1-AA7F-E1B8745A54E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820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2274CE-1C7A-4BB2-9499-781804DB0F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5657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04787"/>
            <a:ext cx="4011084"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04789"/>
            <a:ext cx="6815667"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076327"/>
            <a:ext cx="4011084"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BC44F4-E04E-4EEB-9E70-EA06D2EFA9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742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3600450"/>
            <a:ext cx="73152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459581"/>
            <a:ext cx="73152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4025504"/>
            <a:ext cx="73152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F1D2C1-8DDC-44C2-A4E6-A2EFD7A87A1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415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68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6813"/>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68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fontAlgn="base">
              <a:spcBef>
                <a:spcPct val="0"/>
              </a:spcBef>
              <a:spcAft>
                <a:spcPct val="0"/>
              </a:spcAft>
              <a:defRPr/>
            </a:pPr>
            <a:fld id="{16DA3EF2-3CA8-4073-8ADC-E54D33732814}" type="slidenum">
              <a:rPr lang="en-US" altLang="en-US">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pic>
        <p:nvPicPr>
          <p:cNvPr id="1031" name="Picture 166" descr="fellowship of the loving, the_t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1219623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344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609600" y="62468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4165600" y="6246813"/>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8737600" y="62468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fontAlgn="base">
              <a:spcBef>
                <a:spcPct val="0"/>
              </a:spcBef>
              <a:spcAft>
                <a:spcPct val="0"/>
              </a:spcAft>
              <a:defRPr/>
            </a:pPr>
            <a:fld id="{52F7E467-64A2-47A6-9DEB-67ADB32A856B}" type="slidenum">
              <a:rPr lang="en-US" altLang="en-US">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pic>
        <p:nvPicPr>
          <p:cNvPr id="3079" name="Picture 88" descr="called into fellowship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1219623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232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09600" y="62468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4165600" y="6246813"/>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8737600" y="62468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fontAlgn="base">
              <a:spcBef>
                <a:spcPct val="0"/>
              </a:spcBef>
              <a:spcAft>
                <a:spcPct val="0"/>
              </a:spcAft>
              <a:defRPr/>
            </a:pPr>
            <a:fld id="{A6D8A15C-7B5C-407E-9971-EBFC3BC2664D}" type="slidenum">
              <a:rPr lang="en-US" altLang="en-US">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pic>
        <p:nvPicPr>
          <p:cNvPr id="2055" name="Picture 169" descr="fellowship of the loving, the_c_n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0"/>
            <a:ext cx="1219623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7"/>
          <p:cNvGrpSpPr>
            <a:grpSpLocks/>
          </p:cNvGrpSpPr>
          <p:nvPr userDrawn="1"/>
        </p:nvGrpSpPr>
        <p:grpSpPr bwMode="auto">
          <a:xfrm>
            <a:off x="17491" y="201097"/>
            <a:ext cx="3340325" cy="1143516"/>
            <a:chOff x="12047" y="151402"/>
            <a:chExt cx="2504254" cy="856687"/>
          </a:xfrm>
        </p:grpSpPr>
        <p:sp>
          <p:nvSpPr>
            <p:cNvPr id="9" name="TextBox 8"/>
            <p:cNvSpPr txBox="1"/>
            <p:nvPr/>
          </p:nvSpPr>
          <p:spPr>
            <a:xfrm rot="21442927">
              <a:off x="12047" y="284930"/>
              <a:ext cx="2504254" cy="4380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R</a:t>
              </a:r>
              <a:r>
                <a:rPr lang="en-US" altLang="en-US" sz="24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ELATIONSHIP</a:t>
              </a:r>
            </a:p>
          </p:txBody>
        </p:sp>
        <p:sp>
          <p:nvSpPr>
            <p:cNvPr id="10" name="TextBox 9"/>
            <p:cNvSpPr txBox="1"/>
            <p:nvPr/>
          </p:nvSpPr>
          <p:spPr>
            <a:xfrm rot="21389776">
              <a:off x="348113" y="151402"/>
              <a:ext cx="1318233" cy="2766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Monotype Sorts" pitchFamily="2" charset="2"/>
                  <a:cs typeface="Arial" panose="020B0604020202020204" pitchFamily="34" charset="0"/>
                </a:rPr>
                <a:t>OUR</a:t>
              </a:r>
            </a:p>
          </p:txBody>
        </p:sp>
        <p:sp>
          <p:nvSpPr>
            <p:cNvPr id="11" name="TextBox 10"/>
            <p:cNvSpPr txBox="1"/>
            <p:nvPr/>
          </p:nvSpPr>
          <p:spPr>
            <a:xfrm>
              <a:off x="533710" y="437222"/>
              <a:ext cx="1843946" cy="570867"/>
            </a:xfrm>
            <a:prstGeom prst="rect">
              <a:avLst/>
            </a:prstGeom>
            <a:noFill/>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defRPr/>
              </a:pPr>
              <a:r>
                <a:rPr lang="en-US" altLang="en-US"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w/</a:t>
              </a:r>
              <a:r>
                <a:rPr lang="en-US" altLang="en-US" sz="4400" smtClean="0">
                  <a:solidFill>
                    <a:srgbClr val="FFC000"/>
                  </a:solidFill>
                  <a:effectLst>
                    <a:outerShdw blurRad="38100" dist="38100" dir="2700000" algn="tl">
                      <a:srgbClr val="C0C0C0"/>
                    </a:outerShdw>
                  </a:effectLst>
                  <a:latin typeface="Segoe UI Semibold" panose="020B0702040204020203" pitchFamily="34" charset="0"/>
                  <a:cs typeface="Times New Roman" panose="02020603050405020304" pitchFamily="18" charset="0"/>
                </a:rPr>
                <a:t> </a:t>
              </a:r>
              <a:r>
                <a:rPr lang="en-US" altLang="en-US" sz="3200" smtClean="0">
                  <a:solidFill>
                    <a:srgbClr val="000000"/>
                  </a:solidFill>
                  <a:effectLst>
                    <a:outerShdw blurRad="38100" dist="38100" dir="2700000" algn="tl">
                      <a:srgbClr val="C0C0C0"/>
                    </a:outerShdw>
                  </a:effectLst>
                  <a:latin typeface="Monotype Sorts" pitchFamily="2" charset="2"/>
                  <a:cs typeface="Arial" panose="020B0604020202020204" pitchFamily="34" charset="0"/>
                </a:rPr>
                <a:t>GOD</a:t>
              </a:r>
            </a:p>
          </p:txBody>
        </p:sp>
      </p:grpSp>
    </p:spTree>
    <p:extLst>
      <p:ext uri="{BB962C8B-B14F-4D97-AF65-F5344CB8AC3E}">
        <p14:creationId xmlns:p14="http://schemas.microsoft.com/office/powerpoint/2010/main" val="20469608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1"/>
          <p:cNvSpPr txBox="1">
            <a:spLocks noChangeArrowheads="1"/>
          </p:cNvSpPr>
          <p:nvPr/>
        </p:nvSpPr>
        <p:spPr bwMode="auto">
          <a:xfrm>
            <a:off x="4876800" y="1676400"/>
            <a:ext cx="3733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sz="3600">
                <a:solidFill>
                  <a:srgbClr val="000000"/>
                </a:solidFill>
              </a:rPr>
              <a:t>OUR RELATIONSHIP WITH GOD</a:t>
            </a:r>
          </a:p>
        </p:txBody>
      </p:sp>
    </p:spTree>
    <p:extLst>
      <p:ext uri="{BB962C8B-B14F-4D97-AF65-F5344CB8AC3E}">
        <p14:creationId xmlns:p14="http://schemas.microsoft.com/office/powerpoint/2010/main" val="2558272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b="1" smtClean="0">
                <a:solidFill>
                  <a:schemeClr val="bg1"/>
                </a:solidFill>
                <a:effectLst>
                  <a:outerShdw blurRad="38100" dist="38100" dir="2700000" algn="tl">
                    <a:srgbClr val="000000">
                      <a:alpha val="43137"/>
                    </a:srgbClr>
                  </a:outerShdw>
                </a:effectLst>
              </a:rPr>
              <a:t>Introduction</a:t>
            </a:r>
          </a:p>
        </p:txBody>
      </p:sp>
      <p:sp>
        <p:nvSpPr>
          <p:cNvPr id="3" name="Text Placeholder 2"/>
          <p:cNvSpPr>
            <a:spLocks noGrp="1"/>
          </p:cNvSpPr>
          <p:nvPr>
            <p:ph idx="4294967295"/>
          </p:nvPr>
        </p:nvSpPr>
        <p:spPr>
          <a:xfrm>
            <a:off x="1383323" y="1600200"/>
            <a:ext cx="9812215" cy="4775200"/>
          </a:xfrm>
          <a:noFill/>
          <a:effectLst>
            <a:outerShdw blurRad="50800" dist="38100" dir="2700000" algn="tl" rotWithShape="0">
              <a:prstClr val="black">
                <a:alpha val="40000"/>
              </a:prstClr>
            </a:outerShdw>
          </a:effectLst>
        </p:spPr>
        <p:txBody>
          <a:bodyPr>
            <a:normAutofit/>
          </a:bodyPr>
          <a:lstStyle/>
          <a:p>
            <a:pPr>
              <a:buFontTx/>
              <a:buNone/>
              <a:defRPr/>
            </a:pPr>
            <a:r>
              <a:rPr lang="en-US" altLang="en-US" sz="2800" b="1" dirty="0">
                <a:solidFill>
                  <a:schemeClr val="bg1"/>
                </a:solidFill>
                <a:latin typeface="华文细黑"/>
              </a:rPr>
              <a:t>Eccl 1:2</a:t>
            </a:r>
          </a:p>
          <a:p>
            <a:pPr>
              <a:buFontTx/>
              <a:buNone/>
              <a:defRPr/>
            </a:pPr>
            <a:r>
              <a:rPr lang="en-US" altLang="en-US" sz="2800" b="1" dirty="0">
                <a:solidFill>
                  <a:schemeClr val="bg1"/>
                </a:solidFill>
                <a:latin typeface="华文细黑"/>
              </a:rPr>
              <a:t> "Meaningless! Meaningless!“ says the Teacher.</a:t>
            </a:r>
          </a:p>
          <a:p>
            <a:pPr>
              <a:buFontTx/>
              <a:buNone/>
              <a:defRPr/>
            </a:pPr>
            <a:r>
              <a:rPr lang="en-US" altLang="en-US" sz="2800" b="1" dirty="0">
                <a:solidFill>
                  <a:schemeClr val="bg1"/>
                </a:solidFill>
                <a:latin typeface="华文细黑"/>
              </a:rPr>
              <a:t>"Utterly meaningless!  Everything is meaningless." </a:t>
            </a:r>
          </a:p>
          <a:p>
            <a:pPr>
              <a:defRPr/>
            </a:pPr>
            <a:endParaRPr lang="en-US" altLang="en-US" sz="2800" b="1" dirty="0">
              <a:solidFill>
                <a:schemeClr val="bg1"/>
              </a:solidFill>
              <a:latin typeface="华文细黑"/>
            </a:endParaRPr>
          </a:p>
        </p:txBody>
      </p:sp>
      <p:sp>
        <p:nvSpPr>
          <p:cNvPr id="56324" name="Text Box 4"/>
          <p:cNvSpPr txBox="1">
            <a:spLocks noChangeArrowheads="1"/>
          </p:cNvSpPr>
          <p:nvPr/>
        </p:nvSpPr>
        <p:spPr bwMode="auto">
          <a:xfrm>
            <a:off x="1617785" y="3910013"/>
            <a:ext cx="906193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dirty="0">
                <a:solidFill>
                  <a:srgbClr val="FFFFFF"/>
                </a:solidFill>
                <a:latin typeface="华文细黑"/>
              </a:rPr>
              <a:t>I, the Teacher, was king over Israel in Jerusalem. 13 I devoted myself to study and to explore by wisdom all that is done under heaven. What a heavy burden God has laid on men! </a:t>
            </a:r>
          </a:p>
          <a:p>
            <a:pPr fontAlgn="base">
              <a:spcBef>
                <a:spcPct val="0"/>
              </a:spcBef>
              <a:spcAft>
                <a:spcPct val="0"/>
              </a:spcAft>
            </a:pPr>
            <a:endParaRPr lang="en-US" altLang="en-US" sz="2800" dirty="0">
              <a:solidFill>
                <a:srgbClr val="000000"/>
              </a:solidFill>
              <a:latin typeface="华文细黑"/>
            </a:endParaRPr>
          </a:p>
          <a:p>
            <a:pPr fontAlgn="base">
              <a:spcBef>
                <a:spcPct val="50000"/>
              </a:spcBef>
              <a:spcAft>
                <a:spcPct val="0"/>
              </a:spcAft>
            </a:pPr>
            <a:endParaRPr lang="en-US" altLang="en-US" dirty="0">
              <a:solidFill>
                <a:srgbClr val="000000"/>
              </a:solidFill>
              <a:latin typeface="华文细黑"/>
            </a:endParaRPr>
          </a:p>
        </p:txBody>
      </p:sp>
    </p:spTree>
    <p:extLst>
      <p:ext uri="{BB962C8B-B14F-4D97-AF65-F5344CB8AC3E}">
        <p14:creationId xmlns:p14="http://schemas.microsoft.com/office/powerpoint/2010/main" val="1393423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63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b="1" smtClean="0">
                <a:solidFill>
                  <a:schemeClr val="bg1"/>
                </a:solidFill>
                <a:effectLst>
                  <a:outerShdw blurRad="38100" dist="38100" dir="2700000" algn="tl">
                    <a:srgbClr val="000000">
                      <a:alpha val="43137"/>
                    </a:srgbClr>
                  </a:outerShdw>
                </a:effectLst>
              </a:rPr>
              <a:t>Introduction</a:t>
            </a:r>
          </a:p>
        </p:txBody>
      </p:sp>
      <p:sp>
        <p:nvSpPr>
          <p:cNvPr id="3" name="Text Placeholder 2"/>
          <p:cNvSpPr>
            <a:spLocks noGrp="1"/>
          </p:cNvSpPr>
          <p:nvPr>
            <p:ph idx="4294967295"/>
          </p:nvPr>
        </p:nvSpPr>
        <p:spPr>
          <a:xfrm>
            <a:off x="1981200" y="1600200"/>
            <a:ext cx="8229600" cy="4775200"/>
          </a:xfrm>
          <a:noFill/>
          <a:effectLst>
            <a:outerShdw blurRad="50800" dist="38100" dir="2700000" algn="tl" rotWithShape="0">
              <a:prstClr val="black">
                <a:alpha val="40000"/>
              </a:prstClr>
            </a:outerShdw>
          </a:effectLst>
        </p:spPr>
        <p:txBody>
          <a:bodyPr>
            <a:normAutofit/>
          </a:bodyPr>
          <a:lstStyle/>
          <a:p>
            <a:pPr eaLnBrk="1" hangingPunct="1">
              <a:defRPr/>
            </a:pPr>
            <a:r>
              <a:rPr lang="en-US" altLang="en-US" sz="2800" b="1" dirty="0">
                <a:solidFill>
                  <a:srgbClr val="FF9933"/>
                </a:solidFill>
                <a:latin typeface="华文细黑"/>
              </a:rPr>
              <a:t>When looking at life from eternity everything here on earth can seem vain</a:t>
            </a:r>
            <a:r>
              <a:rPr lang="en-US" altLang="en-US" sz="2800" b="1" dirty="0">
                <a:solidFill>
                  <a:srgbClr val="FF9933"/>
                </a:solidFill>
                <a:effectLst>
                  <a:outerShdw blurRad="38100" dist="38100" dir="2700000" algn="tl">
                    <a:srgbClr val="C0C0C0"/>
                  </a:outerShdw>
                </a:effectLst>
                <a:latin typeface="华文细黑"/>
              </a:rPr>
              <a:t>.</a:t>
            </a:r>
          </a:p>
          <a:p>
            <a:pPr lvl="1" eaLnBrk="1" hangingPunct="1">
              <a:defRPr/>
            </a:pPr>
            <a:r>
              <a:rPr lang="en-US" altLang="en-US" b="1" dirty="0" smtClean="0">
                <a:solidFill>
                  <a:schemeClr val="bg1"/>
                </a:solidFill>
                <a:latin typeface="华文细黑"/>
              </a:rPr>
              <a:t>Solomon’s </a:t>
            </a:r>
            <a:r>
              <a:rPr lang="en-US" altLang="en-US" b="1" i="1" dirty="0" smtClean="0">
                <a:solidFill>
                  <a:schemeClr val="bg1"/>
                </a:solidFill>
                <a:latin typeface="华文细黑"/>
              </a:rPr>
              <a:t>experiences of life lead to his conclusion: all is vanity. </a:t>
            </a:r>
          </a:p>
          <a:p>
            <a:pPr lvl="1" eaLnBrk="1" hangingPunct="1">
              <a:defRPr/>
            </a:pPr>
            <a:r>
              <a:rPr lang="en-US" altLang="en-US" b="1" dirty="0" smtClean="0">
                <a:solidFill>
                  <a:schemeClr val="bg1"/>
                </a:solidFill>
                <a:latin typeface="华文细黑"/>
              </a:rPr>
              <a:t>What he meant was: all is vanity… without God.</a:t>
            </a:r>
          </a:p>
        </p:txBody>
      </p:sp>
    </p:spTree>
    <p:extLst>
      <p:ext uri="{BB962C8B-B14F-4D97-AF65-F5344CB8AC3E}">
        <p14:creationId xmlns:p14="http://schemas.microsoft.com/office/powerpoint/2010/main" val="2730145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smtClean="0"/>
              <a:t>Introduction</a:t>
            </a:r>
          </a:p>
        </p:txBody>
      </p:sp>
      <p:sp>
        <p:nvSpPr>
          <p:cNvPr id="3" name="Text Placeholder 2"/>
          <p:cNvSpPr>
            <a:spLocks noGrp="1"/>
          </p:cNvSpPr>
          <p:nvPr>
            <p:ph idx="1"/>
          </p:nvPr>
        </p:nvSpPr>
        <p:spPr>
          <a:xfrm>
            <a:off x="1905000" y="1397000"/>
            <a:ext cx="8229600" cy="4775200"/>
          </a:xfrm>
          <a:noFill/>
        </p:spPr>
        <p:txBody>
          <a:bodyPr>
            <a:normAutofit/>
          </a:bodyPr>
          <a:lstStyle/>
          <a:p>
            <a:pPr eaLnBrk="1" hangingPunct="1">
              <a:lnSpc>
                <a:spcPct val="90000"/>
              </a:lnSpc>
              <a:defRPr/>
            </a:pPr>
            <a:r>
              <a:rPr lang="en-US" altLang="en-US" sz="2800" b="1" dirty="0">
                <a:solidFill>
                  <a:srgbClr val="FF9933"/>
                </a:solidFill>
                <a:effectLst/>
                <a:latin typeface="华文细黑"/>
              </a:rPr>
              <a:t>To enjoy life on earth as God intended we need to know Him first and foremost.</a:t>
            </a:r>
          </a:p>
          <a:p>
            <a:pPr lvl="1" eaLnBrk="1" hangingPunct="1">
              <a:lnSpc>
                <a:spcPct val="90000"/>
              </a:lnSpc>
              <a:defRPr/>
            </a:pPr>
            <a:r>
              <a:rPr lang="en-US" altLang="en-US" b="1" dirty="0" smtClean="0">
                <a:solidFill>
                  <a:schemeClr val="bg1"/>
                </a:solidFill>
                <a:latin typeface="华文细黑"/>
              </a:rPr>
              <a:t>This leaves out many in this world and their lives are a testament to this fact. </a:t>
            </a:r>
          </a:p>
          <a:p>
            <a:pPr lvl="1" eaLnBrk="1" hangingPunct="1">
              <a:lnSpc>
                <a:spcPct val="90000"/>
              </a:lnSpc>
              <a:defRPr/>
            </a:pPr>
            <a:r>
              <a:rPr lang="en-US" altLang="en-US" b="1" dirty="0" smtClean="0">
                <a:solidFill>
                  <a:schemeClr val="bg1"/>
                </a:solidFill>
                <a:latin typeface="华文细黑"/>
              </a:rPr>
              <a:t>The troubling part, however, is when Christians fail to enjoy a life in Christ as God intends.</a:t>
            </a:r>
          </a:p>
          <a:p>
            <a:pPr lvl="1" eaLnBrk="1" hangingPunct="1">
              <a:lnSpc>
                <a:spcPct val="90000"/>
              </a:lnSpc>
              <a:defRPr/>
            </a:pPr>
            <a:r>
              <a:rPr lang="en-US" altLang="en-US" b="1" dirty="0" smtClean="0">
                <a:solidFill>
                  <a:schemeClr val="bg1"/>
                </a:solidFill>
                <a:latin typeface="华文细黑"/>
              </a:rPr>
              <a:t>With God, however, not only can life be enjoyed, you walk with meaningful purpose (and hope!).</a:t>
            </a:r>
          </a:p>
        </p:txBody>
      </p:sp>
    </p:spTree>
    <p:extLst>
      <p:ext uri="{BB962C8B-B14F-4D97-AF65-F5344CB8AC3E}">
        <p14:creationId xmlns:p14="http://schemas.microsoft.com/office/powerpoint/2010/main" val="250580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7"/>
          <p:cNvSpPr>
            <a:spLocks noGrp="1" noChangeArrowheads="1"/>
          </p:cNvSpPr>
          <p:nvPr>
            <p:ph type="subTitle" idx="1"/>
          </p:nvPr>
        </p:nvSpPr>
        <p:spPr>
          <a:xfrm>
            <a:off x="3505200" y="2895600"/>
            <a:ext cx="5410200" cy="1447800"/>
          </a:xfrm>
        </p:spPr>
        <p:txBody>
          <a:bodyPr/>
          <a:lstStyle/>
          <a:p>
            <a:pPr eaLnBrk="1" hangingPunct="1"/>
            <a:r>
              <a:rPr lang="en-US" altLang="en-US" sz="4400" b="1" dirty="0">
                <a:solidFill>
                  <a:schemeClr val="bg1"/>
                </a:solidFill>
              </a:rPr>
              <a:t>Enjoying Life </a:t>
            </a:r>
            <a:br>
              <a:rPr lang="en-US" altLang="en-US" sz="4400" b="1" dirty="0">
                <a:solidFill>
                  <a:schemeClr val="bg1"/>
                </a:solidFill>
              </a:rPr>
            </a:br>
            <a:r>
              <a:rPr lang="en-US" altLang="en-US" sz="4400" b="1" dirty="0">
                <a:solidFill>
                  <a:schemeClr val="bg1"/>
                </a:solidFill>
              </a:rPr>
              <a:t>to the Fullest</a:t>
            </a:r>
          </a:p>
        </p:txBody>
      </p:sp>
      <p:sp>
        <p:nvSpPr>
          <p:cNvPr id="81923" name="Rectangle 5"/>
          <p:cNvSpPr>
            <a:spLocks noChangeArrowheads="1"/>
          </p:cNvSpPr>
          <p:nvPr/>
        </p:nvSpPr>
        <p:spPr bwMode="auto">
          <a:xfrm rot="-536792">
            <a:off x="1676400" y="152400"/>
            <a:ext cx="2819400" cy="14478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81924" name="Text Box 6"/>
          <p:cNvSpPr txBox="1">
            <a:spLocks noChangeArrowheads="1"/>
          </p:cNvSpPr>
          <p:nvPr/>
        </p:nvSpPr>
        <p:spPr bwMode="auto">
          <a:xfrm rot="-674993">
            <a:off x="1828800" y="298362"/>
            <a:ext cx="2667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0000"/>
                </a:solidFill>
              </a:rPr>
              <a:t>OUR RELATIONSHIP WITH GOD</a:t>
            </a:r>
          </a:p>
        </p:txBody>
      </p:sp>
    </p:spTree>
    <p:extLst>
      <p:ext uri="{BB962C8B-B14F-4D97-AF65-F5344CB8AC3E}">
        <p14:creationId xmlns:p14="http://schemas.microsoft.com/office/powerpoint/2010/main" val="1295118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1143000"/>
          </a:xfrm>
        </p:spPr>
        <p:txBody>
          <a:bodyPr>
            <a:noAutofit/>
          </a:bodyPr>
          <a:lstStyle/>
          <a:p>
            <a:pPr eaLnBrk="1" hangingPunct="1">
              <a:defRPr/>
            </a:pPr>
            <a:r>
              <a:rPr lang="en-US" sz="3600" b="1" dirty="0"/>
              <a:t>Many Do Not Enjoy Life As God Intends</a:t>
            </a:r>
          </a:p>
        </p:txBody>
      </p:sp>
      <p:sp>
        <p:nvSpPr>
          <p:cNvPr id="3" name="Text Placeholder 2"/>
          <p:cNvSpPr>
            <a:spLocks noGrp="1"/>
          </p:cNvSpPr>
          <p:nvPr>
            <p:ph idx="1"/>
          </p:nvPr>
        </p:nvSpPr>
        <p:spPr>
          <a:xfrm>
            <a:off x="973015" y="1600200"/>
            <a:ext cx="9917723" cy="4775200"/>
          </a:xfrm>
          <a:noFill/>
        </p:spPr>
        <p:txBody>
          <a:bodyPr>
            <a:noAutofit/>
          </a:bodyPr>
          <a:lstStyle/>
          <a:p>
            <a:pPr eaLnBrk="1" hangingPunct="1">
              <a:lnSpc>
                <a:spcPct val="80000"/>
              </a:lnSpc>
              <a:defRPr/>
            </a:pPr>
            <a:r>
              <a:rPr lang="en-US" altLang="en-US" sz="2800" b="1" dirty="0">
                <a:solidFill>
                  <a:srgbClr val="FF9933"/>
                </a:solidFill>
                <a:effectLst/>
              </a:rPr>
              <a:t>Many in this world go through life without a fulfilled life.</a:t>
            </a:r>
          </a:p>
          <a:p>
            <a:pPr lvl="1" eaLnBrk="1" hangingPunct="1">
              <a:lnSpc>
                <a:spcPct val="80000"/>
              </a:lnSpc>
              <a:defRPr/>
            </a:pPr>
            <a:r>
              <a:rPr lang="en-US" altLang="en-US" b="1" dirty="0" smtClean="0">
                <a:solidFill>
                  <a:schemeClr val="bg1"/>
                </a:solidFill>
              </a:rPr>
              <a:t>They come to a point in their life and realize a gaping void, a meaningless life… in search for something more: drugs, illicit relationships, …pleasure.</a:t>
            </a:r>
          </a:p>
          <a:p>
            <a:pPr lvl="1" eaLnBrk="1" hangingPunct="1">
              <a:lnSpc>
                <a:spcPct val="80000"/>
              </a:lnSpc>
              <a:defRPr/>
            </a:pPr>
            <a:r>
              <a:rPr lang="en-US" altLang="en-US" b="1" dirty="0" smtClean="0">
                <a:solidFill>
                  <a:schemeClr val="bg1"/>
                </a:solidFill>
              </a:rPr>
              <a:t>Many don’t look beyond their selfish desires even though most long for something beyond what they currently have.</a:t>
            </a:r>
          </a:p>
          <a:p>
            <a:pPr eaLnBrk="1" hangingPunct="1">
              <a:lnSpc>
                <a:spcPct val="80000"/>
              </a:lnSpc>
              <a:defRPr/>
            </a:pPr>
            <a:r>
              <a:rPr lang="en-US" altLang="en-US" sz="2800" b="1" dirty="0">
                <a:solidFill>
                  <a:schemeClr val="bg1"/>
                </a:solidFill>
                <a:effectLst/>
              </a:rPr>
              <a:t>The exception to the rule: some go through this life “full” but end it empty. </a:t>
            </a:r>
          </a:p>
        </p:txBody>
      </p:sp>
    </p:spTree>
    <p:extLst>
      <p:ext uri="{BB962C8B-B14F-4D97-AF65-F5344CB8AC3E}">
        <p14:creationId xmlns:p14="http://schemas.microsoft.com/office/powerpoint/2010/main" val="2417632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274638"/>
            <a:ext cx="8839200" cy="1143000"/>
          </a:xfrm>
        </p:spPr>
        <p:txBody>
          <a:bodyPr>
            <a:noAutofit/>
          </a:bodyPr>
          <a:lstStyle/>
          <a:p>
            <a:pPr eaLnBrk="1" hangingPunct="1">
              <a:defRPr/>
            </a:pPr>
            <a:r>
              <a:rPr lang="en-US" sz="3600" b="1" dirty="0">
                <a:solidFill>
                  <a:schemeClr val="bg1"/>
                </a:solidFill>
                <a:effectLst>
                  <a:outerShdw blurRad="38100" dist="38100" dir="2700000" algn="tl">
                    <a:srgbClr val="000000">
                      <a:alpha val="43137"/>
                    </a:srgbClr>
                  </a:outerShdw>
                </a:effectLst>
              </a:rPr>
              <a:t>Many Do Not Enjoy Life As God Intends</a:t>
            </a:r>
          </a:p>
        </p:txBody>
      </p:sp>
      <p:sp>
        <p:nvSpPr>
          <p:cNvPr id="83971" name="Text Box 4"/>
          <p:cNvSpPr txBox="1">
            <a:spLocks noChangeArrowheads="1"/>
          </p:cNvSpPr>
          <p:nvPr/>
        </p:nvSpPr>
        <p:spPr bwMode="auto">
          <a:xfrm>
            <a:off x="773723" y="1143000"/>
            <a:ext cx="11078307"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dirty="0">
                <a:solidFill>
                  <a:srgbClr val="FFFFFF"/>
                </a:solidFill>
              </a:rPr>
              <a:t>Luke 12:16-21  And he told them this parable: "The ground of a certain rich man produced a good crop. 17 He thought to himself, 'What shall I do? I have no place to store my crops.'  18  "Then he said, 'This is what I'll do. I will tear down my barns and build bigger ones, and there I will store all my grain and my goods. 19 And I'll say to myself, "You have plenty of good things laid up for many years. Take life easy; eat, drink and be merry." '    20 "But God said to him, 'You fool! This very night your life will be demanded from you. Then who will get what you have prepared for yourself?' </a:t>
            </a:r>
          </a:p>
          <a:p>
            <a:pPr fontAlgn="base">
              <a:spcBef>
                <a:spcPct val="0"/>
              </a:spcBef>
              <a:spcAft>
                <a:spcPct val="0"/>
              </a:spcAft>
            </a:pPr>
            <a:r>
              <a:rPr lang="en-US" altLang="en-US" sz="2800" dirty="0">
                <a:solidFill>
                  <a:srgbClr val="FFFFFF"/>
                </a:solidFill>
              </a:rPr>
              <a:t>21 "This is how it will be with anyone who stores up things for himself but is not rich toward God." </a:t>
            </a:r>
          </a:p>
          <a:p>
            <a:pPr fontAlgn="base">
              <a:spcBef>
                <a:spcPct val="0"/>
              </a:spcBef>
              <a:spcAft>
                <a:spcPct val="0"/>
              </a:spcAft>
            </a:pPr>
            <a:endParaRPr lang="en-US" altLang="en-US" dirty="0">
              <a:solidFill>
                <a:srgbClr val="FFFFFF"/>
              </a:solidFill>
            </a:endParaRPr>
          </a:p>
          <a:p>
            <a:pPr fontAlgn="base">
              <a:spcBef>
                <a:spcPct val="5000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4188732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1143000"/>
          </a:xfrm>
        </p:spPr>
        <p:txBody>
          <a:bodyPr>
            <a:noAutofit/>
          </a:bodyPr>
          <a:lstStyle/>
          <a:p>
            <a:pPr eaLnBrk="1" hangingPunct="1">
              <a:defRPr/>
            </a:pPr>
            <a:r>
              <a:rPr lang="en-US" sz="3600" b="1" dirty="0"/>
              <a:t>Many Do Not Enjoy Life As God Intends</a:t>
            </a:r>
          </a:p>
        </p:txBody>
      </p:sp>
      <p:sp>
        <p:nvSpPr>
          <p:cNvPr id="3" name="Text Placeholder 2"/>
          <p:cNvSpPr>
            <a:spLocks noGrp="1"/>
          </p:cNvSpPr>
          <p:nvPr>
            <p:ph idx="1"/>
          </p:nvPr>
        </p:nvSpPr>
        <p:spPr>
          <a:xfrm>
            <a:off x="1512277" y="1600200"/>
            <a:ext cx="9132277" cy="4775200"/>
          </a:xfrm>
          <a:noFill/>
        </p:spPr>
        <p:txBody>
          <a:bodyPr>
            <a:normAutofit/>
          </a:bodyPr>
          <a:lstStyle/>
          <a:p>
            <a:pPr eaLnBrk="1" hangingPunct="1">
              <a:lnSpc>
                <a:spcPct val="80000"/>
              </a:lnSpc>
              <a:defRPr/>
            </a:pPr>
            <a:r>
              <a:rPr lang="en-US" altLang="en-US" sz="2800" b="1" dirty="0">
                <a:solidFill>
                  <a:srgbClr val="FF9933"/>
                </a:solidFill>
                <a:effectLst/>
                <a:latin typeface="华文细黑"/>
              </a:rPr>
              <a:t>Most important for us to contemplate: why would Christians not have a fulfilling life in Christ?</a:t>
            </a:r>
          </a:p>
          <a:p>
            <a:pPr lvl="1" eaLnBrk="1" hangingPunct="1">
              <a:lnSpc>
                <a:spcPct val="80000"/>
              </a:lnSpc>
              <a:defRPr/>
            </a:pPr>
            <a:r>
              <a:rPr lang="en-US" altLang="en-US" b="1" dirty="0" smtClean="0">
                <a:solidFill>
                  <a:schemeClr val="bg1"/>
                </a:solidFill>
                <a:latin typeface="华文细黑"/>
              </a:rPr>
              <a:t>Too many in the Lord’s church have such a negative outlook on life.</a:t>
            </a:r>
          </a:p>
          <a:p>
            <a:pPr lvl="1" eaLnBrk="1" hangingPunct="1">
              <a:lnSpc>
                <a:spcPct val="80000"/>
              </a:lnSpc>
              <a:defRPr/>
            </a:pPr>
            <a:r>
              <a:rPr lang="en-US" altLang="en-US" b="1" dirty="0" smtClean="0">
                <a:solidFill>
                  <a:schemeClr val="bg1"/>
                </a:solidFill>
                <a:latin typeface="华文细黑"/>
              </a:rPr>
              <a:t>This negative outlook runs contrary to the hope that can only be found through a relationship with God through Jesus Christ. </a:t>
            </a:r>
          </a:p>
          <a:p>
            <a:pPr lvl="1" eaLnBrk="1" hangingPunct="1">
              <a:lnSpc>
                <a:spcPct val="80000"/>
              </a:lnSpc>
              <a:defRPr/>
            </a:pPr>
            <a:r>
              <a:rPr lang="en-US" altLang="en-US" b="1" dirty="0" smtClean="0">
                <a:solidFill>
                  <a:schemeClr val="bg1"/>
                </a:solidFill>
                <a:latin typeface="华文细黑"/>
              </a:rPr>
              <a:t>Of great importance is how this affects relationships we have with others and God! </a:t>
            </a:r>
          </a:p>
        </p:txBody>
      </p:sp>
    </p:spTree>
    <p:extLst>
      <p:ext uri="{BB962C8B-B14F-4D97-AF65-F5344CB8AC3E}">
        <p14:creationId xmlns:p14="http://schemas.microsoft.com/office/powerpoint/2010/main" val="18759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274638"/>
            <a:ext cx="8839200" cy="1143000"/>
          </a:xfrm>
        </p:spPr>
        <p:txBody>
          <a:bodyPr>
            <a:noAutofit/>
          </a:bodyPr>
          <a:lstStyle/>
          <a:p>
            <a:pPr eaLnBrk="1" hangingPunct="1">
              <a:defRPr/>
            </a:pPr>
            <a:r>
              <a:rPr lang="en-US" sz="3600" b="1" dirty="0">
                <a:solidFill>
                  <a:schemeClr val="bg1"/>
                </a:solidFill>
                <a:effectLst>
                  <a:outerShdw blurRad="38100" dist="38100" dir="2700000" algn="tl">
                    <a:srgbClr val="000000">
                      <a:alpha val="43137"/>
                    </a:srgbClr>
                  </a:outerShdw>
                </a:effectLst>
              </a:rPr>
              <a:t>Many Do Not Enjoy Life As God Intends</a:t>
            </a:r>
          </a:p>
        </p:txBody>
      </p:sp>
      <p:sp>
        <p:nvSpPr>
          <p:cNvPr id="3" name="Text Placeholder 2"/>
          <p:cNvSpPr>
            <a:spLocks noGrp="1"/>
          </p:cNvSpPr>
          <p:nvPr>
            <p:ph idx="4294967295"/>
          </p:nvPr>
        </p:nvSpPr>
        <p:spPr>
          <a:xfrm>
            <a:off x="1981200" y="1600200"/>
            <a:ext cx="8229600" cy="4775200"/>
          </a:xfrm>
          <a:noFill/>
          <a:effectLst>
            <a:outerShdw blurRad="50800" dist="38100" dir="2700000" algn="tl" rotWithShape="0">
              <a:prstClr val="black">
                <a:alpha val="40000"/>
              </a:prstClr>
            </a:outerShdw>
          </a:effectLst>
        </p:spPr>
        <p:txBody>
          <a:bodyPr>
            <a:normAutofit/>
          </a:bodyPr>
          <a:lstStyle/>
          <a:p>
            <a:pPr>
              <a:buFontTx/>
              <a:buNone/>
              <a:defRPr/>
            </a:pPr>
            <a:r>
              <a:rPr lang="en-US" altLang="en-US" sz="2800" b="1" dirty="0">
                <a:solidFill>
                  <a:schemeClr val="bg1"/>
                </a:solidFill>
                <a:latin typeface="华文细黑"/>
              </a:rPr>
              <a:t>Matt 22:37-40   Jesus replied: "'Love the Lord your God with all your heart and with all your soul and with all your mind.'  38 This is the first and greatest commandment. 39 And the second is like it: 'Love your neighbor as yourself.'  40 All the Law and the Prophets hang on these two commandments." </a:t>
            </a:r>
          </a:p>
          <a:p>
            <a:pPr eaLnBrk="1" hangingPunct="1">
              <a:lnSpc>
                <a:spcPct val="80000"/>
              </a:lnSpc>
              <a:defRPr/>
            </a:pPr>
            <a:endParaRPr lang="en-US" altLang="en-US" sz="2800" b="1" dirty="0">
              <a:solidFill>
                <a:schemeClr val="bg1"/>
              </a:solidFill>
              <a:latin typeface="华文细黑"/>
            </a:endParaRPr>
          </a:p>
        </p:txBody>
      </p:sp>
    </p:spTree>
    <p:extLst>
      <p:ext uri="{BB962C8B-B14F-4D97-AF65-F5344CB8AC3E}">
        <p14:creationId xmlns:p14="http://schemas.microsoft.com/office/powerpoint/2010/main" val="3820206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274638"/>
            <a:ext cx="8839200" cy="1143000"/>
          </a:xfrm>
        </p:spPr>
        <p:txBody>
          <a:bodyPr>
            <a:noAutofit/>
          </a:bodyPr>
          <a:lstStyle/>
          <a:p>
            <a:pPr eaLnBrk="1" hangingPunct="1">
              <a:defRPr/>
            </a:pPr>
            <a:r>
              <a:rPr lang="en-US" sz="3600" b="1" dirty="0">
                <a:solidFill>
                  <a:schemeClr val="bg1"/>
                </a:solidFill>
                <a:effectLst>
                  <a:outerShdw blurRad="38100" dist="38100" dir="2700000" algn="tl">
                    <a:srgbClr val="000000">
                      <a:alpha val="43137"/>
                    </a:srgbClr>
                  </a:outerShdw>
                </a:effectLst>
              </a:rPr>
              <a:t>Many Do Not Enjoy Life As God Intends</a:t>
            </a:r>
          </a:p>
        </p:txBody>
      </p:sp>
      <p:sp>
        <p:nvSpPr>
          <p:cNvPr id="3" name="Text Placeholder 2"/>
          <p:cNvSpPr>
            <a:spLocks noGrp="1"/>
          </p:cNvSpPr>
          <p:nvPr>
            <p:ph idx="4294967295"/>
          </p:nvPr>
        </p:nvSpPr>
        <p:spPr>
          <a:xfrm>
            <a:off x="1981200" y="1600200"/>
            <a:ext cx="8229600" cy="4775200"/>
          </a:xfrm>
          <a:noFill/>
          <a:effectLst>
            <a:outerShdw blurRad="50800" dist="38100" dir="2700000" algn="tl" rotWithShape="0">
              <a:prstClr val="black">
                <a:alpha val="40000"/>
              </a:prstClr>
            </a:outerShdw>
          </a:effectLst>
        </p:spPr>
        <p:txBody>
          <a:bodyPr>
            <a:normAutofit/>
          </a:bodyPr>
          <a:lstStyle/>
          <a:p>
            <a:pPr eaLnBrk="1" hangingPunct="1">
              <a:lnSpc>
                <a:spcPct val="80000"/>
              </a:lnSpc>
              <a:defRPr/>
            </a:pPr>
            <a:r>
              <a:rPr lang="en-US" altLang="en-US" sz="2800" b="1" dirty="0">
                <a:solidFill>
                  <a:srgbClr val="FF9933"/>
                </a:solidFill>
                <a:latin typeface="华文细黑"/>
              </a:rPr>
              <a:t>Why? Because they have yet to enjoy a genuine relationship with God.</a:t>
            </a:r>
          </a:p>
          <a:p>
            <a:pPr lvl="1" eaLnBrk="1" hangingPunct="1">
              <a:lnSpc>
                <a:spcPct val="80000"/>
              </a:lnSpc>
              <a:defRPr/>
            </a:pPr>
            <a:r>
              <a:rPr lang="en-US" altLang="en-US" b="1" dirty="0" smtClean="0">
                <a:solidFill>
                  <a:schemeClr val="bg1"/>
                </a:solidFill>
                <a:latin typeface="华文细黑"/>
              </a:rPr>
              <a:t>A mental/academic (“Bible study”) understanding is not enough! </a:t>
            </a:r>
          </a:p>
        </p:txBody>
      </p:sp>
      <p:sp>
        <p:nvSpPr>
          <p:cNvPr id="60420" name="Text Box 4"/>
          <p:cNvSpPr txBox="1">
            <a:spLocks noChangeArrowheads="1"/>
          </p:cNvSpPr>
          <p:nvPr/>
        </p:nvSpPr>
        <p:spPr bwMode="auto">
          <a:xfrm>
            <a:off x="2286000" y="3530600"/>
            <a:ext cx="7620000"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a:solidFill>
                  <a:srgbClr val="FFFFFF"/>
                </a:solidFill>
                <a:latin typeface="华文细黑"/>
              </a:rPr>
              <a:t>James 2:19  You believe that there is one God. Good! Even the demons believe that — and shudder. </a:t>
            </a:r>
          </a:p>
          <a:p>
            <a:pPr fontAlgn="base">
              <a:spcBef>
                <a:spcPct val="0"/>
              </a:spcBef>
              <a:spcAft>
                <a:spcPct val="0"/>
              </a:spcAft>
            </a:pPr>
            <a:endParaRPr lang="en-US" altLang="en-US" sz="2800">
              <a:solidFill>
                <a:srgbClr val="FFFFFF"/>
              </a:solidFill>
              <a:latin typeface="华文细黑"/>
            </a:endParaRPr>
          </a:p>
          <a:p>
            <a:pPr fontAlgn="base">
              <a:spcBef>
                <a:spcPct val="50000"/>
              </a:spcBef>
              <a:spcAft>
                <a:spcPct val="0"/>
              </a:spcAft>
            </a:pPr>
            <a:endParaRPr lang="en-US" altLang="en-US">
              <a:solidFill>
                <a:srgbClr val="FFFFFF"/>
              </a:solidFill>
            </a:endParaRPr>
          </a:p>
        </p:txBody>
      </p:sp>
    </p:spTree>
    <p:extLst>
      <p:ext uri="{BB962C8B-B14F-4D97-AF65-F5344CB8AC3E}">
        <p14:creationId xmlns:p14="http://schemas.microsoft.com/office/powerpoint/2010/main" val="60428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0420">
                                            <p:txEl>
                                              <p:pRg st="0" end="0"/>
                                            </p:txEl>
                                          </p:spTgt>
                                        </p:tgtEl>
                                        <p:attrNameLst>
                                          <p:attrName>style.visibility</p:attrName>
                                        </p:attrNameLst>
                                      </p:cBhvr>
                                      <p:to>
                                        <p:strVal val="visible"/>
                                      </p:to>
                                    </p:set>
                                    <p:animEffect transition="in" filter="dissolve">
                                      <p:cBhvr>
                                        <p:cTn id="15" dur="500"/>
                                        <p:tgtEl>
                                          <p:spTgt spid="604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274638"/>
            <a:ext cx="8839200" cy="1143000"/>
          </a:xfrm>
        </p:spPr>
        <p:txBody>
          <a:bodyPr>
            <a:noAutofit/>
          </a:bodyPr>
          <a:lstStyle/>
          <a:p>
            <a:pPr eaLnBrk="1" hangingPunct="1">
              <a:defRPr/>
            </a:pPr>
            <a:r>
              <a:rPr lang="en-US" sz="3600" b="1" dirty="0">
                <a:solidFill>
                  <a:schemeClr val="bg1"/>
                </a:solidFill>
                <a:effectLst>
                  <a:outerShdw blurRad="38100" dist="38100" dir="2700000" algn="tl">
                    <a:srgbClr val="000000">
                      <a:alpha val="43137"/>
                    </a:srgbClr>
                  </a:outerShdw>
                </a:effectLst>
              </a:rPr>
              <a:t>Many Do Not Enjoy Life As God Intends</a:t>
            </a:r>
          </a:p>
        </p:txBody>
      </p:sp>
      <p:sp>
        <p:nvSpPr>
          <p:cNvPr id="3" name="Text Placeholder 2"/>
          <p:cNvSpPr>
            <a:spLocks noGrp="1"/>
          </p:cNvSpPr>
          <p:nvPr>
            <p:ph idx="4294967295"/>
          </p:nvPr>
        </p:nvSpPr>
        <p:spPr>
          <a:xfrm>
            <a:off x="1981200" y="1600200"/>
            <a:ext cx="8229600" cy="4775200"/>
          </a:xfrm>
          <a:noFill/>
          <a:effectLst>
            <a:outerShdw blurRad="50800" dist="38100" dir="2700000" algn="tl" rotWithShape="0">
              <a:prstClr val="black">
                <a:alpha val="40000"/>
              </a:prstClr>
            </a:outerShdw>
          </a:effectLst>
        </p:spPr>
        <p:txBody>
          <a:bodyPr>
            <a:normAutofit/>
          </a:bodyPr>
          <a:lstStyle/>
          <a:p>
            <a:pPr eaLnBrk="1" hangingPunct="1">
              <a:lnSpc>
                <a:spcPct val="80000"/>
              </a:lnSpc>
              <a:defRPr/>
            </a:pPr>
            <a:r>
              <a:rPr lang="en-US" altLang="en-US" sz="2800" b="1" dirty="0">
                <a:solidFill>
                  <a:srgbClr val="FF9933"/>
                </a:solidFill>
                <a:latin typeface="华文细黑"/>
              </a:rPr>
              <a:t>Why? Because they have yet to enjoy a genuine relationship with God.</a:t>
            </a:r>
          </a:p>
          <a:p>
            <a:pPr lvl="1" eaLnBrk="1" hangingPunct="1">
              <a:lnSpc>
                <a:spcPct val="80000"/>
              </a:lnSpc>
              <a:defRPr/>
            </a:pPr>
            <a:r>
              <a:rPr lang="en-US" altLang="en-US" b="1" dirty="0" smtClean="0">
                <a:solidFill>
                  <a:schemeClr val="bg1"/>
                </a:solidFill>
                <a:latin typeface="华文细黑"/>
              </a:rPr>
              <a:t>A mental/academic (“Bible study”) understanding is not enough! </a:t>
            </a:r>
          </a:p>
        </p:txBody>
      </p:sp>
      <p:sp>
        <p:nvSpPr>
          <p:cNvPr id="72708" name="Text Box 4"/>
          <p:cNvSpPr txBox="1">
            <a:spLocks noChangeArrowheads="1"/>
          </p:cNvSpPr>
          <p:nvPr/>
        </p:nvSpPr>
        <p:spPr bwMode="auto">
          <a:xfrm>
            <a:off x="2286000" y="3530600"/>
            <a:ext cx="7620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dirty="0">
                <a:solidFill>
                  <a:srgbClr val="FFFFFF"/>
                </a:solidFill>
              </a:rPr>
              <a:t>James 1:22  Do not merely listen to the word, and so deceive yourselves. Do what it says. </a:t>
            </a:r>
          </a:p>
          <a:p>
            <a:pPr fontAlgn="base">
              <a:spcBef>
                <a:spcPct val="0"/>
              </a:spcBef>
              <a:spcAft>
                <a:spcPct val="0"/>
              </a:spcAft>
            </a:pPr>
            <a:endParaRPr lang="en-US" altLang="en-US" dirty="0">
              <a:solidFill>
                <a:srgbClr val="FFFFFF"/>
              </a:solidFill>
            </a:endParaRPr>
          </a:p>
          <a:p>
            <a:pPr fontAlgn="base">
              <a:spcBef>
                <a:spcPct val="5000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1734163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Effect transition="in" filter="dissolve">
                                      <p:cBhvr>
                                        <p:cTn id="7" dur="500"/>
                                        <p:tgtEl>
                                          <p:spTgt spid="727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Introduction</a:t>
            </a:r>
          </a:p>
        </p:txBody>
      </p:sp>
      <p:sp>
        <p:nvSpPr>
          <p:cNvPr id="3" name="Text Placeholder 2"/>
          <p:cNvSpPr>
            <a:spLocks noGrp="1"/>
          </p:cNvSpPr>
          <p:nvPr>
            <p:ph idx="1"/>
          </p:nvPr>
        </p:nvSpPr>
        <p:spPr>
          <a:xfrm>
            <a:off x="1195754" y="1498600"/>
            <a:ext cx="9976338" cy="4775200"/>
          </a:xfrm>
          <a:noFill/>
        </p:spPr>
        <p:txBody>
          <a:bodyPr>
            <a:normAutofit/>
          </a:bodyPr>
          <a:lstStyle/>
          <a:p>
            <a:pPr eaLnBrk="1" hangingPunct="1">
              <a:defRPr/>
            </a:pPr>
            <a:r>
              <a:rPr lang="en-US" altLang="en-US" sz="2800" b="1" dirty="0" smtClean="0">
                <a:solidFill>
                  <a:srgbClr val="FF9933"/>
                </a:solidFill>
                <a:effectLst/>
                <a:cs typeface="Arial" panose="020B0604020202020204" pitchFamily="34" charset="0"/>
              </a:rPr>
              <a:t>TV Commercials </a:t>
            </a:r>
            <a:r>
              <a:rPr lang="en-US" altLang="en-US" sz="2800" b="1" dirty="0">
                <a:solidFill>
                  <a:srgbClr val="FF9933"/>
                </a:solidFill>
                <a:effectLst/>
                <a:cs typeface="Arial" panose="020B0604020202020204" pitchFamily="34" charset="0"/>
              </a:rPr>
              <a:t>give great insight into our lives:</a:t>
            </a:r>
          </a:p>
          <a:p>
            <a:pPr lvl="1" eaLnBrk="1" hangingPunct="1">
              <a:defRPr/>
            </a:pPr>
            <a:r>
              <a:rPr lang="en-US" altLang="en-US" b="1" dirty="0" smtClean="0">
                <a:solidFill>
                  <a:schemeClr val="bg1"/>
                </a:solidFill>
                <a:cs typeface="Arial" panose="020B0604020202020204" pitchFamily="34" charset="0"/>
              </a:rPr>
              <a:t>Buy this and your life will be so much happier.</a:t>
            </a:r>
          </a:p>
          <a:p>
            <a:pPr lvl="1" eaLnBrk="1" hangingPunct="1">
              <a:defRPr/>
            </a:pPr>
            <a:r>
              <a:rPr lang="en-US" altLang="en-US" b="1" dirty="0" smtClean="0">
                <a:solidFill>
                  <a:schemeClr val="bg1"/>
                </a:solidFill>
                <a:cs typeface="Arial" panose="020B0604020202020204" pitchFamily="34" charset="0"/>
              </a:rPr>
              <a:t>Go on this vacation and your troubles go away.</a:t>
            </a:r>
          </a:p>
          <a:p>
            <a:pPr lvl="1" eaLnBrk="1" hangingPunct="1">
              <a:defRPr/>
            </a:pPr>
            <a:r>
              <a:rPr lang="en-US" altLang="en-US" b="1" dirty="0" smtClean="0">
                <a:solidFill>
                  <a:schemeClr val="bg1"/>
                </a:solidFill>
                <a:cs typeface="Arial" panose="020B0604020202020204" pitchFamily="34" charset="0"/>
              </a:rPr>
              <a:t>Take this medicine and get “healthy”.</a:t>
            </a:r>
          </a:p>
          <a:p>
            <a:pPr lvl="1" eaLnBrk="1" hangingPunct="1">
              <a:defRPr/>
            </a:pPr>
            <a:r>
              <a:rPr lang="en-US" altLang="en-US" b="1" dirty="0">
                <a:solidFill>
                  <a:schemeClr val="bg1"/>
                </a:solidFill>
                <a:cs typeface="Arial" panose="020B0604020202020204" pitchFamily="34" charset="0"/>
              </a:rPr>
              <a:t>The fact is, we still have trials, health problems, and whatever trouble faces man.</a:t>
            </a:r>
          </a:p>
          <a:p>
            <a:pPr marL="457200" lvl="1" indent="0" eaLnBrk="1" hangingPunct="1">
              <a:buNone/>
              <a:defRPr/>
            </a:pPr>
            <a:endParaRPr lang="en-US" altLang="en-US" b="1" dirty="0" smtClean="0">
              <a:solidFill>
                <a:schemeClr val="bg1"/>
              </a:solidFill>
              <a:cs typeface="Arial" panose="020B0604020202020204" pitchFamily="34" charset="0"/>
            </a:endParaRPr>
          </a:p>
        </p:txBody>
      </p:sp>
    </p:spTree>
    <p:extLst>
      <p:ext uri="{BB962C8B-B14F-4D97-AF65-F5344CB8AC3E}">
        <p14:creationId xmlns:p14="http://schemas.microsoft.com/office/powerpoint/2010/main" val="4139755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1143000"/>
          </a:xfrm>
        </p:spPr>
        <p:txBody>
          <a:bodyPr>
            <a:noAutofit/>
          </a:bodyPr>
          <a:lstStyle/>
          <a:p>
            <a:pPr eaLnBrk="1" hangingPunct="1">
              <a:defRPr/>
            </a:pPr>
            <a:r>
              <a:rPr lang="en-US" sz="3600" b="1" dirty="0"/>
              <a:t>Many Do Not Enjoy Life As God Intends</a:t>
            </a:r>
          </a:p>
        </p:txBody>
      </p:sp>
      <p:sp>
        <p:nvSpPr>
          <p:cNvPr id="3" name="Text Placeholder 2"/>
          <p:cNvSpPr>
            <a:spLocks noGrp="1"/>
          </p:cNvSpPr>
          <p:nvPr>
            <p:ph idx="1"/>
          </p:nvPr>
        </p:nvSpPr>
        <p:spPr>
          <a:xfrm>
            <a:off x="1981200" y="1600200"/>
            <a:ext cx="8229600" cy="4775200"/>
          </a:xfrm>
          <a:noFill/>
        </p:spPr>
        <p:txBody>
          <a:bodyPr>
            <a:normAutofit/>
          </a:bodyPr>
          <a:lstStyle/>
          <a:p>
            <a:pPr eaLnBrk="1" hangingPunct="1">
              <a:lnSpc>
                <a:spcPct val="80000"/>
              </a:lnSpc>
              <a:defRPr/>
            </a:pPr>
            <a:r>
              <a:rPr lang="en-US" altLang="en-US" sz="2800" b="1" dirty="0">
                <a:solidFill>
                  <a:srgbClr val="FF9933"/>
                </a:solidFill>
                <a:effectLst/>
                <a:latin typeface="华文细黑"/>
              </a:rPr>
              <a:t>Why? Because they have yet to enjoy a genuine relationship with God.</a:t>
            </a:r>
          </a:p>
          <a:p>
            <a:pPr lvl="1" eaLnBrk="1" hangingPunct="1">
              <a:lnSpc>
                <a:spcPct val="80000"/>
              </a:lnSpc>
              <a:defRPr/>
            </a:pPr>
            <a:r>
              <a:rPr lang="en-US" altLang="en-US" b="1" dirty="0" smtClean="0">
                <a:solidFill>
                  <a:schemeClr val="bg1"/>
                </a:solidFill>
                <a:latin typeface="华文细黑"/>
              </a:rPr>
              <a:t>There needs to be a “spiritual understanding.”</a:t>
            </a:r>
          </a:p>
        </p:txBody>
      </p:sp>
    </p:spTree>
    <p:extLst>
      <p:ext uri="{BB962C8B-B14F-4D97-AF65-F5344CB8AC3E}">
        <p14:creationId xmlns:p14="http://schemas.microsoft.com/office/powerpoint/2010/main" val="2555809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274638"/>
            <a:ext cx="8839200" cy="1143000"/>
          </a:xfrm>
        </p:spPr>
        <p:txBody>
          <a:bodyPr>
            <a:noAutofit/>
          </a:bodyPr>
          <a:lstStyle/>
          <a:p>
            <a:pPr eaLnBrk="1" hangingPunct="1">
              <a:defRPr/>
            </a:pPr>
            <a:r>
              <a:rPr lang="en-US" sz="3600" b="1" dirty="0">
                <a:solidFill>
                  <a:schemeClr val="bg1"/>
                </a:solidFill>
                <a:effectLst>
                  <a:outerShdw blurRad="38100" dist="38100" dir="2700000" algn="tl">
                    <a:srgbClr val="000000">
                      <a:alpha val="43137"/>
                    </a:srgbClr>
                  </a:outerShdw>
                </a:effectLst>
              </a:rPr>
              <a:t>Many Do Not Enjoy Life As God Intends</a:t>
            </a:r>
          </a:p>
        </p:txBody>
      </p:sp>
      <p:sp>
        <p:nvSpPr>
          <p:cNvPr id="90115" name="Text Box 4"/>
          <p:cNvSpPr txBox="1">
            <a:spLocks noChangeArrowheads="1"/>
          </p:cNvSpPr>
          <p:nvPr/>
        </p:nvSpPr>
        <p:spPr bwMode="auto">
          <a:xfrm>
            <a:off x="1031631" y="1401763"/>
            <a:ext cx="10726615"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dirty="0">
                <a:solidFill>
                  <a:srgbClr val="FFFFFF"/>
                </a:solidFill>
              </a:rPr>
              <a:t>Col 1:9-12  For this reason, since the day we heard about you, we have not stopped praying for you and asking God to fill you with the knowledge of his will through all spiritual wisdom and understanding. 10 And we pray this in order that you may live a life worthy of the Lord and may please him in every way: bearing fruit in every good work, growing in the knowledge of God, 11 being strengthened with all power according to his glorious might so that you may have great endurance and patience, and joyfully 12 giving thanks to the Father, who has qualified you to share in the inheritance of the saints in the kingdom of light.</a:t>
            </a:r>
          </a:p>
          <a:p>
            <a:pPr fontAlgn="base">
              <a:spcBef>
                <a:spcPct val="50000"/>
              </a:spcBef>
              <a:spcAft>
                <a:spcPct val="0"/>
              </a:spcAft>
            </a:pPr>
            <a:endParaRPr lang="en-US" altLang="en-US" sz="2800" dirty="0">
              <a:solidFill>
                <a:srgbClr val="FFFFFF"/>
              </a:solidFill>
            </a:endParaRPr>
          </a:p>
        </p:txBody>
      </p:sp>
    </p:spTree>
    <p:extLst>
      <p:ext uri="{BB962C8B-B14F-4D97-AF65-F5344CB8AC3E}">
        <p14:creationId xmlns:p14="http://schemas.microsoft.com/office/powerpoint/2010/main" val="584698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274638"/>
            <a:ext cx="8839200" cy="1143000"/>
          </a:xfrm>
        </p:spPr>
        <p:txBody>
          <a:bodyPr>
            <a:noAutofit/>
          </a:bodyPr>
          <a:lstStyle/>
          <a:p>
            <a:pPr eaLnBrk="1" hangingPunct="1">
              <a:defRPr/>
            </a:pPr>
            <a:r>
              <a:rPr lang="en-US" sz="3600" b="1" dirty="0">
                <a:solidFill>
                  <a:schemeClr val="bg1"/>
                </a:solidFill>
                <a:effectLst>
                  <a:outerShdw blurRad="38100" dist="38100" dir="2700000" algn="tl">
                    <a:srgbClr val="000000">
                      <a:alpha val="43137"/>
                    </a:srgbClr>
                  </a:outerShdw>
                </a:effectLst>
              </a:rPr>
              <a:t>Many Do Not Enjoy Life As God Intends</a:t>
            </a:r>
          </a:p>
        </p:txBody>
      </p:sp>
      <p:sp>
        <p:nvSpPr>
          <p:cNvPr id="3" name="Text Placeholder 2"/>
          <p:cNvSpPr>
            <a:spLocks noGrp="1"/>
          </p:cNvSpPr>
          <p:nvPr>
            <p:ph idx="4294967295"/>
          </p:nvPr>
        </p:nvSpPr>
        <p:spPr>
          <a:xfrm>
            <a:off x="1981200" y="1600200"/>
            <a:ext cx="8229600" cy="4775200"/>
          </a:xfrm>
          <a:noFill/>
          <a:effectLst>
            <a:outerShdw blurRad="50800" dist="38100" dir="2700000" algn="tl" rotWithShape="0">
              <a:prstClr val="black">
                <a:alpha val="40000"/>
              </a:prstClr>
            </a:outerShdw>
          </a:effectLst>
        </p:spPr>
        <p:txBody>
          <a:bodyPr>
            <a:normAutofit/>
          </a:bodyPr>
          <a:lstStyle/>
          <a:p>
            <a:pPr lvl="1" eaLnBrk="1" hangingPunct="1">
              <a:lnSpc>
                <a:spcPct val="80000"/>
              </a:lnSpc>
              <a:buFontTx/>
              <a:buNone/>
              <a:defRPr/>
            </a:pPr>
            <a:r>
              <a:rPr lang="en-US" altLang="en-US" b="1" dirty="0" smtClean="0">
                <a:solidFill>
                  <a:schemeClr val="bg1"/>
                </a:solidFill>
                <a:latin typeface="华文细黑"/>
              </a:rPr>
              <a:t>That understanding only comes when we are converted into the image of His Son. </a:t>
            </a:r>
          </a:p>
        </p:txBody>
      </p:sp>
    </p:spTree>
    <p:extLst>
      <p:ext uri="{BB962C8B-B14F-4D97-AF65-F5344CB8AC3E}">
        <p14:creationId xmlns:p14="http://schemas.microsoft.com/office/powerpoint/2010/main" val="2608428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274638"/>
            <a:ext cx="8839200" cy="1143000"/>
          </a:xfrm>
        </p:spPr>
        <p:txBody>
          <a:bodyPr>
            <a:noAutofit/>
          </a:bodyPr>
          <a:lstStyle/>
          <a:p>
            <a:pPr eaLnBrk="1" hangingPunct="1">
              <a:defRPr/>
            </a:pPr>
            <a:r>
              <a:rPr lang="en-US" sz="3600" b="1" dirty="0">
                <a:solidFill>
                  <a:schemeClr val="bg1"/>
                </a:solidFill>
                <a:effectLst>
                  <a:outerShdw blurRad="38100" dist="38100" dir="2700000" algn="tl">
                    <a:srgbClr val="000000">
                      <a:alpha val="43137"/>
                    </a:srgbClr>
                  </a:outerShdw>
                </a:effectLst>
              </a:rPr>
              <a:t>Many Do Not Enjoy Life As God Intends</a:t>
            </a:r>
          </a:p>
        </p:txBody>
      </p:sp>
      <p:sp>
        <p:nvSpPr>
          <p:cNvPr id="65540" name="Text Box 4"/>
          <p:cNvSpPr txBox="1">
            <a:spLocks noChangeArrowheads="1"/>
          </p:cNvSpPr>
          <p:nvPr/>
        </p:nvSpPr>
        <p:spPr bwMode="auto">
          <a:xfrm>
            <a:off x="1905000" y="1347788"/>
            <a:ext cx="838200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dirty="0">
                <a:solidFill>
                  <a:srgbClr val="FFFFFF"/>
                </a:solidFill>
              </a:rPr>
              <a:t>Rom 8:29  For those God foreknew he also predestined to be conformed to the likeness of his Son, that he might be the firstborn among many brothers. </a:t>
            </a:r>
          </a:p>
          <a:p>
            <a:pPr fontAlgn="base">
              <a:spcBef>
                <a:spcPct val="0"/>
              </a:spcBef>
              <a:spcAft>
                <a:spcPct val="0"/>
              </a:spcAft>
            </a:pPr>
            <a:endParaRPr lang="en-US" altLang="en-US" sz="2800" dirty="0">
              <a:solidFill>
                <a:srgbClr val="FFFFFF"/>
              </a:solidFill>
            </a:endParaRPr>
          </a:p>
          <a:p>
            <a:pPr fontAlgn="base">
              <a:spcBef>
                <a:spcPct val="0"/>
              </a:spcBef>
              <a:spcAft>
                <a:spcPct val="0"/>
              </a:spcAft>
            </a:pPr>
            <a:r>
              <a:rPr lang="en-US" altLang="en-US" sz="2800" dirty="0">
                <a:solidFill>
                  <a:srgbClr val="FFFFFF"/>
                </a:solidFill>
              </a:rPr>
              <a:t>2 </a:t>
            </a:r>
            <a:r>
              <a:rPr lang="en-US" altLang="en-US" sz="2800" dirty="0" err="1">
                <a:solidFill>
                  <a:srgbClr val="FFFFFF"/>
                </a:solidFill>
              </a:rPr>
              <a:t>Cor</a:t>
            </a:r>
            <a:r>
              <a:rPr lang="en-US" altLang="en-US" sz="2800" dirty="0">
                <a:solidFill>
                  <a:srgbClr val="FFFFFF"/>
                </a:solidFill>
              </a:rPr>
              <a:t> 3:18  And we, who with unveiled faces all reflect the Lord's glory, are being transformed into his likeness with ever-increasing glory, which comes from the Lord, who is the Spirit. </a:t>
            </a:r>
          </a:p>
          <a:p>
            <a:pPr fontAlgn="base">
              <a:spcBef>
                <a:spcPct val="50000"/>
              </a:spcBef>
              <a:spcAft>
                <a:spcPct val="0"/>
              </a:spcAft>
            </a:pPr>
            <a:endParaRPr lang="en-US" altLang="en-US" sz="2800" dirty="0">
              <a:solidFill>
                <a:srgbClr val="FFFFFF"/>
              </a:solidFill>
            </a:endParaRPr>
          </a:p>
        </p:txBody>
      </p:sp>
    </p:spTree>
    <p:extLst>
      <p:ext uri="{BB962C8B-B14F-4D97-AF65-F5344CB8AC3E}">
        <p14:creationId xmlns:p14="http://schemas.microsoft.com/office/powerpoint/2010/main" val="3872893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274638"/>
            <a:ext cx="8839200" cy="1143000"/>
          </a:xfrm>
        </p:spPr>
        <p:txBody>
          <a:bodyPr>
            <a:noAutofit/>
          </a:bodyPr>
          <a:lstStyle/>
          <a:p>
            <a:pPr eaLnBrk="1" hangingPunct="1">
              <a:defRPr/>
            </a:pPr>
            <a:r>
              <a:rPr lang="en-US" sz="3600" b="1" dirty="0">
                <a:solidFill>
                  <a:schemeClr val="bg1"/>
                </a:solidFill>
                <a:effectLst>
                  <a:outerShdw blurRad="38100" dist="38100" dir="2700000" algn="tl">
                    <a:srgbClr val="000000">
                      <a:alpha val="43137"/>
                    </a:srgbClr>
                  </a:outerShdw>
                </a:effectLst>
              </a:rPr>
              <a:t>Many Do Not Enjoy Life As God Intends</a:t>
            </a:r>
          </a:p>
        </p:txBody>
      </p:sp>
      <p:sp>
        <p:nvSpPr>
          <p:cNvPr id="3" name="Text Placeholder 2"/>
          <p:cNvSpPr>
            <a:spLocks noGrp="1"/>
          </p:cNvSpPr>
          <p:nvPr>
            <p:ph idx="4294967295"/>
          </p:nvPr>
        </p:nvSpPr>
        <p:spPr>
          <a:xfrm>
            <a:off x="1981200" y="1600200"/>
            <a:ext cx="8229600" cy="4775200"/>
          </a:xfrm>
          <a:noFill/>
          <a:effectLst>
            <a:outerShdw blurRad="50800" dist="38100" dir="2700000" algn="tl" rotWithShape="0">
              <a:prstClr val="black">
                <a:alpha val="40000"/>
              </a:prstClr>
            </a:outerShdw>
          </a:effectLst>
        </p:spPr>
        <p:txBody>
          <a:bodyPr>
            <a:normAutofit/>
          </a:bodyPr>
          <a:lstStyle/>
          <a:p>
            <a:pPr lvl="1" eaLnBrk="1" hangingPunct="1">
              <a:lnSpc>
                <a:spcPct val="80000"/>
              </a:lnSpc>
              <a:defRPr/>
            </a:pPr>
            <a:r>
              <a:rPr lang="en-US" altLang="en-US" b="1" dirty="0" smtClean="0">
                <a:solidFill>
                  <a:schemeClr val="bg1"/>
                </a:solidFill>
                <a:latin typeface="华文细黑"/>
              </a:rPr>
              <a:t>This is what distinguishes our relationship with God. </a:t>
            </a:r>
          </a:p>
        </p:txBody>
      </p:sp>
    </p:spTree>
    <p:extLst>
      <p:ext uri="{BB962C8B-B14F-4D97-AF65-F5344CB8AC3E}">
        <p14:creationId xmlns:p14="http://schemas.microsoft.com/office/powerpoint/2010/main" val="2507268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274638"/>
            <a:ext cx="8839200" cy="1143000"/>
          </a:xfrm>
        </p:spPr>
        <p:txBody>
          <a:bodyPr>
            <a:noAutofit/>
          </a:bodyPr>
          <a:lstStyle/>
          <a:p>
            <a:pPr eaLnBrk="1" hangingPunct="1">
              <a:defRPr/>
            </a:pPr>
            <a:r>
              <a:rPr lang="en-US" sz="3600" b="1" dirty="0">
                <a:solidFill>
                  <a:schemeClr val="bg1"/>
                </a:solidFill>
                <a:effectLst>
                  <a:outerShdw blurRad="38100" dist="38100" dir="2700000" algn="tl">
                    <a:srgbClr val="000000">
                      <a:alpha val="43137"/>
                    </a:srgbClr>
                  </a:outerShdw>
                </a:effectLst>
              </a:rPr>
              <a:t>Many Do Not Enjoy Life As God Intends</a:t>
            </a:r>
          </a:p>
        </p:txBody>
      </p:sp>
      <p:sp>
        <p:nvSpPr>
          <p:cNvPr id="3" name="Text Placeholder 2"/>
          <p:cNvSpPr>
            <a:spLocks noGrp="1"/>
          </p:cNvSpPr>
          <p:nvPr>
            <p:ph idx="4294967295"/>
          </p:nvPr>
        </p:nvSpPr>
        <p:spPr>
          <a:xfrm>
            <a:off x="1981200" y="1600200"/>
            <a:ext cx="8229600" cy="4775200"/>
          </a:xfrm>
          <a:noFill/>
          <a:effectLst>
            <a:outerShdw blurRad="50800" dist="38100" dir="2700000" algn="tl" rotWithShape="0">
              <a:prstClr val="black">
                <a:alpha val="40000"/>
              </a:prstClr>
            </a:outerShdw>
          </a:effectLst>
        </p:spPr>
        <p:txBody>
          <a:bodyPr>
            <a:normAutofit/>
          </a:bodyPr>
          <a:lstStyle/>
          <a:p>
            <a:pPr>
              <a:buFontTx/>
              <a:buNone/>
              <a:defRPr/>
            </a:pPr>
            <a:r>
              <a:rPr lang="en-US" altLang="en-US" sz="2800" b="1" dirty="0">
                <a:solidFill>
                  <a:schemeClr val="bg1"/>
                </a:solidFill>
                <a:latin typeface="华文细黑"/>
              </a:rPr>
              <a:t>Rom 9:21 Does not the potter have the right to make out of the same lump of clay some pottery for noble purposes and some for common use?</a:t>
            </a:r>
          </a:p>
          <a:p>
            <a:pPr>
              <a:buFontTx/>
              <a:buNone/>
              <a:defRPr/>
            </a:pPr>
            <a:endParaRPr lang="en-US" altLang="en-US" sz="2800" b="1" dirty="0">
              <a:solidFill>
                <a:schemeClr val="bg1"/>
              </a:solidFill>
              <a:latin typeface="华文细黑"/>
            </a:endParaRPr>
          </a:p>
          <a:p>
            <a:pPr>
              <a:defRPr/>
            </a:pPr>
            <a:r>
              <a:rPr lang="en-US" altLang="en-US" sz="2800" b="1" dirty="0">
                <a:solidFill>
                  <a:schemeClr val="bg1"/>
                </a:solidFill>
                <a:latin typeface="华文细黑"/>
              </a:rPr>
              <a:t>Rom 9:23  what if he did this to make the riches of his glory known to the objects of his mercy, whom he prepared in advance for glory</a:t>
            </a:r>
          </a:p>
          <a:p>
            <a:pPr>
              <a:buFontTx/>
              <a:buNone/>
              <a:defRPr/>
            </a:pPr>
            <a:r>
              <a:rPr lang="en-US" altLang="en-US" sz="2800" b="1" dirty="0">
                <a:solidFill>
                  <a:schemeClr val="bg1"/>
                </a:solidFill>
                <a:latin typeface="华文细黑"/>
              </a:rPr>
              <a:t> </a:t>
            </a:r>
          </a:p>
        </p:txBody>
      </p:sp>
    </p:spTree>
    <p:extLst>
      <p:ext uri="{BB962C8B-B14F-4D97-AF65-F5344CB8AC3E}">
        <p14:creationId xmlns:p14="http://schemas.microsoft.com/office/powerpoint/2010/main" val="3947361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7"/>
          <p:cNvSpPr>
            <a:spLocks noGrp="1" noChangeArrowheads="1"/>
          </p:cNvSpPr>
          <p:nvPr>
            <p:ph type="subTitle" idx="1"/>
          </p:nvPr>
        </p:nvSpPr>
        <p:spPr>
          <a:xfrm>
            <a:off x="3505200" y="1905000"/>
            <a:ext cx="5410200" cy="2438400"/>
          </a:xfrm>
        </p:spPr>
        <p:txBody>
          <a:bodyPr/>
          <a:lstStyle/>
          <a:p>
            <a:pPr eaLnBrk="1" hangingPunct="1"/>
            <a:r>
              <a:rPr lang="en-US" altLang="en-US" sz="4400" b="1">
                <a:solidFill>
                  <a:schemeClr val="bg1"/>
                </a:solidFill>
                <a:latin typeface="华文细黑"/>
              </a:rPr>
              <a:t>All Endeavors and Relationships Are Profitable With God</a:t>
            </a:r>
          </a:p>
        </p:txBody>
      </p:sp>
      <p:sp>
        <p:nvSpPr>
          <p:cNvPr id="95235" name="Text Box 4"/>
          <p:cNvSpPr txBox="1">
            <a:spLocks noChangeArrowheads="1"/>
          </p:cNvSpPr>
          <p:nvPr/>
        </p:nvSpPr>
        <p:spPr bwMode="auto">
          <a:xfrm>
            <a:off x="1752600" y="152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endParaRPr lang="en-US" altLang="en-US">
              <a:solidFill>
                <a:srgbClr val="FFFFFF"/>
              </a:solidFill>
            </a:endParaRPr>
          </a:p>
        </p:txBody>
      </p:sp>
      <p:sp>
        <p:nvSpPr>
          <p:cNvPr id="95236" name="Rectangle 5"/>
          <p:cNvSpPr>
            <a:spLocks noChangeArrowheads="1"/>
          </p:cNvSpPr>
          <p:nvPr/>
        </p:nvSpPr>
        <p:spPr bwMode="auto">
          <a:xfrm rot="-502416">
            <a:off x="1752600" y="152400"/>
            <a:ext cx="2743200" cy="13716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95237" name="Text Box 6"/>
          <p:cNvSpPr txBox="1">
            <a:spLocks noChangeArrowheads="1"/>
          </p:cNvSpPr>
          <p:nvPr/>
        </p:nvSpPr>
        <p:spPr bwMode="auto">
          <a:xfrm rot="-368235">
            <a:off x="1828800" y="374562"/>
            <a:ext cx="251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altLang="en-US">
                <a:solidFill>
                  <a:srgbClr val="000000"/>
                </a:solidFill>
              </a:rPr>
              <a:t>OUR RELATIONSHIP WITH GOD</a:t>
            </a:r>
          </a:p>
        </p:txBody>
      </p:sp>
    </p:spTree>
    <p:extLst>
      <p:ext uri="{BB962C8B-B14F-4D97-AF65-F5344CB8AC3E}">
        <p14:creationId xmlns:p14="http://schemas.microsoft.com/office/powerpoint/2010/main" val="1413300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smtClean="0"/>
              <a:t>All Endeavors and Relationships </a:t>
            </a:r>
            <a:r>
              <a:rPr lang="en-US" b="1" i="1" smtClean="0"/>
              <a:t>With God Are Profitable</a:t>
            </a:r>
          </a:p>
        </p:txBody>
      </p:sp>
      <p:sp>
        <p:nvSpPr>
          <p:cNvPr id="3" name="Text Placeholder 2"/>
          <p:cNvSpPr>
            <a:spLocks noGrp="1"/>
          </p:cNvSpPr>
          <p:nvPr>
            <p:ph idx="1"/>
          </p:nvPr>
        </p:nvSpPr>
        <p:spPr>
          <a:xfrm>
            <a:off x="1453661" y="1600200"/>
            <a:ext cx="9507415" cy="4775200"/>
          </a:xfrm>
          <a:noFill/>
        </p:spPr>
        <p:txBody>
          <a:bodyPr>
            <a:normAutofit/>
          </a:bodyPr>
          <a:lstStyle/>
          <a:p>
            <a:pPr eaLnBrk="1" hangingPunct="1">
              <a:lnSpc>
                <a:spcPct val="80000"/>
              </a:lnSpc>
              <a:defRPr/>
            </a:pPr>
            <a:r>
              <a:rPr lang="en-US" altLang="en-US" sz="2800" b="1" dirty="0">
                <a:solidFill>
                  <a:srgbClr val="FF9933"/>
                </a:solidFill>
                <a:effectLst/>
                <a:latin typeface="华文细黑"/>
              </a:rPr>
              <a:t>Those who live to please God are blessed by Him. </a:t>
            </a:r>
          </a:p>
        </p:txBody>
      </p:sp>
      <p:sp>
        <p:nvSpPr>
          <p:cNvPr id="18437" name="Text Box 5"/>
          <p:cNvSpPr txBox="1">
            <a:spLocks noChangeArrowheads="1"/>
          </p:cNvSpPr>
          <p:nvPr/>
        </p:nvSpPr>
        <p:spPr bwMode="auto">
          <a:xfrm>
            <a:off x="1453662" y="2514600"/>
            <a:ext cx="10128738"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dirty="0">
                <a:solidFill>
                  <a:srgbClr val="FFFFFF"/>
                </a:solidFill>
              </a:rPr>
              <a:t>Eccl 2:24-26  A man can do nothing better than to eat and drink and find satisfaction in his work. This too, I see, is from the hand of God, 25 for without him, who can eat or find enjoyment? 26 To the man who pleases him, God gives wisdom, knowledge and happiness, but to the sinner he gives the task of gathering and storing up wealth to hand it over to the one who pleases God. This too is meaningless, a chasing after the wind. </a:t>
            </a:r>
          </a:p>
          <a:p>
            <a:pPr fontAlgn="base">
              <a:spcBef>
                <a:spcPct val="50000"/>
              </a:spcBef>
              <a:spcAft>
                <a:spcPct val="0"/>
              </a:spcAft>
            </a:pPr>
            <a:endParaRPr lang="en-US" altLang="en-US" sz="2800" dirty="0">
              <a:solidFill>
                <a:srgbClr val="FFFFFF"/>
              </a:solidFill>
            </a:endParaRPr>
          </a:p>
        </p:txBody>
      </p:sp>
    </p:spTree>
    <p:extLst>
      <p:ext uri="{BB962C8B-B14F-4D97-AF65-F5344CB8AC3E}">
        <p14:creationId xmlns:p14="http://schemas.microsoft.com/office/powerpoint/2010/main" val="2747969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b="1" smtClean="0">
                <a:solidFill>
                  <a:schemeClr val="bg1"/>
                </a:solidFill>
                <a:effectLst>
                  <a:outerShdw blurRad="38100" dist="38100" dir="2700000" algn="tl">
                    <a:srgbClr val="000000">
                      <a:alpha val="43137"/>
                    </a:srgbClr>
                  </a:outerShdw>
                </a:effectLst>
              </a:rPr>
              <a:t>All Endeavors and Relationships </a:t>
            </a:r>
            <a:r>
              <a:rPr lang="en-US" b="1" i="1" smtClean="0">
                <a:solidFill>
                  <a:schemeClr val="bg1"/>
                </a:solidFill>
                <a:effectLst>
                  <a:outerShdw blurRad="38100" dist="38100" dir="2700000" algn="tl">
                    <a:srgbClr val="000000">
                      <a:alpha val="43137"/>
                    </a:srgbClr>
                  </a:outerShdw>
                </a:effectLst>
              </a:rPr>
              <a:t>With God Are Profitable</a:t>
            </a:r>
          </a:p>
        </p:txBody>
      </p:sp>
      <p:sp>
        <p:nvSpPr>
          <p:cNvPr id="3" name="Text Placeholder 2"/>
          <p:cNvSpPr>
            <a:spLocks noGrp="1"/>
          </p:cNvSpPr>
          <p:nvPr>
            <p:ph idx="4294967295"/>
          </p:nvPr>
        </p:nvSpPr>
        <p:spPr>
          <a:xfrm>
            <a:off x="1266092" y="1624014"/>
            <a:ext cx="9308123" cy="4775200"/>
          </a:xfrm>
          <a:noFill/>
          <a:effectLst>
            <a:outerShdw blurRad="50800" dist="38100" dir="2700000" algn="tl" rotWithShape="0">
              <a:prstClr val="black">
                <a:alpha val="40000"/>
              </a:prstClr>
            </a:outerShdw>
          </a:effectLst>
        </p:spPr>
        <p:txBody>
          <a:bodyPr>
            <a:normAutofit/>
          </a:bodyPr>
          <a:lstStyle/>
          <a:p>
            <a:pPr eaLnBrk="1" hangingPunct="1">
              <a:lnSpc>
                <a:spcPct val="80000"/>
              </a:lnSpc>
              <a:defRPr/>
            </a:pPr>
            <a:r>
              <a:rPr lang="en-US" altLang="en-US" sz="2800" b="1" dirty="0">
                <a:solidFill>
                  <a:srgbClr val="FF9933"/>
                </a:solidFill>
                <a:latin typeface="华文细黑"/>
              </a:rPr>
              <a:t>Those who live to please God are blessed by Him. </a:t>
            </a:r>
          </a:p>
          <a:p>
            <a:pPr lvl="1" eaLnBrk="1" hangingPunct="1">
              <a:lnSpc>
                <a:spcPct val="80000"/>
              </a:lnSpc>
              <a:defRPr/>
            </a:pPr>
            <a:r>
              <a:rPr lang="en-US" altLang="en-US" b="1" dirty="0" smtClean="0">
                <a:solidFill>
                  <a:schemeClr val="bg1"/>
                </a:solidFill>
                <a:latin typeface="华文细黑"/>
              </a:rPr>
              <a:t>We receive wisdom, knowledge, and joy. </a:t>
            </a:r>
          </a:p>
        </p:txBody>
      </p:sp>
      <p:sp>
        <p:nvSpPr>
          <p:cNvPr id="66564" name="Text Box 4"/>
          <p:cNvSpPr txBox="1">
            <a:spLocks noChangeArrowheads="1"/>
          </p:cNvSpPr>
          <p:nvPr/>
        </p:nvSpPr>
        <p:spPr bwMode="auto">
          <a:xfrm>
            <a:off x="2286000" y="3111501"/>
            <a:ext cx="8077200" cy="328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dirty="0">
                <a:solidFill>
                  <a:srgbClr val="FFFFFF"/>
                </a:solidFill>
              </a:rPr>
              <a:t>To the man who pleases him, God gives wisdom, knowledge and happiness, but to the sinner he gives the task of gathering and storing up wealth to hand it over to the one who pleases God. This too is meaningless, a chasing after the wind. </a:t>
            </a:r>
          </a:p>
          <a:p>
            <a:pPr fontAlgn="base">
              <a:spcBef>
                <a:spcPct val="50000"/>
              </a:spcBef>
              <a:spcAft>
                <a:spcPct val="0"/>
              </a:spcAft>
            </a:pPr>
            <a:endParaRPr lang="en-US" altLang="en-US" dirty="0">
              <a:solidFill>
                <a:srgbClr val="FFFFFF"/>
              </a:solidFill>
            </a:endParaRPr>
          </a:p>
        </p:txBody>
      </p:sp>
    </p:spTree>
    <p:extLst>
      <p:ext uri="{BB962C8B-B14F-4D97-AF65-F5344CB8AC3E}">
        <p14:creationId xmlns:p14="http://schemas.microsoft.com/office/powerpoint/2010/main" val="1012588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b="1" smtClean="0">
                <a:solidFill>
                  <a:schemeClr val="bg1"/>
                </a:solidFill>
                <a:effectLst>
                  <a:outerShdw blurRad="38100" dist="38100" dir="2700000" algn="tl">
                    <a:srgbClr val="000000">
                      <a:alpha val="43137"/>
                    </a:srgbClr>
                  </a:outerShdw>
                </a:effectLst>
              </a:rPr>
              <a:t>All Endeavors and Relationships </a:t>
            </a:r>
            <a:r>
              <a:rPr lang="en-US" b="1" i="1" smtClean="0">
                <a:solidFill>
                  <a:schemeClr val="bg1"/>
                </a:solidFill>
                <a:effectLst>
                  <a:outerShdw blurRad="38100" dist="38100" dir="2700000" algn="tl">
                    <a:srgbClr val="000000">
                      <a:alpha val="43137"/>
                    </a:srgbClr>
                  </a:outerShdw>
                </a:effectLst>
              </a:rPr>
              <a:t>With God Are Profitable</a:t>
            </a:r>
          </a:p>
        </p:txBody>
      </p:sp>
      <p:sp>
        <p:nvSpPr>
          <p:cNvPr id="3" name="Text Placeholder 2"/>
          <p:cNvSpPr>
            <a:spLocks noGrp="1"/>
          </p:cNvSpPr>
          <p:nvPr>
            <p:ph idx="4294967295"/>
          </p:nvPr>
        </p:nvSpPr>
        <p:spPr>
          <a:xfrm>
            <a:off x="1066800" y="1600200"/>
            <a:ext cx="9882554" cy="4775200"/>
          </a:xfrm>
          <a:noFill/>
          <a:effectLst>
            <a:outerShdw blurRad="50800" dist="38100" dir="2700000" algn="tl" rotWithShape="0">
              <a:prstClr val="black">
                <a:alpha val="40000"/>
              </a:prstClr>
            </a:outerShdw>
          </a:effectLst>
        </p:spPr>
        <p:txBody>
          <a:bodyPr>
            <a:normAutofit/>
          </a:bodyPr>
          <a:lstStyle/>
          <a:p>
            <a:pPr eaLnBrk="1" hangingPunct="1">
              <a:lnSpc>
                <a:spcPct val="80000"/>
              </a:lnSpc>
              <a:defRPr/>
            </a:pPr>
            <a:r>
              <a:rPr lang="en-US" altLang="en-US" sz="2800" b="1" dirty="0">
                <a:solidFill>
                  <a:srgbClr val="FF9933"/>
                </a:solidFill>
                <a:latin typeface="华文细黑"/>
              </a:rPr>
              <a:t>Those who live to please God are blessed by Him. </a:t>
            </a:r>
            <a:endParaRPr lang="en-US" altLang="en-US" b="1" dirty="0" smtClean="0">
              <a:solidFill>
                <a:schemeClr val="bg1"/>
              </a:solidFill>
              <a:latin typeface="华文细黑"/>
            </a:endParaRPr>
          </a:p>
          <a:p>
            <a:pPr lvl="1" eaLnBrk="1" hangingPunct="1">
              <a:lnSpc>
                <a:spcPct val="80000"/>
              </a:lnSpc>
              <a:defRPr/>
            </a:pPr>
            <a:r>
              <a:rPr lang="en-US" altLang="en-US" b="1" dirty="0" smtClean="0">
                <a:solidFill>
                  <a:schemeClr val="bg1"/>
                </a:solidFill>
                <a:latin typeface="华文细黑"/>
              </a:rPr>
              <a:t>We are able to bear fruit in a manner pleasing to God</a:t>
            </a:r>
          </a:p>
        </p:txBody>
      </p:sp>
    </p:spTree>
    <p:extLst>
      <p:ext uri="{BB962C8B-B14F-4D97-AF65-F5344CB8AC3E}">
        <p14:creationId xmlns:p14="http://schemas.microsoft.com/office/powerpoint/2010/main" val="3576603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b="1" smtClean="0">
                <a:solidFill>
                  <a:schemeClr val="bg1"/>
                </a:solidFill>
                <a:effectLst>
                  <a:outerShdw blurRad="38100" dist="38100" dir="2700000" algn="tl">
                    <a:srgbClr val="000000">
                      <a:alpha val="43137"/>
                    </a:srgbClr>
                  </a:outerShdw>
                </a:effectLst>
              </a:rPr>
              <a:t>Introduction</a:t>
            </a:r>
          </a:p>
        </p:txBody>
      </p:sp>
      <p:sp>
        <p:nvSpPr>
          <p:cNvPr id="3" name="Text Placeholder 2"/>
          <p:cNvSpPr>
            <a:spLocks noGrp="1"/>
          </p:cNvSpPr>
          <p:nvPr>
            <p:ph idx="4294967295"/>
          </p:nvPr>
        </p:nvSpPr>
        <p:spPr>
          <a:xfrm>
            <a:off x="1981200" y="1498600"/>
            <a:ext cx="8229600" cy="4775200"/>
          </a:xfrm>
          <a:noFill/>
          <a:effectLst>
            <a:outerShdw blurRad="50800" dist="38100" dir="2700000" algn="tl" rotWithShape="0">
              <a:prstClr val="black">
                <a:alpha val="40000"/>
              </a:prstClr>
            </a:outerShdw>
          </a:effectLst>
        </p:spPr>
        <p:txBody>
          <a:bodyPr>
            <a:normAutofit/>
          </a:bodyPr>
          <a:lstStyle/>
          <a:p>
            <a:pPr eaLnBrk="1" hangingPunct="1">
              <a:defRPr/>
            </a:pPr>
            <a:r>
              <a:rPr lang="en-US" altLang="en-US" b="1" dirty="0" smtClean="0">
                <a:solidFill>
                  <a:schemeClr val="bg1"/>
                </a:solidFill>
                <a:latin typeface="华文细黑"/>
              </a:rPr>
              <a:t>REDUCE TAXES ADS</a:t>
            </a:r>
          </a:p>
          <a:p>
            <a:pPr eaLnBrk="1" hangingPunct="1">
              <a:defRPr/>
            </a:pPr>
            <a:r>
              <a:rPr lang="en-US" altLang="en-US" b="1" dirty="0" smtClean="0">
                <a:solidFill>
                  <a:schemeClr val="bg1"/>
                </a:solidFill>
                <a:latin typeface="华文细黑"/>
              </a:rPr>
              <a:t>“</a:t>
            </a:r>
            <a:r>
              <a:rPr lang="en-US" altLang="en-US" b="1" dirty="0">
                <a:solidFill>
                  <a:schemeClr val="bg1"/>
                </a:solidFill>
                <a:latin typeface="华文细黑"/>
              </a:rPr>
              <a:t>Everyone has seen these commercials and wondered, ‘Can I really get away with paying the I.R.S. only a fraction of what I owe?,’” C. Steven Baker, the director of the F.T.C.’s Midwest Regional office, said in an interview. “The short answer is no.”</a:t>
            </a:r>
            <a:endParaRPr lang="en-US" altLang="en-US" b="1" dirty="0" smtClean="0">
              <a:solidFill>
                <a:schemeClr val="bg1"/>
              </a:solidFill>
              <a:latin typeface="华文细黑"/>
            </a:endParaRPr>
          </a:p>
        </p:txBody>
      </p:sp>
    </p:spTree>
    <p:extLst>
      <p:ext uri="{BB962C8B-B14F-4D97-AF65-F5344CB8AC3E}">
        <p14:creationId xmlns:p14="http://schemas.microsoft.com/office/powerpoint/2010/main" val="2404652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b="1" smtClean="0">
                <a:solidFill>
                  <a:schemeClr val="bg1"/>
                </a:solidFill>
                <a:effectLst>
                  <a:outerShdw blurRad="38100" dist="38100" dir="2700000" algn="tl">
                    <a:srgbClr val="000000">
                      <a:alpha val="43137"/>
                    </a:srgbClr>
                  </a:outerShdw>
                </a:effectLst>
              </a:rPr>
              <a:t>All Endeavors and Relationships </a:t>
            </a:r>
            <a:r>
              <a:rPr lang="en-US" b="1" i="1" smtClean="0">
                <a:solidFill>
                  <a:schemeClr val="bg1"/>
                </a:solidFill>
                <a:effectLst>
                  <a:outerShdw blurRad="38100" dist="38100" dir="2700000" algn="tl">
                    <a:srgbClr val="000000">
                      <a:alpha val="43137"/>
                    </a:srgbClr>
                  </a:outerShdw>
                </a:effectLst>
              </a:rPr>
              <a:t>With God Are Profitable</a:t>
            </a:r>
          </a:p>
        </p:txBody>
      </p:sp>
      <p:sp>
        <p:nvSpPr>
          <p:cNvPr id="3" name="Text Placeholder 2"/>
          <p:cNvSpPr>
            <a:spLocks noGrp="1"/>
          </p:cNvSpPr>
          <p:nvPr>
            <p:ph idx="4294967295"/>
          </p:nvPr>
        </p:nvSpPr>
        <p:spPr>
          <a:xfrm>
            <a:off x="1230923" y="1600200"/>
            <a:ext cx="9519139" cy="4775200"/>
          </a:xfrm>
          <a:noFill/>
          <a:effectLst>
            <a:outerShdw blurRad="50800" dist="38100" dir="2700000" algn="tl" rotWithShape="0">
              <a:prstClr val="black">
                <a:alpha val="40000"/>
              </a:prstClr>
            </a:outerShdw>
          </a:effectLst>
        </p:spPr>
        <p:txBody>
          <a:bodyPr>
            <a:normAutofit/>
          </a:bodyPr>
          <a:lstStyle/>
          <a:p>
            <a:pPr eaLnBrk="1" hangingPunct="1">
              <a:lnSpc>
                <a:spcPct val="80000"/>
              </a:lnSpc>
              <a:defRPr/>
            </a:pPr>
            <a:r>
              <a:rPr lang="en-US" altLang="en-US" sz="2800" b="1" dirty="0">
                <a:solidFill>
                  <a:srgbClr val="FF9933"/>
                </a:solidFill>
                <a:latin typeface="华文细黑"/>
              </a:rPr>
              <a:t>Those who live to please God are blessed by Him. </a:t>
            </a:r>
            <a:endParaRPr lang="en-US" altLang="en-US" b="1" dirty="0" smtClean="0">
              <a:solidFill>
                <a:schemeClr val="bg1"/>
              </a:solidFill>
              <a:latin typeface="华文细黑"/>
            </a:endParaRPr>
          </a:p>
          <a:p>
            <a:pPr lvl="1" eaLnBrk="1" hangingPunct="1">
              <a:lnSpc>
                <a:spcPct val="80000"/>
              </a:lnSpc>
              <a:defRPr/>
            </a:pPr>
            <a:r>
              <a:rPr lang="en-US" altLang="en-US" b="1" dirty="0" smtClean="0">
                <a:solidFill>
                  <a:schemeClr val="bg1"/>
                </a:solidFill>
                <a:latin typeface="华文细黑"/>
              </a:rPr>
              <a:t>We are able to have an amazing attitude when faced with the trials of life</a:t>
            </a:r>
          </a:p>
        </p:txBody>
      </p:sp>
    </p:spTree>
    <p:extLst>
      <p:ext uri="{BB962C8B-B14F-4D97-AF65-F5344CB8AC3E}">
        <p14:creationId xmlns:p14="http://schemas.microsoft.com/office/powerpoint/2010/main" val="522979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b="1" smtClean="0">
                <a:solidFill>
                  <a:schemeClr val="bg1"/>
                </a:solidFill>
                <a:effectLst>
                  <a:outerShdw blurRad="38100" dist="38100" dir="2700000" algn="tl">
                    <a:srgbClr val="000000">
                      <a:alpha val="43137"/>
                    </a:srgbClr>
                  </a:outerShdw>
                </a:effectLst>
              </a:rPr>
              <a:t>All Endeavors and Relationships </a:t>
            </a:r>
            <a:r>
              <a:rPr lang="en-US" b="1" i="1" smtClean="0">
                <a:solidFill>
                  <a:schemeClr val="bg1"/>
                </a:solidFill>
                <a:effectLst>
                  <a:outerShdw blurRad="38100" dist="38100" dir="2700000" algn="tl">
                    <a:srgbClr val="000000">
                      <a:alpha val="43137"/>
                    </a:srgbClr>
                  </a:outerShdw>
                </a:effectLst>
              </a:rPr>
              <a:t>With God Are Profitable</a:t>
            </a:r>
          </a:p>
        </p:txBody>
      </p:sp>
      <p:sp>
        <p:nvSpPr>
          <p:cNvPr id="3" name="Text Placeholder 2"/>
          <p:cNvSpPr>
            <a:spLocks noGrp="1"/>
          </p:cNvSpPr>
          <p:nvPr>
            <p:ph idx="4294967295"/>
          </p:nvPr>
        </p:nvSpPr>
        <p:spPr>
          <a:xfrm>
            <a:off x="1981200" y="2082800"/>
            <a:ext cx="8229600" cy="4775200"/>
          </a:xfrm>
          <a:noFill/>
          <a:effectLst>
            <a:outerShdw blurRad="50800" dist="38100" dir="2700000" algn="tl" rotWithShape="0">
              <a:prstClr val="black">
                <a:alpha val="40000"/>
              </a:prstClr>
            </a:outerShdw>
          </a:effectLst>
        </p:spPr>
        <p:txBody>
          <a:bodyPr>
            <a:normAutofit/>
          </a:bodyPr>
          <a:lstStyle/>
          <a:p>
            <a:pPr>
              <a:defRPr/>
            </a:pPr>
            <a:r>
              <a:rPr lang="en-US" altLang="en-US" sz="2800" b="1" dirty="0">
                <a:solidFill>
                  <a:schemeClr val="bg1"/>
                </a:solidFill>
              </a:rPr>
              <a:t>James 1:2  Consider it pure joy, my brothers, whenever you face trials of many kinds, </a:t>
            </a:r>
          </a:p>
          <a:p>
            <a:pPr>
              <a:defRPr/>
            </a:pPr>
            <a:endParaRPr lang="en-US" altLang="en-US" sz="2800" b="1" dirty="0">
              <a:solidFill>
                <a:schemeClr val="bg1"/>
              </a:solidFill>
            </a:endParaRPr>
          </a:p>
          <a:p>
            <a:pPr>
              <a:defRPr/>
            </a:pPr>
            <a:r>
              <a:rPr lang="en-US" altLang="en-US" sz="2800" b="1" dirty="0">
                <a:solidFill>
                  <a:schemeClr val="bg1"/>
                </a:solidFill>
              </a:rPr>
              <a:t> Rom 8:28  And we know that in all things God works for the good of those who love him, who have been called according to his purpose. </a:t>
            </a:r>
          </a:p>
        </p:txBody>
      </p:sp>
    </p:spTree>
    <p:extLst>
      <p:ext uri="{BB962C8B-B14F-4D97-AF65-F5344CB8AC3E}">
        <p14:creationId xmlns:p14="http://schemas.microsoft.com/office/powerpoint/2010/main" val="2099065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b="1" smtClean="0">
                <a:solidFill>
                  <a:schemeClr val="bg1"/>
                </a:solidFill>
                <a:effectLst>
                  <a:outerShdw blurRad="38100" dist="38100" dir="2700000" algn="tl">
                    <a:srgbClr val="000000">
                      <a:alpha val="43137"/>
                    </a:srgbClr>
                  </a:outerShdw>
                </a:effectLst>
              </a:rPr>
              <a:t>All Endeavors and Relationships </a:t>
            </a:r>
            <a:r>
              <a:rPr lang="en-US" b="1" i="1" smtClean="0">
                <a:solidFill>
                  <a:schemeClr val="bg1"/>
                </a:solidFill>
                <a:effectLst>
                  <a:outerShdw blurRad="38100" dist="38100" dir="2700000" algn="tl">
                    <a:srgbClr val="000000">
                      <a:alpha val="43137"/>
                    </a:srgbClr>
                  </a:outerShdw>
                </a:effectLst>
              </a:rPr>
              <a:t>With God Are Profitable</a:t>
            </a:r>
          </a:p>
        </p:txBody>
      </p:sp>
      <p:sp>
        <p:nvSpPr>
          <p:cNvPr id="3" name="Text Placeholder 2"/>
          <p:cNvSpPr>
            <a:spLocks noGrp="1"/>
          </p:cNvSpPr>
          <p:nvPr>
            <p:ph idx="4294967295"/>
          </p:nvPr>
        </p:nvSpPr>
        <p:spPr>
          <a:xfrm>
            <a:off x="879231" y="1600200"/>
            <a:ext cx="10832123" cy="4775200"/>
          </a:xfrm>
          <a:noFill/>
          <a:effectLst>
            <a:outerShdw blurRad="50800" dist="38100" dir="2700000" algn="tl" rotWithShape="0">
              <a:prstClr val="black">
                <a:alpha val="40000"/>
              </a:prstClr>
            </a:outerShdw>
          </a:effectLst>
        </p:spPr>
        <p:txBody>
          <a:bodyPr>
            <a:noAutofit/>
          </a:bodyPr>
          <a:lstStyle/>
          <a:p>
            <a:pPr>
              <a:defRPr/>
            </a:pPr>
            <a:r>
              <a:rPr lang="en-US" altLang="en-US" sz="2800" b="1" dirty="0">
                <a:solidFill>
                  <a:schemeClr val="bg1"/>
                </a:solidFill>
              </a:rPr>
              <a:t>1 Peter 4:12-16  Dear friends, do not be surprised at the painful trial you are suffering, as though something strange were happening to you. 13 But rejoice that you participate in the sufferings of Christ, so that you may be overjoyed when his glory is revealed. 14 If you are insulted because of the name of Christ, you are blessed, for the Spirit of glory and of God rests on you. 15 If you suffer, it should not be as a murderer or thief or any other kind of criminal, or even as a meddler. 16 However, if you suffer as a Christian, do not be ashamed, but praise God that you bear that name. </a:t>
            </a:r>
          </a:p>
          <a:p>
            <a:pPr>
              <a:buFontTx/>
              <a:buNone/>
              <a:defRPr/>
            </a:pPr>
            <a:endParaRPr lang="en-US" altLang="en-US" sz="2800" b="1" dirty="0">
              <a:solidFill>
                <a:schemeClr val="bg1"/>
              </a:solidFill>
            </a:endParaRPr>
          </a:p>
        </p:txBody>
      </p:sp>
    </p:spTree>
    <p:extLst>
      <p:ext uri="{BB962C8B-B14F-4D97-AF65-F5344CB8AC3E}">
        <p14:creationId xmlns:p14="http://schemas.microsoft.com/office/powerpoint/2010/main" val="4121475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smtClean="0"/>
              <a:t>All Endeavors and Relationships </a:t>
            </a:r>
            <a:r>
              <a:rPr lang="en-US" b="1" i="1" smtClean="0"/>
              <a:t>With God Are Profitable</a:t>
            </a:r>
          </a:p>
        </p:txBody>
      </p:sp>
      <p:sp>
        <p:nvSpPr>
          <p:cNvPr id="3" name="Text Placeholder 2"/>
          <p:cNvSpPr>
            <a:spLocks noGrp="1"/>
          </p:cNvSpPr>
          <p:nvPr>
            <p:ph idx="1"/>
          </p:nvPr>
        </p:nvSpPr>
        <p:spPr>
          <a:xfrm>
            <a:off x="1172307" y="1803400"/>
            <a:ext cx="10093569" cy="4775200"/>
          </a:xfrm>
          <a:noFill/>
        </p:spPr>
        <p:txBody>
          <a:bodyPr>
            <a:normAutofit/>
          </a:bodyPr>
          <a:lstStyle/>
          <a:p>
            <a:pPr eaLnBrk="1" hangingPunct="1">
              <a:defRPr/>
            </a:pPr>
            <a:r>
              <a:rPr lang="en-US" altLang="en-US" sz="2800" b="1" dirty="0">
                <a:solidFill>
                  <a:srgbClr val="FF9933"/>
                </a:solidFill>
                <a:effectLst/>
              </a:rPr>
              <a:t>Only with a genuine relationship with God can we be:</a:t>
            </a:r>
          </a:p>
          <a:p>
            <a:pPr lvl="1" eaLnBrk="1" hangingPunct="1">
              <a:defRPr/>
            </a:pPr>
            <a:r>
              <a:rPr lang="en-US" altLang="en-US" b="1" dirty="0" smtClean="0">
                <a:solidFill>
                  <a:schemeClr val="bg1"/>
                </a:solidFill>
                <a:latin typeface="华文细黑"/>
              </a:rPr>
              <a:t>Vessels of mercy and honor...and glory.</a:t>
            </a:r>
          </a:p>
          <a:p>
            <a:pPr lvl="1" eaLnBrk="1" hangingPunct="1">
              <a:defRPr/>
            </a:pPr>
            <a:r>
              <a:rPr lang="en-US" altLang="en-US" b="1" dirty="0" smtClean="0">
                <a:solidFill>
                  <a:schemeClr val="bg1"/>
                </a:solidFill>
                <a:latin typeface="华文细黑"/>
              </a:rPr>
              <a:t>Attractive to those without hope in this world. </a:t>
            </a:r>
          </a:p>
          <a:p>
            <a:pPr lvl="1" eaLnBrk="1" hangingPunct="1">
              <a:defRPr/>
            </a:pPr>
            <a:r>
              <a:rPr lang="en-US" altLang="en-US" b="1" dirty="0" smtClean="0">
                <a:solidFill>
                  <a:schemeClr val="bg1"/>
                </a:solidFill>
                <a:latin typeface="华文细黑"/>
              </a:rPr>
              <a:t>A true means of encouragement and strength among those in the body of Christ.</a:t>
            </a:r>
          </a:p>
        </p:txBody>
      </p:sp>
    </p:spTree>
    <p:extLst>
      <p:ext uri="{BB962C8B-B14F-4D97-AF65-F5344CB8AC3E}">
        <p14:creationId xmlns:p14="http://schemas.microsoft.com/office/powerpoint/2010/main" val="2625599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smtClean="0"/>
              <a:t>Conclusion</a:t>
            </a:r>
          </a:p>
        </p:txBody>
      </p:sp>
      <p:sp>
        <p:nvSpPr>
          <p:cNvPr id="3" name="Text Placeholder 2"/>
          <p:cNvSpPr>
            <a:spLocks noGrp="1"/>
          </p:cNvSpPr>
          <p:nvPr>
            <p:ph idx="1"/>
          </p:nvPr>
        </p:nvSpPr>
        <p:spPr>
          <a:xfrm>
            <a:off x="996462" y="1600200"/>
            <a:ext cx="10281138" cy="4775200"/>
          </a:xfrm>
          <a:noFill/>
        </p:spPr>
        <p:txBody>
          <a:bodyPr/>
          <a:lstStyle/>
          <a:p>
            <a:pPr eaLnBrk="1" hangingPunct="1">
              <a:defRPr/>
            </a:pPr>
            <a:r>
              <a:rPr lang="en-US" altLang="en-US" b="1" dirty="0" smtClean="0">
                <a:solidFill>
                  <a:schemeClr val="bg1"/>
                </a:solidFill>
                <a:effectLst>
                  <a:outerShdw blurRad="38100" dist="38100" dir="2700000" algn="tl">
                    <a:srgbClr val="C0C0C0"/>
                  </a:outerShdw>
                </a:effectLst>
                <a:latin typeface="华文细黑"/>
              </a:rPr>
              <a:t>Consider your endeavors of life, but especially your relationship with God.</a:t>
            </a:r>
          </a:p>
          <a:p>
            <a:pPr eaLnBrk="1" hangingPunct="1">
              <a:defRPr/>
            </a:pPr>
            <a:r>
              <a:rPr lang="en-US" altLang="en-US" b="1" dirty="0" smtClean="0">
                <a:solidFill>
                  <a:schemeClr val="bg1"/>
                </a:solidFill>
                <a:effectLst>
                  <a:outerShdw blurRad="38100" dist="38100" dir="2700000" algn="tl">
                    <a:srgbClr val="C0C0C0"/>
                  </a:outerShdw>
                </a:effectLst>
                <a:latin typeface="华文细黑"/>
              </a:rPr>
              <a:t>Is it genuine? If not, it is in vain.</a:t>
            </a:r>
          </a:p>
        </p:txBody>
      </p:sp>
    </p:spTree>
    <p:extLst>
      <p:ext uri="{BB962C8B-B14F-4D97-AF65-F5344CB8AC3E}">
        <p14:creationId xmlns:p14="http://schemas.microsoft.com/office/powerpoint/2010/main" val="3611950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b="1" smtClean="0">
                <a:solidFill>
                  <a:schemeClr val="bg1"/>
                </a:solidFill>
                <a:effectLst>
                  <a:outerShdw blurRad="38100" dist="38100" dir="2700000" algn="tl">
                    <a:srgbClr val="000000">
                      <a:alpha val="43137"/>
                    </a:srgbClr>
                  </a:outerShdw>
                </a:effectLst>
              </a:rPr>
              <a:t>Introduction</a:t>
            </a:r>
          </a:p>
        </p:txBody>
      </p:sp>
      <p:sp>
        <p:nvSpPr>
          <p:cNvPr id="3" name="Text Placeholder 2"/>
          <p:cNvSpPr>
            <a:spLocks noGrp="1"/>
          </p:cNvSpPr>
          <p:nvPr>
            <p:ph idx="4294967295"/>
          </p:nvPr>
        </p:nvSpPr>
        <p:spPr>
          <a:xfrm>
            <a:off x="1043353" y="1498600"/>
            <a:ext cx="10269415" cy="4775200"/>
          </a:xfrm>
          <a:noFill/>
          <a:effectLst>
            <a:outerShdw blurRad="50800" dist="38100" dir="2700000" algn="tl" rotWithShape="0">
              <a:prstClr val="black">
                <a:alpha val="40000"/>
              </a:prstClr>
            </a:outerShdw>
          </a:effectLst>
        </p:spPr>
        <p:txBody>
          <a:bodyPr>
            <a:normAutofit/>
          </a:bodyPr>
          <a:lstStyle/>
          <a:p>
            <a:pPr eaLnBrk="1" hangingPunct="1">
              <a:defRPr/>
            </a:pPr>
            <a:r>
              <a:rPr lang="en-US" altLang="en-US" b="1" dirty="0" smtClean="0">
                <a:solidFill>
                  <a:schemeClr val="bg1"/>
                </a:solidFill>
                <a:latin typeface="华文细黑"/>
              </a:rPr>
              <a:t>LOSE WEIGHT ADS</a:t>
            </a:r>
          </a:p>
          <a:p>
            <a:pPr eaLnBrk="1" hangingPunct="1">
              <a:defRPr/>
            </a:pPr>
            <a:r>
              <a:rPr lang="en-US" altLang="en-US" b="1" dirty="0" smtClean="0">
                <a:solidFill>
                  <a:schemeClr val="bg1"/>
                </a:solidFill>
                <a:latin typeface="华文细黑"/>
              </a:rPr>
              <a:t>Trading </a:t>
            </a:r>
            <a:r>
              <a:rPr lang="en-US" altLang="en-US" b="1" dirty="0">
                <a:solidFill>
                  <a:schemeClr val="bg1"/>
                </a:solidFill>
                <a:latin typeface="华文细黑"/>
              </a:rPr>
              <a:t>on false hopes and empty promises, some weight-loss programs offer miraculous results. Rub the product on your skin and watch the fat melt away. Lose weight while you sleep. Take a supplement, then eat all you want and still lose weight</a:t>
            </a:r>
            <a:r>
              <a:rPr lang="en-US" altLang="en-US" b="1" dirty="0" smtClean="0">
                <a:solidFill>
                  <a:schemeClr val="bg1"/>
                </a:solidFill>
                <a:latin typeface="华文细黑"/>
              </a:rPr>
              <a:t>. LOSE </a:t>
            </a:r>
            <a:r>
              <a:rPr lang="en-US" altLang="en-US" b="1" dirty="0">
                <a:solidFill>
                  <a:schemeClr val="bg1"/>
                </a:solidFill>
                <a:latin typeface="华文细黑"/>
              </a:rPr>
              <a:t>WEIGHT ADS</a:t>
            </a:r>
            <a:endParaRPr lang="en-US" altLang="en-US" b="1" dirty="0" smtClean="0">
              <a:solidFill>
                <a:schemeClr val="bg1"/>
              </a:solidFill>
              <a:latin typeface="华文细黑"/>
            </a:endParaRPr>
          </a:p>
        </p:txBody>
      </p:sp>
    </p:spTree>
    <p:extLst>
      <p:ext uri="{BB962C8B-B14F-4D97-AF65-F5344CB8AC3E}">
        <p14:creationId xmlns:p14="http://schemas.microsoft.com/office/powerpoint/2010/main" val="1584246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b="1" smtClean="0">
                <a:solidFill>
                  <a:schemeClr val="bg1"/>
                </a:solidFill>
                <a:effectLst>
                  <a:outerShdw blurRad="38100" dist="38100" dir="2700000" algn="tl">
                    <a:srgbClr val="000000">
                      <a:alpha val="43137"/>
                    </a:srgbClr>
                  </a:outerShdw>
                </a:effectLst>
              </a:rPr>
              <a:t>Introduction</a:t>
            </a:r>
          </a:p>
        </p:txBody>
      </p:sp>
      <p:sp>
        <p:nvSpPr>
          <p:cNvPr id="3" name="Text Placeholder 2"/>
          <p:cNvSpPr>
            <a:spLocks noGrp="1"/>
          </p:cNvSpPr>
          <p:nvPr>
            <p:ph idx="4294967295"/>
          </p:nvPr>
        </p:nvSpPr>
        <p:spPr>
          <a:xfrm>
            <a:off x="1266092" y="1498600"/>
            <a:ext cx="9296400" cy="4775200"/>
          </a:xfrm>
          <a:noFill/>
          <a:effectLst>
            <a:outerShdw blurRad="50800" dist="38100" dir="2700000" algn="tl" rotWithShape="0">
              <a:prstClr val="black">
                <a:alpha val="40000"/>
              </a:prstClr>
            </a:outerShdw>
          </a:effectLst>
        </p:spPr>
        <p:txBody>
          <a:bodyPr>
            <a:normAutofit/>
          </a:bodyPr>
          <a:lstStyle/>
          <a:p>
            <a:pPr marL="0" indent="0" eaLnBrk="1" hangingPunct="1">
              <a:buNone/>
              <a:defRPr/>
            </a:pPr>
            <a:r>
              <a:rPr lang="en-US" altLang="en-US" b="1" dirty="0" smtClean="0">
                <a:solidFill>
                  <a:schemeClr val="bg1"/>
                </a:solidFill>
                <a:latin typeface="华文细黑"/>
              </a:rPr>
              <a:t>       TV ADS DURING THE LAST SUPERBOWL</a:t>
            </a:r>
          </a:p>
        </p:txBody>
      </p:sp>
    </p:spTree>
    <p:extLst>
      <p:ext uri="{BB962C8B-B14F-4D97-AF65-F5344CB8AC3E}">
        <p14:creationId xmlns:p14="http://schemas.microsoft.com/office/powerpoint/2010/main" val="2309618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b="1" smtClean="0">
                <a:solidFill>
                  <a:schemeClr val="bg1"/>
                </a:solidFill>
                <a:effectLst>
                  <a:outerShdw blurRad="38100" dist="38100" dir="2700000" algn="tl">
                    <a:srgbClr val="000000">
                      <a:alpha val="43137"/>
                    </a:srgbClr>
                  </a:outerShdw>
                </a:effectLst>
              </a:rPr>
              <a:t>Introduction</a:t>
            </a:r>
          </a:p>
        </p:txBody>
      </p:sp>
      <p:sp>
        <p:nvSpPr>
          <p:cNvPr id="3" name="Text Placeholder 2"/>
          <p:cNvSpPr>
            <a:spLocks noGrp="1"/>
          </p:cNvSpPr>
          <p:nvPr>
            <p:ph idx="4294967295"/>
          </p:nvPr>
        </p:nvSpPr>
        <p:spPr>
          <a:xfrm>
            <a:off x="1981200" y="1498600"/>
            <a:ext cx="8229600" cy="4775200"/>
          </a:xfrm>
          <a:noFill/>
          <a:effectLst>
            <a:outerShdw blurRad="50800" dist="38100" dir="2700000" algn="tl" rotWithShape="0">
              <a:prstClr val="black">
                <a:alpha val="40000"/>
              </a:prstClr>
            </a:outerShdw>
          </a:effectLst>
        </p:spPr>
        <p:txBody>
          <a:bodyPr>
            <a:normAutofit/>
          </a:bodyPr>
          <a:lstStyle/>
          <a:p>
            <a:pPr eaLnBrk="1" hangingPunct="1">
              <a:defRPr/>
            </a:pPr>
            <a:r>
              <a:rPr lang="en-US" altLang="en-US" b="1" dirty="0">
                <a:solidFill>
                  <a:schemeClr val="bg1"/>
                </a:solidFill>
                <a:latin typeface="华文细黑"/>
              </a:rPr>
              <a:t>1. An Automobile Can Make You a Better Parent. </a:t>
            </a:r>
            <a:r>
              <a:rPr lang="en-US" altLang="en-US" b="1" dirty="0" smtClean="0">
                <a:solidFill>
                  <a:schemeClr val="bg1"/>
                </a:solidFill>
                <a:latin typeface="华文细黑"/>
              </a:rPr>
              <a:t> Hyundai.</a:t>
            </a:r>
          </a:p>
          <a:p>
            <a:pPr eaLnBrk="1" hangingPunct="1">
              <a:defRPr/>
            </a:pPr>
            <a:r>
              <a:rPr lang="en-US" altLang="en-US" b="1" dirty="0">
                <a:solidFill>
                  <a:schemeClr val="bg1"/>
                </a:solidFill>
                <a:latin typeface="华文细黑"/>
              </a:rPr>
              <a:t>2. A Television Can Prevent You from Missing Out. </a:t>
            </a:r>
            <a:r>
              <a:rPr lang="en-US" altLang="en-US" b="1" dirty="0" smtClean="0">
                <a:solidFill>
                  <a:schemeClr val="bg1"/>
                </a:solidFill>
                <a:latin typeface="华文细黑"/>
              </a:rPr>
              <a:t> CBS.</a:t>
            </a:r>
          </a:p>
          <a:p>
            <a:pPr eaLnBrk="1" hangingPunct="1">
              <a:defRPr/>
            </a:pPr>
            <a:r>
              <a:rPr lang="en-US" altLang="en-US" b="1" dirty="0">
                <a:solidFill>
                  <a:schemeClr val="bg1"/>
                </a:solidFill>
                <a:latin typeface="华文细黑"/>
              </a:rPr>
              <a:t>3. A Candy Bar Can Give You Unparalleled Confidence. Butterfinger</a:t>
            </a:r>
            <a:r>
              <a:rPr lang="en-US" altLang="en-US" b="1" dirty="0" smtClean="0">
                <a:solidFill>
                  <a:schemeClr val="bg1"/>
                </a:solidFill>
                <a:latin typeface="华文细黑"/>
              </a:rPr>
              <a:t>.</a:t>
            </a:r>
          </a:p>
          <a:p>
            <a:pPr eaLnBrk="1" hangingPunct="1">
              <a:defRPr/>
            </a:pPr>
            <a:r>
              <a:rPr lang="en-US" altLang="en-US" b="1" dirty="0">
                <a:solidFill>
                  <a:schemeClr val="bg1"/>
                </a:solidFill>
                <a:latin typeface="华文细黑"/>
              </a:rPr>
              <a:t>4. A Body Spray Will Help You Discover Your Most Powerful Uniqueness. Axe.</a:t>
            </a:r>
            <a:endParaRPr lang="en-US" altLang="en-US" b="1" dirty="0" smtClean="0">
              <a:solidFill>
                <a:schemeClr val="bg1"/>
              </a:solidFill>
              <a:latin typeface="华文细黑"/>
            </a:endParaRPr>
          </a:p>
        </p:txBody>
      </p:sp>
    </p:spTree>
    <p:extLst>
      <p:ext uri="{BB962C8B-B14F-4D97-AF65-F5344CB8AC3E}">
        <p14:creationId xmlns:p14="http://schemas.microsoft.com/office/powerpoint/2010/main" val="2279357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b="1" smtClean="0">
                <a:solidFill>
                  <a:schemeClr val="bg1"/>
                </a:solidFill>
                <a:effectLst>
                  <a:outerShdw blurRad="38100" dist="38100" dir="2700000" algn="tl">
                    <a:srgbClr val="000000">
                      <a:alpha val="43137"/>
                    </a:srgbClr>
                  </a:outerShdw>
                </a:effectLst>
              </a:rPr>
              <a:t>Introduction</a:t>
            </a:r>
          </a:p>
        </p:txBody>
      </p:sp>
      <p:sp>
        <p:nvSpPr>
          <p:cNvPr id="3" name="Text Placeholder 2"/>
          <p:cNvSpPr>
            <a:spLocks noGrp="1"/>
          </p:cNvSpPr>
          <p:nvPr>
            <p:ph idx="4294967295"/>
          </p:nvPr>
        </p:nvSpPr>
        <p:spPr>
          <a:xfrm>
            <a:off x="1981200" y="1498600"/>
            <a:ext cx="8229600" cy="4775200"/>
          </a:xfrm>
          <a:noFill/>
          <a:effectLst>
            <a:outerShdw blurRad="50800" dist="38100" dir="2700000" algn="tl" rotWithShape="0">
              <a:prstClr val="black">
                <a:alpha val="40000"/>
              </a:prstClr>
            </a:outerShdw>
          </a:effectLst>
        </p:spPr>
        <p:txBody>
          <a:bodyPr>
            <a:normAutofit lnSpcReduction="10000"/>
          </a:bodyPr>
          <a:lstStyle/>
          <a:p>
            <a:pPr eaLnBrk="1" hangingPunct="1">
              <a:defRPr/>
            </a:pPr>
            <a:r>
              <a:rPr lang="en-US" altLang="en-US" b="1" dirty="0">
                <a:solidFill>
                  <a:schemeClr val="bg1"/>
                </a:solidFill>
                <a:latin typeface="华文细黑"/>
              </a:rPr>
              <a:t>5. An App Can Get You a Mortgage (and all the stuff you’ve always wanted). </a:t>
            </a:r>
            <a:r>
              <a:rPr lang="en-US" altLang="en-US" b="1" dirty="0" smtClean="0">
                <a:solidFill>
                  <a:schemeClr val="bg1"/>
                </a:solidFill>
                <a:latin typeface="华文细黑"/>
              </a:rPr>
              <a:t>      6. </a:t>
            </a:r>
            <a:r>
              <a:rPr lang="en-US" altLang="en-US" b="1" dirty="0">
                <a:solidFill>
                  <a:schemeClr val="bg1"/>
                </a:solidFill>
                <a:latin typeface="华文细黑"/>
              </a:rPr>
              <a:t>Watching Football Can Improve Intimacy With Your Spouse</a:t>
            </a:r>
            <a:r>
              <a:rPr lang="en-US" altLang="en-US" b="1" dirty="0" smtClean="0">
                <a:solidFill>
                  <a:schemeClr val="bg1"/>
                </a:solidFill>
                <a:latin typeface="华文细黑"/>
              </a:rPr>
              <a:t>. Quicken </a:t>
            </a:r>
            <a:r>
              <a:rPr lang="en-US" altLang="en-US" b="1" dirty="0">
                <a:solidFill>
                  <a:schemeClr val="bg1"/>
                </a:solidFill>
                <a:latin typeface="华文细黑"/>
              </a:rPr>
              <a:t>Loans</a:t>
            </a:r>
            <a:r>
              <a:rPr lang="en-US" altLang="en-US" b="1" dirty="0" smtClean="0">
                <a:solidFill>
                  <a:schemeClr val="bg1"/>
                </a:solidFill>
                <a:latin typeface="华文细黑"/>
              </a:rPr>
              <a:t>.</a:t>
            </a:r>
          </a:p>
          <a:p>
            <a:pPr eaLnBrk="1" hangingPunct="1">
              <a:defRPr/>
            </a:pPr>
            <a:r>
              <a:rPr lang="en-US" altLang="en-US" b="1" dirty="0" smtClean="0">
                <a:solidFill>
                  <a:schemeClr val="bg1"/>
                </a:solidFill>
                <a:latin typeface="华文细黑"/>
              </a:rPr>
              <a:t>7. A </a:t>
            </a:r>
            <a:r>
              <a:rPr lang="en-US" altLang="en-US" b="1" dirty="0">
                <a:solidFill>
                  <a:schemeClr val="bg1"/>
                </a:solidFill>
                <a:latin typeface="华文细黑"/>
              </a:rPr>
              <a:t>Watch Can Make You Stronger. </a:t>
            </a:r>
            <a:r>
              <a:rPr lang="en-US" altLang="en-US" b="1" dirty="0" smtClean="0">
                <a:solidFill>
                  <a:schemeClr val="bg1"/>
                </a:solidFill>
                <a:latin typeface="华文细黑"/>
              </a:rPr>
              <a:t>Fitbit.</a:t>
            </a:r>
          </a:p>
          <a:p>
            <a:pPr eaLnBrk="1" hangingPunct="1">
              <a:defRPr/>
            </a:pPr>
            <a:r>
              <a:rPr lang="en-US" altLang="en-US" b="1" dirty="0">
                <a:solidFill>
                  <a:schemeClr val="bg1"/>
                </a:solidFill>
                <a:latin typeface="华文细黑"/>
              </a:rPr>
              <a:t> </a:t>
            </a:r>
            <a:r>
              <a:rPr lang="en-US" altLang="en-US" b="1" dirty="0" smtClean="0">
                <a:solidFill>
                  <a:schemeClr val="bg1"/>
                </a:solidFill>
                <a:latin typeface="华文细黑"/>
              </a:rPr>
              <a:t>8. A </a:t>
            </a:r>
            <a:r>
              <a:rPr lang="en-US" altLang="en-US" b="1" dirty="0">
                <a:solidFill>
                  <a:schemeClr val="bg1"/>
                </a:solidFill>
                <a:latin typeface="华文细黑"/>
              </a:rPr>
              <a:t>Fast Food Cheeseburger is Historically Delicious (and Healthy). Jack in the Box.</a:t>
            </a:r>
            <a:endParaRPr lang="en-US" altLang="en-US" b="1" dirty="0" smtClean="0">
              <a:solidFill>
                <a:schemeClr val="bg1"/>
              </a:solidFill>
              <a:latin typeface="华文细黑"/>
            </a:endParaRPr>
          </a:p>
        </p:txBody>
      </p:sp>
    </p:spTree>
    <p:extLst>
      <p:ext uri="{BB962C8B-B14F-4D97-AF65-F5344CB8AC3E}">
        <p14:creationId xmlns:p14="http://schemas.microsoft.com/office/powerpoint/2010/main" val="1386931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descr="More to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4267200"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6831" y="867508"/>
            <a:ext cx="2942492" cy="2246769"/>
          </a:xfrm>
          <a:prstGeom prst="rect">
            <a:avLst/>
          </a:prstGeom>
          <a:noFill/>
        </p:spPr>
        <p:txBody>
          <a:bodyPr wrap="square" rtlCol="0">
            <a:spAutoFit/>
          </a:bodyPr>
          <a:lstStyle/>
          <a:p>
            <a:pPr algn="ctr"/>
            <a:r>
              <a:rPr lang="en-US" sz="2800" b="1" dirty="0">
                <a:solidFill>
                  <a:srgbClr val="FFFFFF"/>
                </a:solidFill>
              </a:rPr>
              <a:t>THESE ADS PROMISE HAPPINESS AND PROSPERITY</a:t>
            </a:r>
            <a:endParaRPr lang="en-US" sz="2800" b="1" dirty="0">
              <a:solidFill>
                <a:srgbClr val="FFFFFF"/>
              </a:solidFill>
            </a:endParaRPr>
          </a:p>
        </p:txBody>
      </p:sp>
      <p:sp>
        <p:nvSpPr>
          <p:cNvPr id="3" name="TextBox 2"/>
          <p:cNvSpPr txBox="1"/>
          <p:nvPr/>
        </p:nvSpPr>
        <p:spPr>
          <a:xfrm>
            <a:off x="8862646" y="867508"/>
            <a:ext cx="2708030" cy="3108543"/>
          </a:xfrm>
          <a:prstGeom prst="rect">
            <a:avLst/>
          </a:prstGeom>
          <a:noFill/>
        </p:spPr>
        <p:txBody>
          <a:bodyPr wrap="square" rtlCol="0">
            <a:spAutoFit/>
          </a:bodyPr>
          <a:lstStyle/>
          <a:p>
            <a:pPr algn="ctr"/>
            <a:r>
              <a:rPr lang="en-US" sz="2800" b="1" dirty="0">
                <a:solidFill>
                  <a:srgbClr val="FFFFFF"/>
                </a:solidFill>
              </a:rPr>
              <a:t>BUT WE HOLD OUR HANDS UP REALIZING THEY DO NOT ACCOMPLISH WHAT THEY PROMISE</a:t>
            </a:r>
            <a:endParaRPr lang="en-US" sz="2800" b="1" dirty="0">
              <a:solidFill>
                <a:srgbClr val="FFFFFF"/>
              </a:solidFill>
            </a:endParaRPr>
          </a:p>
        </p:txBody>
      </p:sp>
    </p:spTree>
    <p:extLst>
      <p:ext uri="{BB962C8B-B14F-4D97-AF65-F5344CB8AC3E}">
        <p14:creationId xmlns:p14="http://schemas.microsoft.com/office/powerpoint/2010/main" val="1780520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blinds(horizontal)">
                                      <p:cBhvr>
                                        <p:cTn id="7" dur="500"/>
                                        <p:tgtEl>
                                          <p:spTgt spid="737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smtClean="0"/>
              <a:t>Introduction</a:t>
            </a:r>
          </a:p>
        </p:txBody>
      </p:sp>
      <p:sp>
        <p:nvSpPr>
          <p:cNvPr id="3" name="Text Placeholder 2"/>
          <p:cNvSpPr>
            <a:spLocks noGrp="1"/>
          </p:cNvSpPr>
          <p:nvPr>
            <p:ph idx="1"/>
          </p:nvPr>
        </p:nvSpPr>
        <p:spPr>
          <a:xfrm>
            <a:off x="1981200" y="1600200"/>
            <a:ext cx="8229600" cy="4775200"/>
          </a:xfrm>
          <a:noFill/>
        </p:spPr>
        <p:txBody>
          <a:bodyPr>
            <a:normAutofit/>
          </a:bodyPr>
          <a:lstStyle/>
          <a:p>
            <a:pPr eaLnBrk="1" hangingPunct="1">
              <a:defRPr/>
            </a:pPr>
            <a:r>
              <a:rPr lang="en-US" altLang="en-US" sz="2800" b="1" dirty="0">
                <a:solidFill>
                  <a:srgbClr val="FF9933"/>
                </a:solidFill>
                <a:effectLst/>
                <a:latin typeface="华文细黑"/>
              </a:rPr>
              <a:t>When looking at life from eternity everything here on earth can seem vain</a:t>
            </a:r>
            <a:r>
              <a:rPr lang="en-US" altLang="en-US" sz="2800" b="1" dirty="0">
                <a:solidFill>
                  <a:srgbClr val="FF9933"/>
                </a:solidFill>
                <a:effectLst>
                  <a:outerShdw blurRad="38100" dist="38100" dir="2700000" algn="tl">
                    <a:srgbClr val="C0C0C0"/>
                  </a:outerShdw>
                </a:effectLst>
                <a:latin typeface="华文细黑"/>
              </a:rPr>
              <a:t>.</a:t>
            </a:r>
          </a:p>
          <a:p>
            <a:pPr lvl="1" eaLnBrk="1" hangingPunct="1">
              <a:defRPr/>
            </a:pPr>
            <a:r>
              <a:rPr lang="en-US" altLang="en-US" b="1" dirty="0" smtClean="0">
                <a:solidFill>
                  <a:schemeClr val="bg1"/>
                </a:solidFill>
                <a:latin typeface="华文细黑"/>
              </a:rPr>
              <a:t>Solomon’s </a:t>
            </a:r>
            <a:r>
              <a:rPr lang="en-US" altLang="en-US" b="1" i="1" dirty="0" smtClean="0">
                <a:solidFill>
                  <a:schemeClr val="bg1"/>
                </a:solidFill>
                <a:latin typeface="华文细黑"/>
              </a:rPr>
              <a:t>experiences of life lead to his conclusion: all is vanity. </a:t>
            </a:r>
          </a:p>
        </p:txBody>
      </p:sp>
    </p:spTree>
    <p:extLst>
      <p:ext uri="{BB962C8B-B14F-4D97-AF65-F5344CB8AC3E}">
        <p14:creationId xmlns:p14="http://schemas.microsoft.com/office/powerpoint/2010/main" val="249193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1942</Words>
  <Application>Microsoft Office PowerPoint</Application>
  <PresentationFormat>Widescreen</PresentationFormat>
  <Paragraphs>115</Paragraphs>
  <Slides>34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Monotype Sorts</vt:lpstr>
      <vt:lpstr>Segoe UI Semibold</vt:lpstr>
      <vt:lpstr>华文细黑</vt:lpstr>
      <vt:lpstr>Times New Roman</vt:lpstr>
      <vt:lpstr>Default Design</vt:lpstr>
      <vt:lpstr>1_Custom Design</vt:lpstr>
      <vt:lpstr>Custom Design</vt:lpstr>
      <vt:lpstr>PowerPoint Presentation</vt:lpstr>
      <vt:lpstr>Introduction</vt:lpstr>
      <vt:lpstr>Introduction</vt:lpstr>
      <vt:lpstr>Introduction</vt:lpstr>
      <vt:lpstr>Introduction</vt:lpstr>
      <vt:lpstr>Introduction</vt:lpstr>
      <vt:lpstr>Introduction</vt:lpstr>
      <vt:lpstr>PowerPoint Presentation</vt:lpstr>
      <vt:lpstr>Introduction</vt:lpstr>
      <vt:lpstr>Introduction</vt:lpstr>
      <vt:lpstr>Introduction</vt:lpstr>
      <vt:lpstr>Introduction</vt:lpstr>
      <vt:lpstr>PowerPoint Presentation</vt:lpstr>
      <vt:lpstr>Many Do Not Enjoy Life As God Intends</vt:lpstr>
      <vt:lpstr>Many Do Not Enjoy Life As God Intends</vt:lpstr>
      <vt:lpstr>Many Do Not Enjoy Life As God Intends</vt:lpstr>
      <vt:lpstr>Many Do Not Enjoy Life As God Intends</vt:lpstr>
      <vt:lpstr>Many Do Not Enjoy Life As God Intends</vt:lpstr>
      <vt:lpstr>Many Do Not Enjoy Life As God Intends</vt:lpstr>
      <vt:lpstr>Many Do Not Enjoy Life As God Intends</vt:lpstr>
      <vt:lpstr>Many Do Not Enjoy Life As God Intends</vt:lpstr>
      <vt:lpstr>Many Do Not Enjoy Life As God Intends</vt:lpstr>
      <vt:lpstr>Many Do Not Enjoy Life As God Intends</vt:lpstr>
      <vt:lpstr>Many Do Not Enjoy Life As God Intends</vt:lpstr>
      <vt:lpstr>Many Do Not Enjoy Life As God Intends</vt:lpstr>
      <vt:lpstr>PowerPoint Presentation</vt:lpstr>
      <vt:lpstr>All Endeavors and Relationships With God Are Profitable</vt:lpstr>
      <vt:lpstr>All Endeavors and Relationships With God Are Profitable</vt:lpstr>
      <vt:lpstr>All Endeavors and Relationships With God Are Profitable</vt:lpstr>
      <vt:lpstr>All Endeavors and Relationships With God Are Profitable</vt:lpstr>
      <vt:lpstr>All Endeavors and Relationships With God Are Profitable</vt:lpstr>
      <vt:lpstr>All Endeavors and Relationships With God Are Profitable</vt:lpstr>
      <vt:lpstr>All Endeavors and Relationships With God Are Profitable</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acmford@yahoo.com</dc:creator>
  <cp:lastModifiedBy>acmford@yahoo.com</cp:lastModifiedBy>
  <cp:revision>1</cp:revision>
  <dcterms:created xsi:type="dcterms:W3CDTF">2023-09-17T21:07:14Z</dcterms:created>
  <dcterms:modified xsi:type="dcterms:W3CDTF">2023-09-17T21:07:44Z</dcterms:modified>
</cp:coreProperties>
</file>