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theme/theme11.xml" ContentType="application/vnd.openxmlformats-officedocument.theme+xml"/>
  <Override PartName="/ppt/slideLayouts/slideLayout72.xml" ContentType="application/vnd.openxmlformats-officedocument.presentationml.slideLayout+xml"/>
  <Override PartName="/ppt/theme/theme12.xml" ContentType="application/vnd.openxmlformats-officedocument.theme+xml"/>
  <Override PartName="/ppt/slideLayouts/slideLayout73.xml" ContentType="application/vnd.openxmlformats-officedocument.presentationml.slideLayout+xml"/>
  <Override PartName="/ppt/theme/theme1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4.xml" ContentType="application/vnd.openxmlformats-officedocument.theme+xml"/>
  <Override PartName="/ppt/slideLayouts/slideLayout85.xml" ContentType="application/vnd.openxmlformats-officedocument.presentationml.slideLayout+xml"/>
  <Override PartName="/ppt/theme/theme15.xml" ContentType="application/vnd.openxmlformats-officedocument.theme+xml"/>
  <Override PartName="/ppt/slideLayouts/slideLayout86.xml" ContentType="application/vnd.openxmlformats-officedocument.presentationml.slideLayout+xml"/>
  <Override PartName="/ppt/theme/theme1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7.xml" ContentType="application/vnd.openxmlformats-officedocument.theme+xml"/>
  <Override PartName="/ppt/slideLayouts/slideLayout9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10" r:id="rId6"/>
    <p:sldMasterId id="2147483722" r:id="rId7"/>
    <p:sldMasterId id="2147483734" r:id="rId8"/>
    <p:sldMasterId id="2147483736" r:id="rId9"/>
    <p:sldMasterId id="2147483738" r:id="rId10"/>
    <p:sldMasterId id="2147483740" r:id="rId11"/>
    <p:sldMasterId id="2147483742" r:id="rId12"/>
    <p:sldMasterId id="2147483744" r:id="rId13"/>
    <p:sldMasterId id="2147483746" r:id="rId14"/>
    <p:sldMasterId id="2147483758" r:id="rId15"/>
    <p:sldMasterId id="2147483760" r:id="rId16"/>
    <p:sldMasterId id="2147483762" r:id="rId17"/>
    <p:sldMasterId id="2147483774" r:id="rId18"/>
  </p:sldMasterIdLst>
  <p:notesMasterIdLst>
    <p:notesMasterId r:id="rId163"/>
  </p:notesMasterIdLst>
  <p:sldIdLst>
    <p:sldId id="257" r:id="rId19"/>
    <p:sldId id="258" r:id="rId20"/>
    <p:sldId id="259" r:id="rId21"/>
    <p:sldId id="260" r:id="rId22"/>
    <p:sldId id="261" r:id="rId23"/>
    <p:sldId id="262" r:id="rId24"/>
    <p:sldId id="263" r:id="rId25"/>
    <p:sldId id="264" r:id="rId26"/>
    <p:sldId id="265" r:id="rId27"/>
    <p:sldId id="266" r:id="rId28"/>
    <p:sldId id="267" r:id="rId29"/>
    <p:sldId id="268" r:id="rId30"/>
    <p:sldId id="401" r:id="rId31"/>
    <p:sldId id="402" r:id="rId32"/>
    <p:sldId id="403" r:id="rId33"/>
    <p:sldId id="404" r:id="rId34"/>
    <p:sldId id="405" r:id="rId35"/>
    <p:sldId id="406" r:id="rId36"/>
    <p:sldId id="407" r:id="rId37"/>
    <p:sldId id="408" r:id="rId38"/>
    <p:sldId id="409" r:id="rId39"/>
    <p:sldId id="410" r:id="rId40"/>
    <p:sldId id="411" r:id="rId41"/>
    <p:sldId id="412" r:id="rId42"/>
    <p:sldId id="413" r:id="rId43"/>
    <p:sldId id="414" r:id="rId44"/>
    <p:sldId id="415" r:id="rId45"/>
    <p:sldId id="416" r:id="rId46"/>
    <p:sldId id="417" r:id="rId47"/>
    <p:sldId id="418" r:id="rId48"/>
    <p:sldId id="419" r:id="rId49"/>
    <p:sldId id="298" r:id="rId50"/>
    <p:sldId id="299" r:id="rId51"/>
    <p:sldId id="300" r:id="rId52"/>
    <p:sldId id="301" r:id="rId53"/>
    <p:sldId id="302" r:id="rId54"/>
    <p:sldId id="420" r:id="rId55"/>
    <p:sldId id="421" r:id="rId56"/>
    <p:sldId id="422" r:id="rId57"/>
    <p:sldId id="328" r:id="rId58"/>
    <p:sldId id="423" r:id="rId59"/>
    <p:sldId id="424" r:id="rId60"/>
    <p:sldId id="425" r:id="rId61"/>
    <p:sldId id="426" r:id="rId62"/>
    <p:sldId id="427" r:id="rId63"/>
    <p:sldId id="428" r:id="rId64"/>
    <p:sldId id="429" r:id="rId65"/>
    <p:sldId id="430" r:id="rId66"/>
    <p:sldId id="431" r:id="rId67"/>
    <p:sldId id="432" r:id="rId68"/>
    <p:sldId id="433" r:id="rId69"/>
    <p:sldId id="434" r:id="rId70"/>
    <p:sldId id="435" r:id="rId71"/>
    <p:sldId id="342" r:id="rId72"/>
    <p:sldId id="463" r:id="rId73"/>
    <p:sldId id="436" r:id="rId74"/>
    <p:sldId id="437" r:id="rId75"/>
    <p:sldId id="360" r:id="rId76"/>
    <p:sldId id="361" r:id="rId77"/>
    <p:sldId id="546" r:id="rId78"/>
    <p:sldId id="547" r:id="rId79"/>
    <p:sldId id="548" r:id="rId80"/>
    <p:sldId id="549" r:id="rId81"/>
    <p:sldId id="550" r:id="rId82"/>
    <p:sldId id="551" r:id="rId83"/>
    <p:sldId id="552" r:id="rId84"/>
    <p:sldId id="553" r:id="rId85"/>
    <p:sldId id="554" r:id="rId86"/>
    <p:sldId id="555" r:id="rId87"/>
    <p:sldId id="496" r:id="rId88"/>
    <p:sldId id="464" r:id="rId89"/>
    <p:sldId id="465" r:id="rId90"/>
    <p:sldId id="466" r:id="rId91"/>
    <p:sldId id="467" r:id="rId92"/>
    <p:sldId id="468" r:id="rId93"/>
    <p:sldId id="469" r:id="rId94"/>
    <p:sldId id="470" r:id="rId95"/>
    <p:sldId id="471" r:id="rId96"/>
    <p:sldId id="472" r:id="rId97"/>
    <p:sldId id="473" r:id="rId98"/>
    <p:sldId id="474" r:id="rId99"/>
    <p:sldId id="475" r:id="rId100"/>
    <p:sldId id="476" r:id="rId101"/>
    <p:sldId id="477" r:id="rId102"/>
    <p:sldId id="478" r:id="rId103"/>
    <p:sldId id="479" r:id="rId104"/>
    <p:sldId id="480" r:id="rId105"/>
    <p:sldId id="481" r:id="rId106"/>
    <p:sldId id="482" r:id="rId107"/>
    <p:sldId id="483" r:id="rId108"/>
    <p:sldId id="484" r:id="rId109"/>
    <p:sldId id="485" r:id="rId110"/>
    <p:sldId id="486" r:id="rId111"/>
    <p:sldId id="487" r:id="rId112"/>
    <p:sldId id="488" r:id="rId113"/>
    <p:sldId id="397" r:id="rId114"/>
    <p:sldId id="398" r:id="rId115"/>
    <p:sldId id="399" r:id="rId116"/>
    <p:sldId id="400" r:id="rId117"/>
    <p:sldId id="497" r:id="rId118"/>
    <p:sldId id="498" r:id="rId119"/>
    <p:sldId id="525" r:id="rId120"/>
    <p:sldId id="500" r:id="rId121"/>
    <p:sldId id="501" r:id="rId122"/>
    <p:sldId id="502" r:id="rId123"/>
    <p:sldId id="503" r:id="rId124"/>
    <p:sldId id="504" r:id="rId125"/>
    <p:sldId id="506" r:id="rId126"/>
    <p:sldId id="507" r:id="rId127"/>
    <p:sldId id="508" r:id="rId128"/>
    <p:sldId id="509" r:id="rId129"/>
    <p:sldId id="512" r:id="rId130"/>
    <p:sldId id="513" r:id="rId131"/>
    <p:sldId id="514" r:id="rId132"/>
    <p:sldId id="515" r:id="rId133"/>
    <p:sldId id="516" r:id="rId134"/>
    <p:sldId id="517" r:id="rId135"/>
    <p:sldId id="518" r:id="rId136"/>
    <p:sldId id="519" r:id="rId137"/>
    <p:sldId id="520" r:id="rId138"/>
    <p:sldId id="521" r:id="rId139"/>
    <p:sldId id="522" r:id="rId140"/>
    <p:sldId id="523" r:id="rId141"/>
    <p:sldId id="524" r:id="rId142"/>
    <p:sldId id="526" r:id="rId143"/>
    <p:sldId id="527" r:id="rId144"/>
    <p:sldId id="528" r:id="rId145"/>
    <p:sldId id="529" r:id="rId146"/>
    <p:sldId id="530" r:id="rId147"/>
    <p:sldId id="531" r:id="rId148"/>
    <p:sldId id="532" r:id="rId149"/>
    <p:sldId id="533" r:id="rId150"/>
    <p:sldId id="534" r:id="rId151"/>
    <p:sldId id="535" r:id="rId152"/>
    <p:sldId id="536" r:id="rId153"/>
    <p:sldId id="537" r:id="rId154"/>
    <p:sldId id="538" r:id="rId155"/>
    <p:sldId id="539" r:id="rId156"/>
    <p:sldId id="540" r:id="rId157"/>
    <p:sldId id="541" r:id="rId158"/>
    <p:sldId id="542" r:id="rId159"/>
    <p:sldId id="543" r:id="rId160"/>
    <p:sldId id="544" r:id="rId161"/>
    <p:sldId id="545" r:id="rId1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6" autoAdjust="0"/>
    <p:restoredTop sz="94660"/>
  </p:normalViewPr>
  <p:slideViewPr>
    <p:cSldViewPr snapToGrid="0">
      <p:cViewPr varScale="1">
        <p:scale>
          <a:sx n="102" d="100"/>
          <a:sy n="102" d="100"/>
        </p:scale>
        <p:origin x="138"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63" Type="http://schemas.openxmlformats.org/officeDocument/2006/relationships/slide" Target="slides/slide45.xml"/><Relationship Id="rId84" Type="http://schemas.openxmlformats.org/officeDocument/2006/relationships/slide" Target="slides/slide66.xml"/><Relationship Id="rId138" Type="http://schemas.openxmlformats.org/officeDocument/2006/relationships/slide" Target="slides/slide120.xml"/><Relationship Id="rId159" Type="http://schemas.openxmlformats.org/officeDocument/2006/relationships/slide" Target="slides/slide141.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53" Type="http://schemas.openxmlformats.org/officeDocument/2006/relationships/slide" Target="slides/slide35.xml"/><Relationship Id="rId74" Type="http://schemas.openxmlformats.org/officeDocument/2006/relationships/slide" Target="slides/slide56.xml"/><Relationship Id="rId128" Type="http://schemas.openxmlformats.org/officeDocument/2006/relationships/slide" Target="slides/slide110.xml"/><Relationship Id="rId149" Type="http://schemas.openxmlformats.org/officeDocument/2006/relationships/slide" Target="slides/slide131.xml"/><Relationship Id="rId5" Type="http://schemas.openxmlformats.org/officeDocument/2006/relationships/slideMaster" Target="slideMasters/slideMaster5.xml"/><Relationship Id="rId95" Type="http://schemas.openxmlformats.org/officeDocument/2006/relationships/slide" Target="slides/slide77.xml"/><Relationship Id="rId160" Type="http://schemas.openxmlformats.org/officeDocument/2006/relationships/slide" Target="slides/slide142.xml"/><Relationship Id="rId22" Type="http://schemas.openxmlformats.org/officeDocument/2006/relationships/slide" Target="slides/slide4.xml"/><Relationship Id="rId43" Type="http://schemas.openxmlformats.org/officeDocument/2006/relationships/slide" Target="slides/slide25.xml"/><Relationship Id="rId64" Type="http://schemas.openxmlformats.org/officeDocument/2006/relationships/slide" Target="slides/slide46.xml"/><Relationship Id="rId118" Type="http://schemas.openxmlformats.org/officeDocument/2006/relationships/slide" Target="slides/slide100.xml"/><Relationship Id="rId139" Type="http://schemas.openxmlformats.org/officeDocument/2006/relationships/slide" Target="slides/slide121.xml"/><Relationship Id="rId85" Type="http://schemas.openxmlformats.org/officeDocument/2006/relationships/slide" Target="slides/slide67.xml"/><Relationship Id="rId150" Type="http://schemas.openxmlformats.org/officeDocument/2006/relationships/slide" Target="slides/slide13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slide" Target="slides/slide111.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40" Type="http://schemas.openxmlformats.org/officeDocument/2006/relationships/slide" Target="slides/slide122.xml"/><Relationship Id="rId145" Type="http://schemas.openxmlformats.org/officeDocument/2006/relationships/slide" Target="slides/slide127.xml"/><Relationship Id="rId161" Type="http://schemas.openxmlformats.org/officeDocument/2006/relationships/slide" Target="slides/slide143.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slide" Target="slides/slide101.xml"/><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slide" Target="slides/slide63.xml"/><Relationship Id="rId86" Type="http://schemas.openxmlformats.org/officeDocument/2006/relationships/slide" Target="slides/slide68.xml"/><Relationship Id="rId130" Type="http://schemas.openxmlformats.org/officeDocument/2006/relationships/slide" Target="slides/slide112.xml"/><Relationship Id="rId135" Type="http://schemas.openxmlformats.org/officeDocument/2006/relationships/slide" Target="slides/slide117.xml"/><Relationship Id="rId151" Type="http://schemas.openxmlformats.org/officeDocument/2006/relationships/slide" Target="slides/slide133.xml"/><Relationship Id="rId156" Type="http://schemas.openxmlformats.org/officeDocument/2006/relationships/slide" Target="slides/slide13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slide" Target="slides/slide123.xml"/><Relationship Id="rId146" Type="http://schemas.openxmlformats.org/officeDocument/2006/relationships/slide" Target="slides/slide128.xml"/><Relationship Id="rId16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162" Type="http://schemas.openxmlformats.org/officeDocument/2006/relationships/slide" Target="slides/slide14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157" Type="http://schemas.openxmlformats.org/officeDocument/2006/relationships/slide" Target="slides/slide139.xml"/><Relationship Id="rId61" Type="http://schemas.openxmlformats.org/officeDocument/2006/relationships/slide" Target="slides/slide43.xml"/><Relationship Id="rId82" Type="http://schemas.openxmlformats.org/officeDocument/2006/relationships/slide" Target="slides/slide64.xml"/><Relationship Id="rId152" Type="http://schemas.openxmlformats.org/officeDocument/2006/relationships/slide" Target="slides/slide13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slide" Target="slides/slide12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158" Type="http://schemas.openxmlformats.org/officeDocument/2006/relationships/slide" Target="slides/slide140.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3" Type="http://schemas.openxmlformats.org/officeDocument/2006/relationships/slide" Target="slides/slide135.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43" Type="http://schemas.openxmlformats.org/officeDocument/2006/relationships/slide" Target="slides/slide125.xml"/><Relationship Id="rId148" Type="http://schemas.openxmlformats.org/officeDocument/2006/relationships/slide" Target="slides/slide130.xml"/><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8.xml"/><Relationship Id="rId47" Type="http://schemas.openxmlformats.org/officeDocument/2006/relationships/slide" Target="slides/slide29.xml"/><Relationship Id="rId68" Type="http://schemas.openxmlformats.org/officeDocument/2006/relationships/slide" Target="slides/slide50.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54" Type="http://schemas.openxmlformats.org/officeDocument/2006/relationships/slide" Target="slides/slide136.xml"/><Relationship Id="rId16" Type="http://schemas.openxmlformats.org/officeDocument/2006/relationships/slideMaster" Target="slideMasters/slideMaster16.xml"/><Relationship Id="rId37" Type="http://schemas.openxmlformats.org/officeDocument/2006/relationships/slide" Target="slides/slide19.xml"/><Relationship Id="rId58" Type="http://schemas.openxmlformats.org/officeDocument/2006/relationships/slide" Target="slides/slide40.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44" Type="http://schemas.openxmlformats.org/officeDocument/2006/relationships/slide" Target="slides/slide126.xml"/><Relationship Id="rId90" Type="http://schemas.openxmlformats.org/officeDocument/2006/relationships/slide" Target="slides/slide72.xml"/><Relationship Id="rId165" Type="http://schemas.openxmlformats.org/officeDocument/2006/relationships/viewProps" Target="viewProps.xml"/><Relationship Id="rId27" Type="http://schemas.openxmlformats.org/officeDocument/2006/relationships/slide" Target="slides/slide9.xml"/><Relationship Id="rId48" Type="http://schemas.openxmlformats.org/officeDocument/2006/relationships/slide" Target="slides/slide30.xml"/><Relationship Id="rId69" Type="http://schemas.openxmlformats.org/officeDocument/2006/relationships/slide" Target="slides/slide51.xml"/><Relationship Id="rId113" Type="http://schemas.openxmlformats.org/officeDocument/2006/relationships/slide" Target="slides/slide95.xml"/><Relationship Id="rId134" Type="http://schemas.openxmlformats.org/officeDocument/2006/relationships/slide" Target="slides/slide116.xml"/><Relationship Id="rId80" Type="http://schemas.openxmlformats.org/officeDocument/2006/relationships/slide" Target="slides/slide62.xml"/><Relationship Id="rId155" Type="http://schemas.openxmlformats.org/officeDocument/2006/relationships/slide" Target="slides/slide1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D3DD31-434C-4FF5-979A-E38ADBD85417}" type="datetimeFigureOut">
              <a:rPr lang="en-US" smtClean="0"/>
              <a:t>4/17/2022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C936F-9BD2-4DA3-95D3-A93C2D9A17F9}" type="slidenum">
              <a:rPr lang="en-US" smtClean="0"/>
              <a:t>‹#›</a:t>
            </a:fld>
            <a:endParaRPr lang="en-US"/>
          </a:p>
        </p:txBody>
      </p:sp>
    </p:spTree>
    <p:extLst>
      <p:ext uri="{BB962C8B-B14F-4D97-AF65-F5344CB8AC3E}">
        <p14:creationId xmlns:p14="http://schemas.microsoft.com/office/powerpoint/2010/main" val="988833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430560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259008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418907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3206070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3692965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C04F6273-6E40-4EF0-964D-1E9A0EE10B32}" type="slidenum">
              <a:rPr lang="en-US" altLang="en-US"/>
              <a:pPr>
                <a:defRPr/>
              </a:pPr>
              <a:t>‹#›</a:t>
            </a:fld>
            <a:endParaRPr lang="en-US" altLang="en-US"/>
          </a:p>
        </p:txBody>
      </p:sp>
    </p:spTree>
    <p:extLst>
      <p:ext uri="{BB962C8B-B14F-4D97-AF65-F5344CB8AC3E}">
        <p14:creationId xmlns:p14="http://schemas.microsoft.com/office/powerpoint/2010/main" val="4086818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8ADC8BFE-96E5-4D6E-A456-67FBBD867751}" type="slidenum">
              <a:rPr lang="en-US" altLang="en-US"/>
              <a:pPr>
                <a:defRPr/>
              </a:pPr>
              <a:t>‹#›</a:t>
            </a:fld>
            <a:endParaRPr lang="en-US" altLang="en-US"/>
          </a:p>
        </p:txBody>
      </p:sp>
    </p:spTree>
    <p:extLst>
      <p:ext uri="{BB962C8B-B14F-4D97-AF65-F5344CB8AC3E}">
        <p14:creationId xmlns:p14="http://schemas.microsoft.com/office/powerpoint/2010/main" val="472549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29624645-84D7-4974-92EE-24F3C47198EA}" type="slidenum">
              <a:rPr lang="en-US" altLang="en-US"/>
              <a:pPr>
                <a:defRPr/>
              </a:pPr>
              <a:t>‹#›</a:t>
            </a:fld>
            <a:endParaRPr lang="en-US" altLang="en-US"/>
          </a:p>
        </p:txBody>
      </p:sp>
    </p:spTree>
    <p:extLst>
      <p:ext uri="{BB962C8B-B14F-4D97-AF65-F5344CB8AC3E}">
        <p14:creationId xmlns:p14="http://schemas.microsoft.com/office/powerpoint/2010/main" val="1952241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7E685864-44D3-46D0-AC63-DECDC6C8277D}" type="slidenum">
              <a:rPr lang="en-US" altLang="en-US"/>
              <a:pPr>
                <a:defRPr/>
              </a:pPr>
              <a:t>‹#›</a:t>
            </a:fld>
            <a:endParaRPr lang="en-US" altLang="en-US"/>
          </a:p>
        </p:txBody>
      </p:sp>
    </p:spTree>
    <p:extLst>
      <p:ext uri="{BB962C8B-B14F-4D97-AF65-F5344CB8AC3E}">
        <p14:creationId xmlns:p14="http://schemas.microsoft.com/office/powerpoint/2010/main" val="2040469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CA7833F4-467C-4FCB-A0EF-066823A0D223}" type="slidenum">
              <a:rPr lang="en-US" altLang="en-US"/>
              <a:pPr>
                <a:defRPr/>
              </a:pPr>
              <a:t>‹#›</a:t>
            </a:fld>
            <a:endParaRPr lang="en-US" altLang="en-US"/>
          </a:p>
        </p:txBody>
      </p:sp>
    </p:spTree>
    <p:extLst>
      <p:ext uri="{BB962C8B-B14F-4D97-AF65-F5344CB8AC3E}">
        <p14:creationId xmlns:p14="http://schemas.microsoft.com/office/powerpoint/2010/main" val="2989120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72CEC924-7BC1-4A23-BFAD-A2E8B5572684}" type="slidenum">
              <a:rPr lang="en-US" altLang="en-US"/>
              <a:pPr>
                <a:defRPr/>
              </a:pPr>
              <a:t>‹#›</a:t>
            </a:fld>
            <a:endParaRPr lang="en-US" altLang="en-US"/>
          </a:p>
        </p:txBody>
      </p:sp>
    </p:spTree>
    <p:extLst>
      <p:ext uri="{BB962C8B-B14F-4D97-AF65-F5344CB8AC3E}">
        <p14:creationId xmlns:p14="http://schemas.microsoft.com/office/powerpoint/2010/main" val="604807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36918FA6-8634-421D-BAA8-CC4327B95BC1}" type="slidenum">
              <a:rPr lang="en-US" altLang="en-US"/>
              <a:pPr>
                <a:defRPr/>
              </a:pPr>
              <a:t>‹#›</a:t>
            </a:fld>
            <a:endParaRPr lang="en-US" altLang="en-US"/>
          </a:p>
        </p:txBody>
      </p:sp>
    </p:spTree>
    <p:extLst>
      <p:ext uri="{BB962C8B-B14F-4D97-AF65-F5344CB8AC3E}">
        <p14:creationId xmlns:p14="http://schemas.microsoft.com/office/powerpoint/2010/main" val="4204541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FF2441D0-C7C2-4A03-9057-B246E1908A61}" type="slidenum">
              <a:rPr lang="en-US" altLang="en-US"/>
              <a:pPr>
                <a:defRPr/>
              </a:pPr>
              <a:t>‹#›</a:t>
            </a:fld>
            <a:endParaRPr lang="en-US" altLang="en-US"/>
          </a:p>
        </p:txBody>
      </p:sp>
    </p:spTree>
    <p:extLst>
      <p:ext uri="{BB962C8B-B14F-4D97-AF65-F5344CB8AC3E}">
        <p14:creationId xmlns:p14="http://schemas.microsoft.com/office/powerpoint/2010/main" val="890119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0E79C27B-B735-4494-97F4-A3619327DE31}" type="slidenum">
              <a:rPr lang="en-US" altLang="en-US"/>
              <a:pPr>
                <a:defRPr/>
              </a:pPr>
              <a:t>‹#›</a:t>
            </a:fld>
            <a:endParaRPr lang="en-US" altLang="en-US"/>
          </a:p>
        </p:txBody>
      </p:sp>
    </p:spTree>
    <p:extLst>
      <p:ext uri="{BB962C8B-B14F-4D97-AF65-F5344CB8AC3E}">
        <p14:creationId xmlns:p14="http://schemas.microsoft.com/office/powerpoint/2010/main" val="456414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832DD201-4212-4199-A0E2-BBD1F6DBB45D}" type="slidenum">
              <a:rPr lang="en-US" altLang="en-US"/>
              <a:pPr>
                <a:defRPr/>
              </a:pPr>
              <a:t>‹#›</a:t>
            </a:fld>
            <a:endParaRPr lang="en-US" altLang="en-US"/>
          </a:p>
        </p:txBody>
      </p:sp>
    </p:spTree>
    <p:extLst>
      <p:ext uri="{BB962C8B-B14F-4D97-AF65-F5344CB8AC3E}">
        <p14:creationId xmlns:p14="http://schemas.microsoft.com/office/powerpoint/2010/main" val="2076660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3B00372A-C261-4EEB-B8C0-3312C52FB04F}" type="slidenum">
              <a:rPr lang="en-US" altLang="en-US"/>
              <a:pPr>
                <a:defRPr/>
              </a:pPr>
              <a:t>‹#›</a:t>
            </a:fld>
            <a:endParaRPr lang="en-US" altLang="en-US"/>
          </a:p>
        </p:txBody>
      </p:sp>
    </p:spTree>
    <p:extLst>
      <p:ext uri="{BB962C8B-B14F-4D97-AF65-F5344CB8AC3E}">
        <p14:creationId xmlns:p14="http://schemas.microsoft.com/office/powerpoint/2010/main" val="3810872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990FC317-6FAA-4B47-9C3A-7EFD20F8C158}" type="slidenum">
              <a:rPr lang="en-US" altLang="en-US"/>
              <a:pPr>
                <a:defRPr/>
              </a:pPr>
              <a:t>‹#›</a:t>
            </a:fld>
            <a:endParaRPr lang="en-US" altLang="en-US"/>
          </a:p>
        </p:txBody>
      </p:sp>
    </p:spTree>
    <p:extLst>
      <p:ext uri="{BB962C8B-B14F-4D97-AF65-F5344CB8AC3E}">
        <p14:creationId xmlns:p14="http://schemas.microsoft.com/office/powerpoint/2010/main" val="3462811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E4FA3F62-4E53-4D35-A434-4262E0588722}" type="slidenum">
              <a:rPr lang="en-US" altLang="en-US"/>
              <a:pPr>
                <a:defRPr/>
              </a:pPr>
              <a:t>‹#›</a:t>
            </a:fld>
            <a:endParaRPr lang="en-US" altLang="en-US"/>
          </a:p>
        </p:txBody>
      </p:sp>
    </p:spTree>
    <p:extLst>
      <p:ext uri="{BB962C8B-B14F-4D97-AF65-F5344CB8AC3E}">
        <p14:creationId xmlns:p14="http://schemas.microsoft.com/office/powerpoint/2010/main" val="2168069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70FD48AD-8090-4D65-B171-0D073671E995}" type="slidenum">
              <a:rPr lang="en-US" altLang="en-US"/>
              <a:pPr>
                <a:defRPr/>
              </a:pPr>
              <a:t>‹#›</a:t>
            </a:fld>
            <a:endParaRPr lang="en-US" altLang="en-US"/>
          </a:p>
        </p:txBody>
      </p:sp>
    </p:spTree>
    <p:extLst>
      <p:ext uri="{BB962C8B-B14F-4D97-AF65-F5344CB8AC3E}">
        <p14:creationId xmlns:p14="http://schemas.microsoft.com/office/powerpoint/2010/main" val="2847872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76F38476-F322-4DF1-B022-6FCA90557924}" type="slidenum">
              <a:rPr lang="en-US" altLang="en-US"/>
              <a:pPr>
                <a:defRPr/>
              </a:pPr>
              <a:t>‹#›</a:t>
            </a:fld>
            <a:endParaRPr lang="en-US" altLang="en-US"/>
          </a:p>
        </p:txBody>
      </p:sp>
    </p:spTree>
    <p:extLst>
      <p:ext uri="{BB962C8B-B14F-4D97-AF65-F5344CB8AC3E}">
        <p14:creationId xmlns:p14="http://schemas.microsoft.com/office/powerpoint/2010/main" val="978504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D5C9B4BA-F84B-4F8C-98F9-62A0E2E34060}" type="slidenum">
              <a:rPr lang="en-US" altLang="en-US"/>
              <a:pPr>
                <a:defRPr/>
              </a:pPr>
              <a:t>‹#›</a:t>
            </a:fld>
            <a:endParaRPr lang="en-US" altLang="en-US"/>
          </a:p>
        </p:txBody>
      </p:sp>
    </p:spTree>
    <p:extLst>
      <p:ext uri="{BB962C8B-B14F-4D97-AF65-F5344CB8AC3E}">
        <p14:creationId xmlns:p14="http://schemas.microsoft.com/office/powerpoint/2010/main" val="211347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5E6AAB3C-48A0-4139-AC48-72E330DDDF8C}" type="slidenum">
              <a:rPr lang="en-US" altLang="en-US"/>
              <a:pPr>
                <a:defRPr/>
              </a:pPr>
              <a:t>‹#›</a:t>
            </a:fld>
            <a:endParaRPr lang="en-US" altLang="en-US"/>
          </a:p>
        </p:txBody>
      </p:sp>
    </p:spTree>
    <p:extLst>
      <p:ext uri="{BB962C8B-B14F-4D97-AF65-F5344CB8AC3E}">
        <p14:creationId xmlns:p14="http://schemas.microsoft.com/office/powerpoint/2010/main" val="3199869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82317E40-A71C-438F-8A9B-3518B0D59F18}" type="slidenum">
              <a:rPr lang="en-US" altLang="en-US"/>
              <a:pPr>
                <a:defRPr/>
              </a:pPr>
              <a:t>‹#›</a:t>
            </a:fld>
            <a:endParaRPr lang="en-US" altLang="en-US"/>
          </a:p>
        </p:txBody>
      </p:sp>
    </p:spTree>
    <p:extLst>
      <p:ext uri="{BB962C8B-B14F-4D97-AF65-F5344CB8AC3E}">
        <p14:creationId xmlns:p14="http://schemas.microsoft.com/office/powerpoint/2010/main" val="1205390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EBAA5EDD-F2EF-4F58-BBFD-BB180F9582AD}" type="slidenum">
              <a:rPr lang="en-US" altLang="en-US"/>
              <a:pPr>
                <a:defRPr/>
              </a:pPr>
              <a:t>‹#›</a:t>
            </a:fld>
            <a:endParaRPr lang="en-US" altLang="en-US"/>
          </a:p>
        </p:txBody>
      </p:sp>
    </p:spTree>
    <p:extLst>
      <p:ext uri="{BB962C8B-B14F-4D97-AF65-F5344CB8AC3E}">
        <p14:creationId xmlns:p14="http://schemas.microsoft.com/office/powerpoint/2010/main" val="1444936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8" name="Footer Placeholder 7"/>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3EB52E16-E39B-40D1-9433-90E08C895272}" type="slidenum">
              <a:rPr lang="en-US" altLang="en-US"/>
              <a:pPr>
                <a:defRPr/>
              </a:pPr>
              <a:t>‹#›</a:t>
            </a:fld>
            <a:endParaRPr lang="en-US" altLang="en-US"/>
          </a:p>
        </p:txBody>
      </p:sp>
    </p:spTree>
    <p:extLst>
      <p:ext uri="{BB962C8B-B14F-4D97-AF65-F5344CB8AC3E}">
        <p14:creationId xmlns:p14="http://schemas.microsoft.com/office/powerpoint/2010/main" val="2676399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4" name="Footer Placeholder 3"/>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5993C515-9CAE-4172-BFCE-FC2195643D64}" type="slidenum">
              <a:rPr lang="en-US" altLang="en-US"/>
              <a:pPr>
                <a:defRPr/>
              </a:pPr>
              <a:t>‹#›</a:t>
            </a:fld>
            <a:endParaRPr lang="en-US" altLang="en-US"/>
          </a:p>
        </p:txBody>
      </p:sp>
    </p:spTree>
    <p:extLst>
      <p:ext uri="{BB962C8B-B14F-4D97-AF65-F5344CB8AC3E}">
        <p14:creationId xmlns:p14="http://schemas.microsoft.com/office/powerpoint/2010/main" val="3105752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3" name="Footer Placeholder 2"/>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0D5DA797-2F1A-4849-9787-41AB3CEA99DC}" type="slidenum">
              <a:rPr lang="en-US" altLang="en-US"/>
              <a:pPr>
                <a:defRPr/>
              </a:pPr>
              <a:t>‹#›</a:t>
            </a:fld>
            <a:endParaRPr lang="en-US" altLang="en-US"/>
          </a:p>
        </p:txBody>
      </p:sp>
    </p:spTree>
    <p:extLst>
      <p:ext uri="{BB962C8B-B14F-4D97-AF65-F5344CB8AC3E}">
        <p14:creationId xmlns:p14="http://schemas.microsoft.com/office/powerpoint/2010/main" val="3535880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BC6E4505-6FE9-4F90-BEC6-0D88B17AE728}" type="slidenum">
              <a:rPr lang="en-US" altLang="en-US"/>
              <a:pPr>
                <a:defRPr/>
              </a:pPr>
              <a:t>‹#›</a:t>
            </a:fld>
            <a:endParaRPr lang="en-US" altLang="en-US"/>
          </a:p>
        </p:txBody>
      </p:sp>
    </p:spTree>
    <p:extLst>
      <p:ext uri="{BB962C8B-B14F-4D97-AF65-F5344CB8AC3E}">
        <p14:creationId xmlns:p14="http://schemas.microsoft.com/office/powerpoint/2010/main" val="41117692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E1A9719D-CCF9-4674-BE21-1C2B21BE56FD}" type="slidenum">
              <a:rPr lang="en-US" altLang="en-US"/>
              <a:pPr>
                <a:defRPr/>
              </a:pPr>
              <a:t>‹#›</a:t>
            </a:fld>
            <a:endParaRPr lang="en-US" altLang="en-US"/>
          </a:p>
        </p:txBody>
      </p:sp>
    </p:spTree>
    <p:extLst>
      <p:ext uri="{BB962C8B-B14F-4D97-AF65-F5344CB8AC3E}">
        <p14:creationId xmlns:p14="http://schemas.microsoft.com/office/powerpoint/2010/main" val="138350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363195C8-B765-44EE-9638-40FA11914C53}" type="slidenum">
              <a:rPr lang="en-US" altLang="en-US"/>
              <a:pPr>
                <a:defRPr/>
              </a:pPr>
              <a:t>‹#›</a:t>
            </a:fld>
            <a:endParaRPr lang="en-US" altLang="en-US"/>
          </a:p>
        </p:txBody>
      </p:sp>
    </p:spTree>
    <p:extLst>
      <p:ext uri="{BB962C8B-B14F-4D97-AF65-F5344CB8AC3E}">
        <p14:creationId xmlns:p14="http://schemas.microsoft.com/office/powerpoint/2010/main" val="1695708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12106A6C-D7E3-4620-B41F-757CD5DB9E7B}" type="slidenum">
              <a:rPr lang="en-US" altLang="en-US"/>
              <a:pPr>
                <a:defRPr/>
              </a:pPr>
              <a:t>‹#›</a:t>
            </a:fld>
            <a:endParaRPr lang="en-US" altLang="en-US"/>
          </a:p>
        </p:txBody>
      </p:sp>
    </p:spTree>
    <p:extLst>
      <p:ext uri="{BB962C8B-B14F-4D97-AF65-F5344CB8AC3E}">
        <p14:creationId xmlns:p14="http://schemas.microsoft.com/office/powerpoint/2010/main" val="2145135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3B1A4956-E14D-4E69-B0B1-63367EFE146E}" type="slidenum">
              <a:rPr lang="en-US" altLang="en-US"/>
              <a:pPr>
                <a:defRPr/>
              </a:pPr>
              <a:t>‹#›</a:t>
            </a:fld>
            <a:endParaRPr lang="en-US" altLang="en-US"/>
          </a:p>
        </p:txBody>
      </p:sp>
    </p:spTree>
    <p:extLst>
      <p:ext uri="{BB962C8B-B14F-4D97-AF65-F5344CB8AC3E}">
        <p14:creationId xmlns:p14="http://schemas.microsoft.com/office/powerpoint/2010/main" val="1222931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D948A2E1-A51B-4467-9A39-925302B9A1C7}" type="slidenum">
              <a:rPr lang="en-US" altLang="en-US"/>
              <a:pPr>
                <a:defRPr/>
              </a:pPr>
              <a:t>‹#›</a:t>
            </a:fld>
            <a:endParaRPr lang="en-US" altLang="en-US"/>
          </a:p>
        </p:txBody>
      </p:sp>
    </p:spTree>
    <p:extLst>
      <p:ext uri="{BB962C8B-B14F-4D97-AF65-F5344CB8AC3E}">
        <p14:creationId xmlns:p14="http://schemas.microsoft.com/office/powerpoint/2010/main" val="2698021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3B9B0E92-2F2E-4DD1-AB43-E5CCC5FF1E50}" type="slidenum">
              <a:rPr lang="en-US" altLang="en-US"/>
              <a:pPr>
                <a:defRPr/>
              </a:pPr>
              <a:t>‹#›</a:t>
            </a:fld>
            <a:endParaRPr lang="en-US" altLang="en-US"/>
          </a:p>
        </p:txBody>
      </p:sp>
    </p:spTree>
    <p:extLst>
      <p:ext uri="{BB962C8B-B14F-4D97-AF65-F5344CB8AC3E}">
        <p14:creationId xmlns:p14="http://schemas.microsoft.com/office/powerpoint/2010/main" val="23275445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EF078503-43CD-4B0C-87D1-07A6460462C9}" type="slidenum">
              <a:rPr lang="en-US" altLang="en-US"/>
              <a:pPr>
                <a:defRPr/>
              </a:pPr>
              <a:t>‹#›</a:t>
            </a:fld>
            <a:endParaRPr lang="en-US" altLang="en-US"/>
          </a:p>
        </p:txBody>
      </p:sp>
    </p:spTree>
    <p:extLst>
      <p:ext uri="{BB962C8B-B14F-4D97-AF65-F5344CB8AC3E}">
        <p14:creationId xmlns:p14="http://schemas.microsoft.com/office/powerpoint/2010/main" val="26252990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DD38BE6F-12FA-4936-B8CB-D2A06AEE2EC0}" type="slidenum">
              <a:rPr lang="en-US" altLang="en-US"/>
              <a:pPr>
                <a:defRPr/>
              </a:pPr>
              <a:t>‹#›</a:t>
            </a:fld>
            <a:endParaRPr lang="en-US" altLang="en-US"/>
          </a:p>
        </p:txBody>
      </p:sp>
    </p:spTree>
    <p:extLst>
      <p:ext uri="{BB962C8B-B14F-4D97-AF65-F5344CB8AC3E}">
        <p14:creationId xmlns:p14="http://schemas.microsoft.com/office/powerpoint/2010/main" val="22314436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8"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15E7013B-E720-45F3-8C59-324E887FE952}" type="slidenum">
              <a:rPr lang="en-US" altLang="en-US"/>
              <a:pPr>
                <a:defRPr/>
              </a:pPr>
              <a:t>‹#›</a:t>
            </a:fld>
            <a:endParaRPr lang="en-US" altLang="en-US"/>
          </a:p>
        </p:txBody>
      </p:sp>
    </p:spTree>
    <p:extLst>
      <p:ext uri="{BB962C8B-B14F-4D97-AF65-F5344CB8AC3E}">
        <p14:creationId xmlns:p14="http://schemas.microsoft.com/office/powerpoint/2010/main" val="33479465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4"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91DBB84E-0273-400C-8643-F40BAF82C5DE}" type="slidenum">
              <a:rPr lang="en-US" altLang="en-US"/>
              <a:pPr>
                <a:defRPr/>
              </a:pPr>
              <a:t>‹#›</a:t>
            </a:fld>
            <a:endParaRPr lang="en-US" altLang="en-US"/>
          </a:p>
        </p:txBody>
      </p:sp>
    </p:spTree>
    <p:extLst>
      <p:ext uri="{BB962C8B-B14F-4D97-AF65-F5344CB8AC3E}">
        <p14:creationId xmlns:p14="http://schemas.microsoft.com/office/powerpoint/2010/main" val="2174938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4455A045-04BD-442D-8B33-6077EC553036}" type="slidenum">
              <a:rPr lang="en-US" altLang="en-US"/>
              <a:pPr>
                <a:defRPr/>
              </a:pPr>
              <a:t>‹#›</a:t>
            </a:fld>
            <a:endParaRPr lang="en-US" altLang="en-US"/>
          </a:p>
        </p:txBody>
      </p:sp>
    </p:spTree>
    <p:extLst>
      <p:ext uri="{BB962C8B-B14F-4D97-AF65-F5344CB8AC3E}">
        <p14:creationId xmlns:p14="http://schemas.microsoft.com/office/powerpoint/2010/main" val="2045160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3"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9DDF0617-140D-43E4-B7D4-7914E807704F}" type="slidenum">
              <a:rPr lang="en-US" altLang="en-US"/>
              <a:pPr>
                <a:defRPr/>
              </a:pPr>
              <a:t>‹#›</a:t>
            </a:fld>
            <a:endParaRPr lang="en-US" altLang="en-US"/>
          </a:p>
        </p:txBody>
      </p:sp>
    </p:spTree>
    <p:extLst>
      <p:ext uri="{BB962C8B-B14F-4D97-AF65-F5344CB8AC3E}">
        <p14:creationId xmlns:p14="http://schemas.microsoft.com/office/powerpoint/2010/main" val="10498201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9AC24B99-750A-471B-BE2B-0232B5C41CA4}" type="slidenum">
              <a:rPr lang="en-US" altLang="en-US"/>
              <a:pPr>
                <a:defRPr/>
              </a:pPr>
              <a:t>‹#›</a:t>
            </a:fld>
            <a:endParaRPr lang="en-US" altLang="en-US"/>
          </a:p>
        </p:txBody>
      </p:sp>
    </p:spTree>
    <p:extLst>
      <p:ext uri="{BB962C8B-B14F-4D97-AF65-F5344CB8AC3E}">
        <p14:creationId xmlns:p14="http://schemas.microsoft.com/office/powerpoint/2010/main" val="4194706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7538F5AE-A8D7-44E1-B54B-DCB4FC8C21AE}" type="slidenum">
              <a:rPr lang="en-US" altLang="en-US"/>
              <a:pPr>
                <a:defRPr/>
              </a:pPr>
              <a:t>‹#›</a:t>
            </a:fld>
            <a:endParaRPr lang="en-US" altLang="en-US"/>
          </a:p>
        </p:txBody>
      </p:sp>
    </p:spTree>
    <p:extLst>
      <p:ext uri="{BB962C8B-B14F-4D97-AF65-F5344CB8AC3E}">
        <p14:creationId xmlns:p14="http://schemas.microsoft.com/office/powerpoint/2010/main" val="345216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C3077264-BD6B-43A6-9291-90B13BDEFA24}" type="slidenum">
              <a:rPr lang="en-US" altLang="en-US"/>
              <a:pPr>
                <a:defRPr/>
              </a:pPr>
              <a:t>‹#›</a:t>
            </a:fld>
            <a:endParaRPr lang="en-US" altLang="en-US"/>
          </a:p>
        </p:txBody>
      </p:sp>
    </p:spTree>
    <p:extLst>
      <p:ext uri="{BB962C8B-B14F-4D97-AF65-F5344CB8AC3E}">
        <p14:creationId xmlns:p14="http://schemas.microsoft.com/office/powerpoint/2010/main" val="12827519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A1A8CC6D-CD8A-4A9E-B02D-F19CDE10FAE0}" type="slidenum">
              <a:rPr lang="en-US" altLang="en-US"/>
              <a:pPr>
                <a:defRPr/>
              </a:pPr>
              <a:t>‹#›</a:t>
            </a:fld>
            <a:endParaRPr lang="en-US" altLang="en-US"/>
          </a:p>
        </p:txBody>
      </p:sp>
    </p:spTree>
    <p:extLst>
      <p:ext uri="{BB962C8B-B14F-4D97-AF65-F5344CB8AC3E}">
        <p14:creationId xmlns:p14="http://schemas.microsoft.com/office/powerpoint/2010/main" val="3842969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481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7630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5151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873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12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0F719D16-BD09-4CEA-8894-79B70C03E733}" type="slidenum">
              <a:rPr lang="en-US" altLang="en-US"/>
              <a:pPr>
                <a:defRPr/>
              </a:pPr>
              <a:t>‹#›</a:t>
            </a:fld>
            <a:endParaRPr lang="en-US" altLang="en-US"/>
          </a:p>
        </p:txBody>
      </p:sp>
    </p:spTree>
    <p:extLst>
      <p:ext uri="{BB962C8B-B14F-4D97-AF65-F5344CB8AC3E}">
        <p14:creationId xmlns:p14="http://schemas.microsoft.com/office/powerpoint/2010/main" val="12677586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06852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211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98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9300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459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7920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2819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6D4F1A34-EFAC-4118-92E1-97DB0261D496}" type="slidenum">
              <a:rPr lang="en-US" altLang="en-US"/>
              <a:pPr>
                <a:defRPr/>
              </a:pPr>
              <a:t>‹#›</a:t>
            </a:fld>
            <a:endParaRPr lang="en-US" altLang="en-US"/>
          </a:p>
        </p:txBody>
      </p:sp>
    </p:spTree>
    <p:extLst>
      <p:ext uri="{BB962C8B-B14F-4D97-AF65-F5344CB8AC3E}">
        <p14:creationId xmlns:p14="http://schemas.microsoft.com/office/powerpoint/2010/main" val="34019342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57431866-655A-492A-B651-C62DDCA57A81}" type="slidenum">
              <a:rPr lang="en-US" altLang="en-US"/>
              <a:pPr>
                <a:defRPr/>
              </a:pPr>
              <a:t>‹#›</a:t>
            </a:fld>
            <a:endParaRPr lang="en-US" altLang="en-US"/>
          </a:p>
        </p:txBody>
      </p:sp>
    </p:spTree>
    <p:extLst>
      <p:ext uri="{BB962C8B-B14F-4D97-AF65-F5344CB8AC3E}">
        <p14:creationId xmlns:p14="http://schemas.microsoft.com/office/powerpoint/2010/main" val="30688714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6"/>
            <a:ext cx="105156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D9186992-51E0-400E-BDFD-03E438095240}" type="slidenum">
              <a:rPr lang="en-US" altLang="en-US"/>
              <a:pPr>
                <a:defRPr/>
              </a:pPr>
              <a:t>‹#›</a:t>
            </a:fld>
            <a:endParaRPr lang="en-US" altLang="en-US"/>
          </a:p>
        </p:txBody>
      </p:sp>
    </p:spTree>
    <p:extLst>
      <p:ext uri="{BB962C8B-B14F-4D97-AF65-F5344CB8AC3E}">
        <p14:creationId xmlns:p14="http://schemas.microsoft.com/office/powerpoint/2010/main" val="3689391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40D596E2-0879-4D8E-9EC8-35E6E11761DD}" type="slidenum">
              <a:rPr lang="en-US" altLang="en-US"/>
              <a:pPr>
                <a:defRPr/>
              </a:pPr>
              <a:t>‹#›</a:t>
            </a:fld>
            <a:endParaRPr lang="en-US" altLang="en-US"/>
          </a:p>
        </p:txBody>
      </p:sp>
    </p:spTree>
    <p:extLst>
      <p:ext uri="{BB962C8B-B14F-4D97-AF65-F5344CB8AC3E}">
        <p14:creationId xmlns:p14="http://schemas.microsoft.com/office/powerpoint/2010/main" val="26883586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214682DD-ABE1-441F-AABB-339D56803AA8}" type="slidenum">
              <a:rPr lang="en-US" altLang="en-US"/>
              <a:pPr>
                <a:defRPr/>
              </a:pPr>
              <a:t>‹#›</a:t>
            </a:fld>
            <a:endParaRPr lang="en-US" altLang="en-US"/>
          </a:p>
        </p:txBody>
      </p:sp>
    </p:spTree>
    <p:extLst>
      <p:ext uri="{BB962C8B-B14F-4D97-AF65-F5344CB8AC3E}">
        <p14:creationId xmlns:p14="http://schemas.microsoft.com/office/powerpoint/2010/main" val="40907894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09D79910-4819-4F8A-9FD3-843EF4F47EB7}" type="slidenum">
              <a:rPr lang="en-US" altLang="en-US"/>
              <a:pPr>
                <a:defRPr/>
              </a:pPr>
              <a:t>‹#›</a:t>
            </a:fld>
            <a:endParaRPr lang="en-US" altLang="en-US"/>
          </a:p>
        </p:txBody>
      </p:sp>
    </p:spTree>
    <p:extLst>
      <p:ext uri="{BB962C8B-B14F-4D97-AF65-F5344CB8AC3E}">
        <p14:creationId xmlns:p14="http://schemas.microsoft.com/office/powerpoint/2010/main" val="40782320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49EAF67C-7A84-42A2-8B54-3E7A65033A76}" type="slidenum">
              <a:rPr lang="en-US" altLang="en-US"/>
              <a:pPr>
                <a:defRPr/>
              </a:pPr>
              <a:t>‹#›</a:t>
            </a:fld>
            <a:endParaRPr lang="en-US" altLang="en-US"/>
          </a:p>
        </p:txBody>
      </p:sp>
    </p:spTree>
    <p:extLst>
      <p:ext uri="{BB962C8B-B14F-4D97-AF65-F5344CB8AC3E}">
        <p14:creationId xmlns:p14="http://schemas.microsoft.com/office/powerpoint/2010/main" val="14485749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5AC03CF9-89C8-4B07-9ED1-2C1EBA5EF569}" type="slidenum">
              <a:rPr lang="en-US" altLang="en-US"/>
              <a:pPr>
                <a:defRPr/>
              </a:pPr>
              <a:t>‹#›</a:t>
            </a:fld>
            <a:endParaRPr lang="en-US" altLang="en-US"/>
          </a:p>
        </p:txBody>
      </p:sp>
    </p:spTree>
    <p:extLst>
      <p:ext uri="{BB962C8B-B14F-4D97-AF65-F5344CB8AC3E}">
        <p14:creationId xmlns:p14="http://schemas.microsoft.com/office/powerpoint/2010/main" val="12207193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717"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0AF993BD-5163-4EEA-8BCB-D93B91DDF90C}" type="slidenum">
              <a:rPr lang="en-US" altLang="en-US"/>
              <a:pPr>
                <a:defRPr/>
              </a:pPr>
              <a:t>‹#›</a:t>
            </a:fld>
            <a:endParaRPr lang="en-US" altLang="en-US"/>
          </a:p>
        </p:txBody>
      </p:sp>
    </p:spTree>
    <p:extLst>
      <p:ext uri="{BB962C8B-B14F-4D97-AF65-F5344CB8AC3E}">
        <p14:creationId xmlns:p14="http://schemas.microsoft.com/office/powerpoint/2010/main" val="1810489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9B3BA172-F9D1-40C9-A490-5BB883EA3183}" type="slidenum">
              <a:rPr lang="en-US" altLang="en-US"/>
              <a:pPr>
                <a:defRPr/>
              </a:pPr>
              <a:t>‹#›</a:t>
            </a:fld>
            <a:endParaRPr lang="en-US" altLang="en-US"/>
          </a:p>
        </p:txBody>
      </p:sp>
    </p:spTree>
    <p:extLst>
      <p:ext uri="{BB962C8B-B14F-4D97-AF65-F5344CB8AC3E}">
        <p14:creationId xmlns:p14="http://schemas.microsoft.com/office/powerpoint/2010/main" val="26700668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00ED0D30-9761-48A1-B9A2-E2AF8941226A}" type="slidenum">
              <a:rPr lang="en-US" altLang="en-US"/>
              <a:pPr>
                <a:defRPr/>
              </a:pPr>
              <a:t>‹#›</a:t>
            </a:fld>
            <a:endParaRPr lang="en-US" altLang="en-US"/>
          </a:p>
        </p:txBody>
      </p:sp>
    </p:spTree>
    <p:extLst>
      <p:ext uri="{BB962C8B-B14F-4D97-AF65-F5344CB8AC3E}">
        <p14:creationId xmlns:p14="http://schemas.microsoft.com/office/powerpoint/2010/main" val="21966766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0C9C8AF7-11CC-46A2-88DC-93875AF2CDA3}" type="slidenum">
              <a:rPr lang="en-US" altLang="en-US"/>
              <a:pPr>
                <a:defRPr/>
              </a:pPr>
              <a:t>‹#›</a:t>
            </a:fld>
            <a:endParaRPr lang="en-US" altLang="en-US"/>
          </a:p>
        </p:txBody>
      </p:sp>
    </p:spTree>
    <p:extLst>
      <p:ext uri="{BB962C8B-B14F-4D97-AF65-F5344CB8AC3E}">
        <p14:creationId xmlns:p14="http://schemas.microsoft.com/office/powerpoint/2010/main" val="607355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fld id="{5606DD60-7018-409A-9FE5-45A0FCCA12A8}" type="datetimeFigureOut">
              <a:rPr lang="en-US"/>
              <a:pPr>
                <a:defRPr/>
              </a:pPr>
              <a:t>4/17/2022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fld id="{34F27BD4-DF6E-4BFD-B4F2-A3CF98565C47}" type="slidenum">
              <a:rPr lang="en-US"/>
              <a:pPr>
                <a:defRPr/>
              </a:pPr>
              <a:t>‹#›</a:t>
            </a:fld>
            <a:endParaRPr lang="en-US"/>
          </a:p>
        </p:txBody>
      </p:sp>
    </p:spTree>
    <p:extLst>
      <p:ext uri="{BB962C8B-B14F-4D97-AF65-F5344CB8AC3E}">
        <p14:creationId xmlns:p14="http://schemas.microsoft.com/office/powerpoint/2010/main" val="19552697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fld id="{609D65B7-BA72-4778-BAD7-7245A8EC7B53}" type="datetimeFigureOut">
              <a:rPr lang="en-US"/>
              <a:pPr>
                <a:defRPr/>
              </a:pPr>
              <a:t>4/17/2022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Tahoma" panose="020B0604030504040204" pitchFamily="34" charset="0"/>
                <a:cs typeface="Arial" panose="020B0604020202020204" pitchFamily="34" charset="0"/>
              </a:defRPr>
            </a:lvl1pPr>
          </a:lstStyle>
          <a:p>
            <a:pPr>
              <a:defRPr/>
            </a:pPr>
            <a:fld id="{CC741DEC-F6C4-4F11-AFBF-DA3B70B8BBA4}" type="slidenum">
              <a:rPr lang="en-US" altLang="en-US"/>
              <a:pPr>
                <a:defRPr/>
              </a:pPr>
              <a:t>‹#›</a:t>
            </a:fld>
            <a:endParaRPr lang="en-US" altLang="en-US"/>
          </a:p>
        </p:txBody>
      </p:sp>
    </p:spTree>
    <p:extLst>
      <p:ext uri="{BB962C8B-B14F-4D97-AF65-F5344CB8AC3E}">
        <p14:creationId xmlns:p14="http://schemas.microsoft.com/office/powerpoint/2010/main" val="3144452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04580F57-AA45-418F-8C9A-E8B6A82209DF}" type="slidenum">
              <a:rPr lang="en-US" altLang="en-US"/>
              <a:pPr>
                <a:defRPr/>
              </a:pPr>
              <a:t>‹#›</a:t>
            </a:fld>
            <a:endParaRPr lang="en-US" altLang="en-US"/>
          </a:p>
        </p:txBody>
      </p:sp>
    </p:spTree>
    <p:extLst>
      <p:ext uri="{BB962C8B-B14F-4D97-AF65-F5344CB8AC3E}">
        <p14:creationId xmlns:p14="http://schemas.microsoft.com/office/powerpoint/2010/main" val="38406043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09BE8FFD-9989-4E67-BA4A-25C800F17B4E}" type="datetimeFigureOut">
              <a:rPr lang="en-US"/>
              <a:pPr>
                <a:defRPr/>
              </a:pPr>
              <a:t>4/17/2022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AABD9F7E-01D4-4DAE-B7A7-F759D6E8FEC5}" type="slidenum">
              <a:rPr lang="en-US"/>
              <a:pPr>
                <a:defRPr/>
              </a:pPr>
              <a:t>‹#›</a:t>
            </a:fld>
            <a:endParaRPr lang="en-US"/>
          </a:p>
        </p:txBody>
      </p:sp>
    </p:spTree>
    <p:extLst>
      <p:ext uri="{BB962C8B-B14F-4D97-AF65-F5344CB8AC3E}">
        <p14:creationId xmlns:p14="http://schemas.microsoft.com/office/powerpoint/2010/main" val="12427689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1562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794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234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E79146-8907-4DC9-93AF-68899AAF4904}"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B0D03A-2D70-4213-9089-03DE6561BD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5567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E79146-8907-4DC9-93AF-68899AAF4904}"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B0D03A-2D70-4213-9089-03DE6561BD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5201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E79146-8907-4DC9-93AF-68899AAF4904}"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B0D03A-2D70-4213-9089-03DE6561BD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9718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E79146-8907-4DC9-93AF-68899AAF4904}" type="datetimeFigureOut">
              <a:rPr lang="en-US" smtClean="0">
                <a:solidFill>
                  <a:prstClr val="black">
                    <a:tint val="75000"/>
                  </a:prstClr>
                </a:solidFill>
              </a:rPr>
              <a:pPr/>
              <a:t>4/17/2022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B0D03A-2D70-4213-9089-03DE6561BD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50699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E79146-8907-4DC9-93AF-68899AAF4904}" type="datetimeFigureOut">
              <a:rPr lang="en-US" smtClean="0">
                <a:solidFill>
                  <a:prstClr val="black">
                    <a:tint val="75000"/>
                  </a:prstClr>
                </a:solidFill>
              </a:rPr>
              <a:pPr/>
              <a:t>4/17/2022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B0D03A-2D70-4213-9089-03DE6561BD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1224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E79146-8907-4DC9-93AF-68899AAF4904}" type="datetimeFigureOut">
              <a:rPr lang="en-US" smtClean="0">
                <a:solidFill>
                  <a:prstClr val="black">
                    <a:tint val="75000"/>
                  </a:prstClr>
                </a:solidFill>
              </a:rPr>
              <a:pPr/>
              <a:t>4/17/2022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B0D03A-2D70-4213-9089-03DE6561BD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327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EE3DCA00-E7B0-4DDF-97B2-5DD697ECD9C6}" type="slidenum">
              <a:rPr lang="en-US" altLang="en-US"/>
              <a:pPr>
                <a:defRPr/>
              </a:pPr>
              <a:t>‹#›</a:t>
            </a:fld>
            <a:endParaRPr lang="en-US" altLang="en-US"/>
          </a:p>
        </p:txBody>
      </p:sp>
    </p:spTree>
    <p:extLst>
      <p:ext uri="{BB962C8B-B14F-4D97-AF65-F5344CB8AC3E}">
        <p14:creationId xmlns:p14="http://schemas.microsoft.com/office/powerpoint/2010/main" val="8281154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E79146-8907-4DC9-93AF-68899AAF4904}" type="datetimeFigureOut">
              <a:rPr lang="en-US" smtClean="0">
                <a:solidFill>
                  <a:prstClr val="black">
                    <a:tint val="75000"/>
                  </a:prstClr>
                </a:solidFill>
              </a:rPr>
              <a:pPr/>
              <a:t>4/17/2022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B0D03A-2D70-4213-9089-03DE6561BD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3000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79146-8907-4DC9-93AF-68899AAF4904}" type="datetimeFigureOut">
              <a:rPr lang="en-US" smtClean="0">
                <a:solidFill>
                  <a:prstClr val="black">
                    <a:tint val="75000"/>
                  </a:prstClr>
                </a:solidFill>
              </a:rPr>
              <a:pPr/>
              <a:t>4/17/2022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B0D03A-2D70-4213-9089-03DE6561BD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2527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79146-8907-4DC9-93AF-68899AAF4904}" type="datetimeFigureOut">
              <a:rPr lang="en-US" smtClean="0">
                <a:solidFill>
                  <a:prstClr val="black">
                    <a:tint val="75000"/>
                  </a:prstClr>
                </a:solidFill>
              </a:rPr>
              <a:pPr/>
              <a:t>4/17/2022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B0D03A-2D70-4213-9089-03DE6561BD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4824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E79146-8907-4DC9-93AF-68899AAF4904}"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B0D03A-2D70-4213-9089-03DE6561BD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7288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E79146-8907-4DC9-93AF-68899AAF4904}"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B0D03A-2D70-4213-9089-03DE6561BD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63569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8422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fld id="{F2B20B83-0325-417D-BE57-1C90B6AAE64A}" type="datetimeFigureOut">
              <a:rPr lang="en-US"/>
              <a:pPr>
                <a:defRPr/>
              </a:pPr>
              <a:t>4/17/2022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auto" hangingPunct="0">
              <a:spcBef>
                <a:spcPts val="0"/>
              </a:spcBef>
              <a:spcAft>
                <a:spcPts val="0"/>
              </a:spcAft>
              <a:defRPr b="1">
                <a:latin typeface="Tahoma" panose="020B0604030504040204" pitchFamily="34" charset="0"/>
                <a:cs typeface="+mn-cs"/>
              </a:defRPr>
            </a:lvl1pPr>
          </a:lstStyle>
          <a:p>
            <a:pPr>
              <a:defRPr/>
            </a:pPr>
            <a:fld id="{3300387A-34B8-4D80-9B3E-27811F77190E}" type="slidenum">
              <a:rPr lang="en-US" altLang="en-US"/>
              <a:pPr>
                <a:defRPr/>
              </a:pPr>
              <a:t>‹#›</a:t>
            </a:fld>
            <a:endParaRPr lang="en-US" altLang="en-US"/>
          </a:p>
        </p:txBody>
      </p:sp>
    </p:spTree>
    <p:extLst>
      <p:ext uri="{BB962C8B-B14F-4D97-AF65-F5344CB8AC3E}">
        <p14:creationId xmlns:p14="http://schemas.microsoft.com/office/powerpoint/2010/main" val="34447541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5E06E85E-47AB-4398-AD00-49B4ED422D3B}" type="slidenum">
              <a:rPr lang="en-US" altLang="en-US"/>
              <a:pPr>
                <a:defRPr/>
              </a:pPr>
              <a:t>‹#›</a:t>
            </a:fld>
            <a:endParaRPr lang="en-US" altLang="en-US"/>
          </a:p>
        </p:txBody>
      </p:sp>
    </p:spTree>
    <p:extLst>
      <p:ext uri="{BB962C8B-B14F-4D97-AF65-F5344CB8AC3E}">
        <p14:creationId xmlns:p14="http://schemas.microsoft.com/office/powerpoint/2010/main" val="5215678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2009527D-7CE8-4332-A942-860BBAF789C8}" type="slidenum">
              <a:rPr lang="en-US" altLang="en-US"/>
              <a:pPr>
                <a:defRPr/>
              </a:pPr>
              <a:t>‹#›</a:t>
            </a:fld>
            <a:endParaRPr lang="en-US" altLang="en-US"/>
          </a:p>
        </p:txBody>
      </p:sp>
    </p:spTree>
    <p:extLst>
      <p:ext uri="{BB962C8B-B14F-4D97-AF65-F5344CB8AC3E}">
        <p14:creationId xmlns:p14="http://schemas.microsoft.com/office/powerpoint/2010/main" val="22251084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8D1CDD38-B603-4E0E-AAE1-33EA95894575}" type="slidenum">
              <a:rPr lang="en-US" altLang="en-US"/>
              <a:pPr>
                <a:defRPr/>
              </a:pPr>
              <a:t>‹#›</a:t>
            </a:fld>
            <a:endParaRPr lang="en-US" altLang="en-US"/>
          </a:p>
        </p:txBody>
      </p:sp>
    </p:spTree>
    <p:extLst>
      <p:ext uri="{BB962C8B-B14F-4D97-AF65-F5344CB8AC3E}">
        <p14:creationId xmlns:p14="http://schemas.microsoft.com/office/powerpoint/2010/main" val="6576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9EDBC999-1CE6-4B0C-AED5-11A6D26086D2}" type="slidenum">
              <a:rPr lang="en-US" altLang="en-US"/>
              <a:pPr>
                <a:defRPr/>
              </a:pPr>
              <a:t>‹#›</a:t>
            </a:fld>
            <a:endParaRPr lang="en-US" altLang="en-US"/>
          </a:p>
        </p:txBody>
      </p:sp>
    </p:spTree>
    <p:extLst>
      <p:ext uri="{BB962C8B-B14F-4D97-AF65-F5344CB8AC3E}">
        <p14:creationId xmlns:p14="http://schemas.microsoft.com/office/powerpoint/2010/main" val="32857823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B774E886-A72B-4464-8BAC-1339C4B3DFEB}" type="slidenum">
              <a:rPr lang="en-US" altLang="en-US"/>
              <a:pPr>
                <a:defRPr/>
              </a:pPr>
              <a:t>‹#›</a:t>
            </a:fld>
            <a:endParaRPr lang="en-US" altLang="en-US"/>
          </a:p>
        </p:txBody>
      </p:sp>
    </p:spTree>
    <p:extLst>
      <p:ext uri="{BB962C8B-B14F-4D97-AF65-F5344CB8AC3E}">
        <p14:creationId xmlns:p14="http://schemas.microsoft.com/office/powerpoint/2010/main" val="7003524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8" name="Footer Placeholder 7"/>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45457E48-2C5F-498E-80F4-4B9F4687A172}" type="slidenum">
              <a:rPr lang="en-US" altLang="en-US"/>
              <a:pPr>
                <a:defRPr/>
              </a:pPr>
              <a:t>‹#›</a:t>
            </a:fld>
            <a:endParaRPr lang="en-US" altLang="en-US"/>
          </a:p>
        </p:txBody>
      </p:sp>
    </p:spTree>
    <p:extLst>
      <p:ext uri="{BB962C8B-B14F-4D97-AF65-F5344CB8AC3E}">
        <p14:creationId xmlns:p14="http://schemas.microsoft.com/office/powerpoint/2010/main" val="14853258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4" name="Footer Placeholder 3"/>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F01BD904-3248-4E6E-822A-FA5EF853CF9D}" type="slidenum">
              <a:rPr lang="en-US" altLang="en-US"/>
              <a:pPr>
                <a:defRPr/>
              </a:pPr>
              <a:t>‹#›</a:t>
            </a:fld>
            <a:endParaRPr lang="en-US" altLang="en-US"/>
          </a:p>
        </p:txBody>
      </p:sp>
    </p:spTree>
    <p:extLst>
      <p:ext uri="{BB962C8B-B14F-4D97-AF65-F5344CB8AC3E}">
        <p14:creationId xmlns:p14="http://schemas.microsoft.com/office/powerpoint/2010/main" val="41397241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3" name="Footer Placeholder 2"/>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EAC9CB6B-2DF8-4670-8A13-903071272359}" type="slidenum">
              <a:rPr lang="en-US" altLang="en-US"/>
              <a:pPr>
                <a:defRPr/>
              </a:pPr>
              <a:t>‹#›</a:t>
            </a:fld>
            <a:endParaRPr lang="en-US" altLang="en-US"/>
          </a:p>
        </p:txBody>
      </p:sp>
    </p:spTree>
    <p:extLst>
      <p:ext uri="{BB962C8B-B14F-4D97-AF65-F5344CB8AC3E}">
        <p14:creationId xmlns:p14="http://schemas.microsoft.com/office/powerpoint/2010/main" val="34708771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0F535AE6-EAB1-4C5A-976D-D8AFCD496924}" type="slidenum">
              <a:rPr lang="en-US" altLang="en-US"/>
              <a:pPr>
                <a:defRPr/>
              </a:pPr>
              <a:t>‹#›</a:t>
            </a:fld>
            <a:endParaRPr lang="en-US" altLang="en-US"/>
          </a:p>
        </p:txBody>
      </p:sp>
    </p:spTree>
    <p:extLst>
      <p:ext uri="{BB962C8B-B14F-4D97-AF65-F5344CB8AC3E}">
        <p14:creationId xmlns:p14="http://schemas.microsoft.com/office/powerpoint/2010/main" val="26642376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65BAAEF8-5FA5-4F5B-9C5F-2DA16F94336D}" type="slidenum">
              <a:rPr lang="en-US" altLang="en-US"/>
              <a:pPr>
                <a:defRPr/>
              </a:pPr>
              <a:t>‹#›</a:t>
            </a:fld>
            <a:endParaRPr lang="en-US" altLang="en-US"/>
          </a:p>
        </p:txBody>
      </p:sp>
    </p:spTree>
    <p:extLst>
      <p:ext uri="{BB962C8B-B14F-4D97-AF65-F5344CB8AC3E}">
        <p14:creationId xmlns:p14="http://schemas.microsoft.com/office/powerpoint/2010/main" val="3567222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CFBC5912-CE59-4ECA-A277-4729AA5ED6A7}" type="slidenum">
              <a:rPr lang="en-US" altLang="en-US"/>
              <a:pPr>
                <a:defRPr/>
              </a:pPr>
              <a:t>‹#›</a:t>
            </a:fld>
            <a:endParaRPr lang="en-US" altLang="en-US"/>
          </a:p>
        </p:txBody>
      </p:sp>
    </p:spTree>
    <p:extLst>
      <p:ext uri="{BB962C8B-B14F-4D97-AF65-F5344CB8AC3E}">
        <p14:creationId xmlns:p14="http://schemas.microsoft.com/office/powerpoint/2010/main" val="30163636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8260A6AE-2B22-44FF-A14B-0FA7533F61A7}" type="slidenum">
              <a:rPr lang="en-US" altLang="en-US"/>
              <a:pPr>
                <a:defRPr/>
              </a:pPr>
              <a:t>‹#›</a:t>
            </a:fld>
            <a:endParaRPr lang="en-US" altLang="en-US"/>
          </a:p>
        </p:txBody>
      </p:sp>
    </p:spTree>
    <p:extLst>
      <p:ext uri="{BB962C8B-B14F-4D97-AF65-F5344CB8AC3E}">
        <p14:creationId xmlns:p14="http://schemas.microsoft.com/office/powerpoint/2010/main" val="2948313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065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7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7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7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4.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8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8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a:cs typeface="+mn-cs"/>
              </a:defRPr>
            </a:lvl1pPr>
          </a:lstStyle>
          <a:p>
            <a:pPr fontAlgn="base">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cs typeface="+mn-cs"/>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a:cs typeface="+mn-cs"/>
              </a:defRPr>
            </a:lvl1pPr>
          </a:lstStyle>
          <a:p>
            <a:pPr fontAlgn="base">
              <a:spcBef>
                <a:spcPct val="0"/>
              </a:spcBef>
              <a:spcAft>
                <a:spcPct val="0"/>
              </a:spcAft>
              <a:defRPr/>
            </a:pPr>
            <a:fld id="{FB593CBD-4BB7-4BCC-9F58-C070CD9D16DB}"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349083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19"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fld id="{A818B7E1-6E51-439D-8978-AA00A68A3824}" type="datetimeFigureOut">
              <a:rPr lang="en-US"/>
              <a:pPr>
                <a:defRPr/>
              </a:pPr>
              <a:t>4/17/2022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a:cs typeface="+mn-cs"/>
              </a:defRPr>
            </a:lvl1pPr>
          </a:lstStyle>
          <a:p>
            <a:pPr>
              <a:defRPr/>
            </a:pPr>
            <a:fld id="{6261DA6C-C328-478D-A5FE-F9AADCE4C61B}" type="slidenum">
              <a:rPr lang="en-US"/>
              <a:pPr>
                <a:defRPr/>
              </a:pPr>
              <a:t>‹#›</a:t>
            </a:fld>
            <a:endParaRPr lang="en-US"/>
          </a:p>
        </p:txBody>
      </p:sp>
    </p:spTree>
    <p:extLst>
      <p:ext uri="{BB962C8B-B14F-4D97-AF65-F5344CB8AC3E}">
        <p14:creationId xmlns:p14="http://schemas.microsoft.com/office/powerpoint/2010/main" val="620421584"/>
      </p:ext>
    </p:extLst>
  </p:cSld>
  <p:clrMap bg1="lt1" tx1="dk1" bg2="lt2" tx2="dk2" accent1="accent1" accent2="accent2" accent3="accent3" accent4="accent4" accent5="accent5" accent6="accent6" hlink="hlink" folHlink="folHlink"/>
  <p:sldLayoutIdLst>
    <p:sldLayoutId id="214748373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0462913"/>
      </p:ext>
    </p:extLst>
  </p:cSld>
  <p:clrMap bg1="lt1" tx1="dk1" bg2="lt2" tx2="dk2" accent1="accent1" accent2="accent2" accent3="accent3" accent4="accent4" accent5="accent5" accent6="accent6" hlink="hlink" folHlink="folHlink"/>
  <p:sldLayoutIdLst>
    <p:sldLayoutId id="214748374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1165146"/>
      </p:ext>
    </p:extLst>
  </p:cSld>
  <p:clrMap bg1="lt1" tx1="dk1" bg2="lt2" tx2="dk2" accent1="accent1" accent2="accent2" accent3="accent3" accent4="accent4" accent5="accent5" accent6="accent6" hlink="hlink" folHlink="folHlink"/>
  <p:sldLayoutIdLst>
    <p:sldLayoutId id="214748374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659772"/>
      </p:ext>
    </p:extLst>
  </p:cSld>
  <p:clrMap bg1="lt1" tx1="dk1" bg2="lt2" tx2="dk2" accent1="accent1" accent2="accent2" accent3="accent3" accent4="accent4" accent5="accent5" accent6="accent6" hlink="hlink" folHlink="folHlink"/>
  <p:sldLayoutIdLst>
    <p:sldLayoutId id="214748374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E79146-8907-4DC9-93AF-68899AAF4904}"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0D03A-2D70-4213-9089-03DE6561BD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92446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877682"/>
      </p:ext>
    </p:extLst>
  </p:cSld>
  <p:clrMap bg1="lt1" tx1="dk1" bg2="lt2" tx2="dk2" accent1="accent1" accent2="accent2" accent3="accent3" accent4="accent4" accent5="accent5" accent6="accent6" hlink="hlink" folHlink="folHlink"/>
  <p:sldLayoutIdLst>
    <p:sldLayoutId id="214748375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50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fld id="{39B408AD-81C6-449B-AC81-8E883302E59C}" type="datetimeFigureOut">
              <a:rPr lang="en-US"/>
              <a:pPr>
                <a:defRPr/>
              </a:pPr>
              <a:t>4/17/2022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6656210A-200C-4723-9380-79E8AE3EEFF1}"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536125405"/>
      </p:ext>
    </p:extLst>
  </p:cSld>
  <p:clrMap bg1="lt1" tx1="dk1" bg2="lt2" tx2="dk2" accent1="accent1" accent2="accent2" accent3="accent3" accent4="accent4" accent5="accent5" accent6="accent6" hlink="hlink" folHlink="folHlink"/>
  <p:sldLayoutIdLst>
    <p:sldLayoutId id="214748376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531"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a:cs typeface="Arial"/>
              </a:defRPr>
            </a:lvl1pPr>
          </a:lstStyle>
          <a:p>
            <a:pPr fontAlgn="base">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cs typeface="Arial"/>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cs typeface="+mn-cs"/>
              </a:defRPr>
            </a:lvl1pPr>
          </a:lstStyle>
          <a:p>
            <a:pPr fontAlgn="base">
              <a:spcBef>
                <a:spcPct val="0"/>
              </a:spcBef>
              <a:spcAft>
                <a:spcPct val="0"/>
              </a:spcAft>
              <a:defRPr/>
            </a:pPr>
            <a:fld id="{9BC3493E-55E0-415C-BCB8-9FBFF38BEBF8}"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86824065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134865"/>
      </p:ext>
    </p:extLst>
  </p:cSld>
  <p:clrMap bg1="lt1" tx1="dk1" bg2="lt2" tx2="dk2" accent1="accent1" accent2="accent2" accent3="accent3" accent4="accent4" accent5="accent5" accent6="accent6" hlink="hlink" folHlink="folHlink"/>
  <p:sldLayoutIdLst>
    <p:sldLayoutId id="21474837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6813"/>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6813"/>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6813"/>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cs typeface="Arial"/>
              </a:defRPr>
            </a:lvl1pPr>
          </a:lstStyle>
          <a:p>
            <a:pPr fontAlgn="base">
              <a:spcBef>
                <a:spcPct val="0"/>
              </a:spcBef>
              <a:spcAft>
                <a:spcPct val="0"/>
              </a:spcAft>
              <a:defRPr/>
            </a:pPr>
            <a:fld id="{FE10B6A1-8296-4C37-95E2-7462FD253D0A}"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37926103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a:cs typeface="Arial"/>
              </a:defRPr>
            </a:lvl1pPr>
          </a:lstStyle>
          <a:p>
            <a:pPr fontAlgn="base">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cs typeface="Arial"/>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cs typeface="Arial"/>
              </a:defRPr>
            </a:lvl1pPr>
          </a:lstStyle>
          <a:p>
            <a:pPr fontAlgn="base">
              <a:spcBef>
                <a:spcPct val="0"/>
              </a:spcBef>
              <a:spcAft>
                <a:spcPct val="0"/>
              </a:spcAft>
              <a:defRPr/>
            </a:pPr>
            <a:fld id="{FB23C529-29D3-499A-8307-7801A0649D9D}"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5066808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prstClr val="black">
                    <a:tint val="75000"/>
                  </a:prstClr>
                </a:solidFill>
                <a:latin typeface="Tahoma" panose="020B0604030504040204" pitchFamily="34" charset="0"/>
                <a:cs typeface="+mn-cs"/>
              </a:defRPr>
            </a:lvl1pPr>
          </a:lstStyle>
          <a:p>
            <a:pPr eaLnBrk="0" fontAlgn="base" hangingPunct="0">
              <a:spcBef>
                <a:spcPct val="0"/>
              </a:spcBef>
              <a:spcAft>
                <a:spcPct val="0"/>
              </a:spcAft>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prstClr val="black">
                    <a:tint val="75000"/>
                  </a:prstClr>
                </a:solidFill>
                <a:latin typeface="Tahoma" panose="020B0604030504040204" pitchFamily="34" charset="0"/>
                <a:cs typeface="+mn-cs"/>
              </a:defRPr>
            </a:lvl1pPr>
          </a:lstStyle>
          <a:p>
            <a:pPr eaLnBrk="0" fontAlgn="base" hangingPunct="0">
              <a:spcBef>
                <a:spcPct val="0"/>
              </a:spcBef>
              <a:spcAft>
                <a:spcPct val="0"/>
              </a:spcAft>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898989"/>
                </a:solidFill>
                <a:latin typeface="Tahoma" panose="020B0604030504040204" pitchFamily="34" charset="0"/>
                <a:cs typeface="+mn-cs"/>
              </a:defRPr>
            </a:lvl1pPr>
          </a:lstStyle>
          <a:p>
            <a:pPr eaLnBrk="0" fontAlgn="base" hangingPunct="0">
              <a:spcBef>
                <a:spcPct val="0"/>
              </a:spcBef>
              <a:spcAft>
                <a:spcPct val="0"/>
              </a:spcAft>
              <a:defRPr/>
            </a:pPr>
            <a:fld id="{A0BE24B8-A3F9-4EB2-BAF0-C396AE45C7E6}" type="slidenum">
              <a:rPr lang="en-US" altLang="en-US"/>
              <a:pPr eaLnBrk="0" fontAlgn="base" hangingPunct="0">
                <a:spcBef>
                  <a:spcPct val="0"/>
                </a:spcBef>
                <a:spcAft>
                  <a:spcPct val="0"/>
                </a:spcAft>
                <a:defRPr/>
              </a:pPr>
              <a:t>‹#›</a:t>
            </a:fld>
            <a:endParaRPr lang="en-US" altLang="en-US"/>
          </a:p>
        </p:txBody>
      </p:sp>
    </p:spTree>
    <p:extLst>
      <p:ext uri="{BB962C8B-B14F-4D97-AF65-F5344CB8AC3E}">
        <p14:creationId xmlns:p14="http://schemas.microsoft.com/office/powerpoint/2010/main" val="24667783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922418"/>
      </p:ext>
    </p:extLst>
  </p:cSld>
  <p:clrMap bg1="lt1" tx1="dk1" bg2="lt2" tx2="dk2" accent1="accent1" accent2="accent2" accent3="accent3" accent4="accent4" accent5="accent5" accent6="accent6" hlink="hlink" folHlink="folHlink"/>
  <p:sldLayoutIdLst>
    <p:sldLayoutId id="214748370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77231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b="0">
                <a:solidFill>
                  <a:srgbClr val="000000"/>
                </a:solidFill>
                <a:latin typeface="+mn-lt"/>
                <a:cs typeface="+mn-cs"/>
              </a:defRPr>
            </a:lvl1pPr>
          </a:lstStyle>
          <a:p>
            <a:pPr fontAlgn="base">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b="0">
                <a:solidFill>
                  <a:srgbClr val="000000"/>
                </a:solidFill>
                <a:latin typeface="+mn-lt"/>
                <a:cs typeface="+mn-cs"/>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b="0">
                <a:solidFill>
                  <a:srgbClr val="000000"/>
                </a:solidFill>
                <a:latin typeface="+mn-lt"/>
                <a:cs typeface="+mn-cs"/>
              </a:defRPr>
            </a:lvl1pPr>
          </a:lstStyle>
          <a:p>
            <a:pPr fontAlgn="base">
              <a:spcBef>
                <a:spcPct val="0"/>
              </a:spcBef>
              <a:spcAft>
                <a:spcPct val="0"/>
              </a:spcAft>
              <a:defRPr/>
            </a:pPr>
            <a:fld id="{E72B449C-186B-431D-B50C-9EA5F4DF31E5}"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340423607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fld id="{1E3E14C8-380A-421C-97F8-DC1D4C629190}" type="datetimeFigureOut">
              <a:rPr lang="en-US"/>
              <a:pPr>
                <a:defRPr/>
              </a:pPr>
              <a:t>4/17/2022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a:cs typeface="+mn-cs"/>
              </a:defRPr>
            </a:lvl1pPr>
          </a:lstStyle>
          <a:p>
            <a:pPr>
              <a:defRPr/>
            </a:pPr>
            <a:fld id="{857621AA-6CD8-4EDF-8247-1D925A28CA27}" type="slidenum">
              <a:rPr lang="en-US"/>
              <a:pPr>
                <a:defRPr/>
              </a:pPr>
              <a:t>‹#›</a:t>
            </a:fld>
            <a:endParaRPr lang="en-US"/>
          </a:p>
        </p:txBody>
      </p:sp>
    </p:spTree>
    <p:extLst>
      <p:ext uri="{BB962C8B-B14F-4D97-AF65-F5344CB8AC3E}">
        <p14:creationId xmlns:p14="http://schemas.microsoft.com/office/powerpoint/2010/main" val="3433281419"/>
      </p:ext>
    </p:extLst>
  </p:cSld>
  <p:clrMap bg1="lt1" tx1="dk1" bg2="lt2" tx2="dk2" accent1="accent1" accent2="accent2" accent3="accent3" accent4="accent4" accent5="accent5" accent6="accent6" hlink="hlink" folHlink="folHlink"/>
  <p:sldLayoutIdLst>
    <p:sldLayoutId id="214748373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fld id="{3C668D5A-5931-40CA-863F-29B56A885653}" type="datetimeFigureOut">
              <a:rPr lang="en-US"/>
              <a:pPr>
                <a:defRPr/>
              </a:pPr>
              <a:t>4/17/2022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cs typeface="+mn-cs"/>
              </a:defRPr>
            </a:lvl1pPr>
          </a:lstStyle>
          <a:p>
            <a:pPr fontAlgn="base">
              <a:spcBef>
                <a:spcPct val="0"/>
              </a:spcBef>
              <a:spcAft>
                <a:spcPct val="0"/>
              </a:spcAft>
              <a:defRPr/>
            </a:pPr>
            <a:fld id="{91D54C98-C151-4947-B31B-9577FCFC3682}"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471750796"/>
      </p:ext>
    </p:extLst>
  </p:cSld>
  <p:clrMap bg1="lt1" tx1="dk1" bg2="lt2" tx2="dk2" accent1="accent1" accent2="accent2" accent3="accent3" accent4="accent4" accent5="accent5" accent6="accent6" hlink="hlink" folHlink="folHlink"/>
  <p:sldLayoutIdLst>
    <p:sldLayoutId id="214748373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0.xml"/></Relationships>
</file>

<file path=ppt/slides/_rels/slide10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4.xml"/></Relationships>
</file>

<file path=ppt/slides/_rels/slide10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5.xml"/></Relationships>
</file>

<file path=ppt/slides/_rels/slide10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0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0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0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0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0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5.xml"/></Relationships>
</file>

<file path=ppt/slides/_rels/slide10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1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1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1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1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1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1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1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1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1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2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2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2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2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_rels/slide1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5.xml"/></Relationships>
</file>

<file path=ppt/slides/_rels/slide1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5.xml"/></Relationships>
</file>

<file path=ppt/slides/_rels/slide1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1.xml"/></Relationships>
</file>

<file path=ppt/slides/_rels/slide13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5.xml"/></Relationships>
</file>

<file path=ppt/slides/_rels/slide13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5.xml"/></Relationships>
</file>

<file path=ppt/slides/_rels/slide1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5.xml"/></Relationships>
</file>

<file path=ppt/slides/_rels/slide1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5.xml"/></Relationships>
</file>

<file path=ppt/slides/_rels/slide1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5.xml"/></Relationships>
</file>

<file path=ppt/slides/_rels/slide1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5.xml"/></Relationships>
</file>

<file path=ppt/slides/_rels/slide1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5.xml"/></Relationships>
</file>

<file path=ppt/slides/_rels/slide1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5.xml"/></Relationships>
</file>

<file path=ppt/slides/_rels/slide1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1.xml"/></Relationships>
</file>

<file path=ppt/slides/_rels/slide1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6.xml"/></Relationships>
</file>

<file path=ppt/slides/_rels/slide14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86.xml"/></Relationships>
</file>

<file path=ppt/slides/_rels/slide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9.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9.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98.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8.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8.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8.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8.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8.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8.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8.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8.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5.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5.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5.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5.xml"/></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5.xml"/></Relationships>
</file>

<file path=ppt/slides/_rels/slide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5.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5.xml"/></Relationships>
</file>

<file path=ppt/slides/_rels/slide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5.xml"/></Relationships>
</file>

<file path=ppt/slides/_rels/slide8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5.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0.xml"/></Relationships>
</file>

<file path=ppt/slides/_rels/slide9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5.xml"/></Relationships>
</file>

<file path=ppt/slides/_rels/slide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5.xml"/></Relationships>
</file>

<file path=ppt/slides/_rels/slide9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04622" y="282223"/>
            <a:ext cx="3454400" cy="1938992"/>
          </a:xfrm>
          <a:prstGeom prst="rect">
            <a:avLst/>
          </a:prstGeom>
          <a:noFill/>
        </p:spPr>
        <p:txBody>
          <a:bodyPr>
            <a:spAutoFit/>
          </a:bodyPr>
          <a:lstStyle/>
          <a:p>
            <a:pPr algn="ctr">
              <a:defRPr/>
            </a:pPr>
            <a:r>
              <a:rPr lang="en-US" sz="4000" b="1" dirty="0">
                <a:solidFill>
                  <a:srgbClr val="000000"/>
                </a:solidFill>
                <a:effectLst>
                  <a:reflection blurRad="6350" stA="55000" endA="300" endPos="45500" dir="5400000" sy="-100000" algn="bl" rotWithShape="0"/>
                </a:effectLst>
                <a:latin typeface="Script MT Bold" panose="03040602040607080904" pitchFamily="66" charset="0"/>
                <a:cs typeface="Arial" panose="020B0604020202020204" pitchFamily="34" charset="0"/>
              </a:rPr>
              <a:t>WELCOME TO OUR SERVICES</a:t>
            </a:r>
          </a:p>
        </p:txBody>
      </p:sp>
    </p:spTree>
    <p:extLst>
      <p:ext uri="{BB962C8B-B14F-4D97-AF65-F5344CB8AC3E}">
        <p14:creationId xmlns:p14="http://schemas.microsoft.com/office/powerpoint/2010/main" val="1762121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result for LET'S WORSHIP TOGE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734299"/>
      </p:ext>
    </p:extLst>
  </p:cSld>
  <p:clrMapOvr>
    <a:masterClrMapping/>
  </p:clrMapOvr>
  <p:transition advClick="0" advTm="6000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ow To Save Money On Gas – Forbes Advis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5986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as prices jump 8 cents, record for diesel prices brok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4640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977"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365125"/>
            <a:ext cx="9926425" cy="954107"/>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THE EVIDENCE OF CHRIST’S RESURRECTION IS ABUNDANT</a:t>
            </a:r>
            <a:endParaRPr lang="en-US" sz="2800" b="1" dirty="0">
              <a:solidFill>
                <a:srgbClr val="FFC000"/>
              </a:solidFill>
              <a:latin typeface="Arial" panose="020B0604020202020204" pitchFamily="34" charset="0"/>
              <a:cs typeface="Arial" panose="020B0604020202020204" pitchFamily="34" charset="0"/>
            </a:endParaRPr>
          </a:p>
        </p:txBody>
      </p:sp>
      <p:sp>
        <p:nvSpPr>
          <p:cNvPr id="5" name="TextBox 4"/>
          <p:cNvSpPr txBox="1"/>
          <p:nvPr/>
        </p:nvSpPr>
        <p:spPr>
          <a:xfrm>
            <a:off x="1253765" y="1432874"/>
            <a:ext cx="9926425" cy="954107"/>
          </a:xfrm>
          <a:prstGeom prst="rect">
            <a:avLst/>
          </a:prstGeom>
          <a:noFill/>
        </p:spPr>
        <p:txBody>
          <a:bodyPr wrap="square" rtlCol="0">
            <a:spAutoFit/>
          </a:bodyPr>
          <a:lstStyle/>
          <a:p>
            <a:r>
              <a:rPr lang="en-US" sz="2800" b="1" dirty="0" smtClean="0">
                <a:solidFill>
                  <a:srgbClr val="92D050"/>
                </a:solidFill>
                <a:latin typeface="Arial" panose="020B0604020202020204" pitchFamily="34" charset="0"/>
                <a:cs typeface="Arial" panose="020B0604020202020204" pitchFamily="34" charset="0"/>
              </a:rPr>
              <a:t>THE EMPTY TOMB</a:t>
            </a:r>
            <a:endParaRPr lang="en-US" sz="2800" b="1" dirty="0">
              <a:solidFill>
                <a:srgbClr val="92D050"/>
              </a:solidFill>
              <a:latin typeface="Arial" panose="020B0604020202020204" pitchFamily="34" charset="0"/>
              <a:cs typeface="Arial" panose="020B0604020202020204" pitchFamily="34" charset="0"/>
            </a:endParaRPr>
          </a:p>
          <a:p>
            <a:endParaRPr lang="en-US" sz="2800" b="1" dirty="0" smtClean="0">
              <a:solidFill>
                <a:prstClr val="white"/>
              </a:solidFill>
              <a:latin typeface="Arial" panose="020B0604020202020204" pitchFamily="34" charset="0"/>
              <a:cs typeface="Arial" panose="020B0604020202020204" pitchFamily="34" charset="0"/>
            </a:endParaRPr>
          </a:p>
        </p:txBody>
      </p:sp>
      <p:sp>
        <p:nvSpPr>
          <p:cNvPr id="7" name="TextBox 6"/>
          <p:cNvSpPr txBox="1"/>
          <p:nvPr/>
        </p:nvSpPr>
        <p:spPr>
          <a:xfrm>
            <a:off x="4930219" y="1422747"/>
            <a:ext cx="6423581" cy="523220"/>
          </a:xfrm>
          <a:prstGeom prst="rect">
            <a:avLst/>
          </a:prstGeom>
          <a:noFill/>
        </p:spPr>
        <p:txBody>
          <a:bodyPr wrap="square" rtlCol="0">
            <a:spAutoFit/>
          </a:bodyPr>
          <a:lstStyle/>
          <a:p>
            <a:r>
              <a:rPr lang="en-US" sz="2800" b="1" dirty="0" smtClean="0">
                <a:solidFill>
                  <a:srgbClr val="92D050"/>
                </a:solidFill>
                <a:latin typeface="Arial" panose="020B0604020202020204" pitchFamily="34" charset="0"/>
                <a:cs typeface="Arial" panose="020B0604020202020204" pitchFamily="34" charset="0"/>
              </a:rPr>
              <a:t>EVIDENCE FROM THE SCRIPTURE</a:t>
            </a:r>
            <a:endParaRPr lang="en-US" sz="2800" b="1" dirty="0">
              <a:solidFill>
                <a:srgbClr val="92D050"/>
              </a:solidFill>
              <a:latin typeface="Arial" panose="020B0604020202020204" pitchFamily="34" charset="0"/>
              <a:cs typeface="Arial" panose="020B0604020202020204" pitchFamily="34" charset="0"/>
            </a:endParaRPr>
          </a:p>
        </p:txBody>
      </p:sp>
      <p:sp>
        <p:nvSpPr>
          <p:cNvPr id="8" name="TextBox 7"/>
          <p:cNvSpPr txBox="1"/>
          <p:nvPr/>
        </p:nvSpPr>
        <p:spPr>
          <a:xfrm>
            <a:off x="1046375" y="2111604"/>
            <a:ext cx="10529740" cy="4401205"/>
          </a:xfrm>
          <a:prstGeom prst="rect">
            <a:avLst/>
          </a:prstGeom>
          <a:noFill/>
        </p:spPr>
        <p:txBody>
          <a:bodyPr wrap="square" rtlCol="0">
            <a:spAutoFit/>
          </a:bodyPr>
          <a:lstStyle/>
          <a:p>
            <a:r>
              <a:rPr lang="en-US" sz="2800" b="1" dirty="0">
                <a:solidFill>
                  <a:prstClr val="white"/>
                </a:solidFill>
                <a:latin typeface="Arial" panose="020B0604020202020204" pitchFamily="34" charset="0"/>
                <a:cs typeface="Arial" panose="020B0604020202020204" pitchFamily="34" charset="0"/>
              </a:rPr>
              <a:t>1 </a:t>
            </a:r>
            <a:r>
              <a:rPr lang="en-US" sz="2800" b="1" dirty="0" err="1">
                <a:solidFill>
                  <a:prstClr val="white"/>
                </a:solidFill>
                <a:latin typeface="Arial" panose="020B0604020202020204" pitchFamily="34" charset="0"/>
                <a:cs typeface="Arial" panose="020B0604020202020204" pitchFamily="34" charset="0"/>
              </a:rPr>
              <a:t>Cor</a:t>
            </a:r>
            <a:r>
              <a:rPr lang="en-US" sz="2800" b="1" dirty="0">
                <a:solidFill>
                  <a:prstClr val="white"/>
                </a:solidFill>
                <a:latin typeface="Arial" panose="020B0604020202020204" pitchFamily="34" charset="0"/>
                <a:cs typeface="Arial" panose="020B0604020202020204" pitchFamily="34" charset="0"/>
              </a:rPr>
              <a:t> </a:t>
            </a:r>
            <a:r>
              <a:rPr lang="en-US" sz="2800" b="1" dirty="0" smtClean="0">
                <a:solidFill>
                  <a:prstClr val="white"/>
                </a:solidFill>
                <a:latin typeface="Arial" panose="020B0604020202020204" pitchFamily="34" charset="0"/>
                <a:cs typeface="Arial" panose="020B0604020202020204" pitchFamily="34" charset="0"/>
              </a:rPr>
              <a:t>15:3-8  For </a:t>
            </a:r>
            <a:r>
              <a:rPr lang="en-US" sz="2800" b="1" dirty="0">
                <a:solidFill>
                  <a:prstClr val="white"/>
                </a:solidFill>
                <a:latin typeface="Arial" panose="020B0604020202020204" pitchFamily="34" charset="0"/>
                <a:cs typeface="Arial" panose="020B0604020202020204" pitchFamily="34" charset="0"/>
              </a:rPr>
              <a:t>what I received I passed on to you as of first importance: that Christ died for our sins according to the Scriptures, 4 that he was buried, that he was raised on the third day according to the Scriptures, 5 and that he appeared to Peter, and then to the Twelve. 6 After that, he appeared to more than five hundred of the brothers at the same time, most of whom are still living, though some have fallen asleep. 7 Then he appeared to James, then to all the apostles, 8 and last of all he appeared to me also, as to one abnormally born. </a:t>
            </a:r>
          </a:p>
        </p:txBody>
      </p:sp>
    </p:spTree>
    <p:extLst>
      <p:ext uri="{BB962C8B-B14F-4D97-AF65-F5344CB8AC3E}">
        <p14:creationId xmlns:p14="http://schemas.microsoft.com/office/powerpoint/2010/main" val="77712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977"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365125"/>
            <a:ext cx="9926425" cy="954107"/>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THE EVIDENCE OF CHRIST’S RESURRECTION IS ABUNDANT</a:t>
            </a:r>
            <a:endParaRPr lang="en-US" sz="2800" b="1" dirty="0">
              <a:solidFill>
                <a:srgbClr val="FFC000"/>
              </a:solidFill>
              <a:latin typeface="Arial" panose="020B0604020202020204" pitchFamily="34" charset="0"/>
              <a:cs typeface="Arial" panose="020B0604020202020204" pitchFamily="34" charset="0"/>
            </a:endParaRPr>
          </a:p>
        </p:txBody>
      </p:sp>
      <p:sp>
        <p:nvSpPr>
          <p:cNvPr id="5" name="TextBox 4"/>
          <p:cNvSpPr txBox="1"/>
          <p:nvPr/>
        </p:nvSpPr>
        <p:spPr>
          <a:xfrm>
            <a:off x="1253765" y="1432874"/>
            <a:ext cx="9926425" cy="954107"/>
          </a:xfrm>
          <a:prstGeom prst="rect">
            <a:avLst/>
          </a:prstGeom>
          <a:noFill/>
        </p:spPr>
        <p:txBody>
          <a:bodyPr wrap="square" rtlCol="0">
            <a:spAutoFit/>
          </a:bodyPr>
          <a:lstStyle/>
          <a:p>
            <a:r>
              <a:rPr lang="en-US" sz="2800" b="1" dirty="0" smtClean="0">
                <a:solidFill>
                  <a:srgbClr val="92D050"/>
                </a:solidFill>
                <a:latin typeface="Arial" panose="020B0604020202020204" pitchFamily="34" charset="0"/>
                <a:cs typeface="Arial" panose="020B0604020202020204" pitchFamily="34" charset="0"/>
              </a:rPr>
              <a:t>THE EMPTY TOMB</a:t>
            </a:r>
            <a:endParaRPr lang="en-US" sz="2800" b="1" dirty="0">
              <a:solidFill>
                <a:srgbClr val="92D050"/>
              </a:solidFill>
              <a:latin typeface="Arial" panose="020B0604020202020204" pitchFamily="34" charset="0"/>
              <a:cs typeface="Arial" panose="020B0604020202020204" pitchFamily="34" charset="0"/>
            </a:endParaRPr>
          </a:p>
          <a:p>
            <a:endParaRPr lang="en-US" sz="2800" b="1" dirty="0" smtClean="0">
              <a:solidFill>
                <a:prstClr val="white"/>
              </a:solidFill>
              <a:latin typeface="Arial" panose="020B0604020202020204" pitchFamily="34" charset="0"/>
              <a:cs typeface="Arial" panose="020B0604020202020204" pitchFamily="34" charset="0"/>
            </a:endParaRPr>
          </a:p>
        </p:txBody>
      </p:sp>
      <p:sp>
        <p:nvSpPr>
          <p:cNvPr id="7" name="TextBox 6"/>
          <p:cNvSpPr txBox="1"/>
          <p:nvPr/>
        </p:nvSpPr>
        <p:spPr>
          <a:xfrm>
            <a:off x="4930219" y="1422747"/>
            <a:ext cx="6423581" cy="523220"/>
          </a:xfrm>
          <a:prstGeom prst="rect">
            <a:avLst/>
          </a:prstGeom>
          <a:noFill/>
        </p:spPr>
        <p:txBody>
          <a:bodyPr wrap="square" rtlCol="0">
            <a:spAutoFit/>
          </a:bodyPr>
          <a:lstStyle/>
          <a:p>
            <a:r>
              <a:rPr lang="en-US" sz="2800" b="1" dirty="0" smtClean="0">
                <a:solidFill>
                  <a:srgbClr val="92D050"/>
                </a:solidFill>
                <a:latin typeface="Arial" panose="020B0604020202020204" pitchFamily="34" charset="0"/>
                <a:cs typeface="Arial" panose="020B0604020202020204" pitchFamily="34" charset="0"/>
              </a:rPr>
              <a:t>EVIDENCE FROM THE SCRIPTURE</a:t>
            </a:r>
            <a:endParaRPr lang="en-US" sz="2800" b="1" dirty="0">
              <a:solidFill>
                <a:srgbClr val="92D050"/>
              </a:solidFill>
              <a:latin typeface="Arial" panose="020B0604020202020204" pitchFamily="34" charset="0"/>
              <a:cs typeface="Arial" panose="020B0604020202020204" pitchFamily="34" charset="0"/>
            </a:endParaRPr>
          </a:p>
        </p:txBody>
      </p:sp>
      <p:sp>
        <p:nvSpPr>
          <p:cNvPr id="8" name="TextBox 7"/>
          <p:cNvSpPr txBox="1"/>
          <p:nvPr/>
        </p:nvSpPr>
        <p:spPr>
          <a:xfrm>
            <a:off x="1046375" y="2111604"/>
            <a:ext cx="10529740" cy="4401205"/>
          </a:xfrm>
          <a:prstGeom prst="rect">
            <a:avLst/>
          </a:prstGeom>
          <a:noFill/>
        </p:spPr>
        <p:txBody>
          <a:bodyPr wrap="square" rtlCol="0">
            <a:spAutoFit/>
          </a:bodyPr>
          <a:lstStyle/>
          <a:p>
            <a:r>
              <a:rPr lang="en-US" sz="2800" b="1" dirty="0">
                <a:solidFill>
                  <a:prstClr val="white"/>
                </a:solidFill>
                <a:latin typeface="Arial" panose="020B0604020202020204" pitchFamily="34" charset="0"/>
                <a:cs typeface="Arial" panose="020B0604020202020204" pitchFamily="34" charset="0"/>
              </a:rPr>
              <a:t>1 </a:t>
            </a:r>
            <a:r>
              <a:rPr lang="en-US" sz="2800" b="1" dirty="0" err="1">
                <a:solidFill>
                  <a:prstClr val="white"/>
                </a:solidFill>
                <a:latin typeface="Arial" panose="020B0604020202020204" pitchFamily="34" charset="0"/>
                <a:cs typeface="Arial" panose="020B0604020202020204" pitchFamily="34" charset="0"/>
              </a:rPr>
              <a:t>Cor</a:t>
            </a:r>
            <a:r>
              <a:rPr lang="en-US" sz="2800" b="1" dirty="0">
                <a:solidFill>
                  <a:prstClr val="white"/>
                </a:solidFill>
                <a:latin typeface="Arial" panose="020B0604020202020204" pitchFamily="34" charset="0"/>
                <a:cs typeface="Arial" panose="020B0604020202020204" pitchFamily="34" charset="0"/>
              </a:rPr>
              <a:t> </a:t>
            </a:r>
            <a:r>
              <a:rPr lang="en-US" sz="2800" b="1" dirty="0" smtClean="0">
                <a:solidFill>
                  <a:prstClr val="white"/>
                </a:solidFill>
                <a:latin typeface="Arial" panose="020B0604020202020204" pitchFamily="34" charset="0"/>
                <a:cs typeface="Arial" panose="020B0604020202020204" pitchFamily="34" charset="0"/>
              </a:rPr>
              <a:t>15:3-8  For </a:t>
            </a:r>
            <a:r>
              <a:rPr lang="en-US" sz="2800" b="1" dirty="0">
                <a:solidFill>
                  <a:prstClr val="white"/>
                </a:solidFill>
                <a:latin typeface="Arial" panose="020B0604020202020204" pitchFamily="34" charset="0"/>
                <a:cs typeface="Arial" panose="020B0604020202020204" pitchFamily="34" charset="0"/>
              </a:rPr>
              <a:t>what I received I passed on to you as of first importance: that Christ died for our sins according to the Scriptures, 4 that he was buried, that he was raised on the third day according to the Scriptures, 5 </a:t>
            </a:r>
            <a:r>
              <a:rPr lang="en-US" sz="2800" b="1" i="1" u="sng" dirty="0">
                <a:solidFill>
                  <a:srgbClr val="FFFF00"/>
                </a:solidFill>
                <a:latin typeface="Arial" panose="020B0604020202020204" pitchFamily="34" charset="0"/>
                <a:cs typeface="Arial" panose="020B0604020202020204" pitchFamily="34" charset="0"/>
              </a:rPr>
              <a:t>and that he appeared to Peter</a:t>
            </a:r>
            <a:r>
              <a:rPr lang="en-US" sz="2800" b="1" dirty="0">
                <a:solidFill>
                  <a:prstClr val="white"/>
                </a:solidFill>
                <a:latin typeface="Arial" panose="020B0604020202020204" pitchFamily="34" charset="0"/>
                <a:cs typeface="Arial" panose="020B0604020202020204" pitchFamily="34" charset="0"/>
              </a:rPr>
              <a:t>, and then to the Twelve. 6 After that, he appeared to more than five hundred of the brothers at the same time, most of whom are still living, though some have fallen asleep. 7 Then he appeared to James, then to all the apostles, 8 and last of all he appeared to me also, as to one abnormally born. </a:t>
            </a:r>
          </a:p>
        </p:txBody>
      </p:sp>
    </p:spTree>
    <p:extLst>
      <p:ext uri="{BB962C8B-B14F-4D97-AF65-F5344CB8AC3E}">
        <p14:creationId xmlns:p14="http://schemas.microsoft.com/office/powerpoint/2010/main" val="50476664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977"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365125"/>
            <a:ext cx="9926425" cy="954107"/>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THE EVIDENCE OF CHRIST’S RESURRECTION IS ABUNDANT</a:t>
            </a:r>
            <a:endParaRPr lang="en-US" sz="2800" b="1" dirty="0">
              <a:solidFill>
                <a:srgbClr val="FFC000"/>
              </a:solidFill>
              <a:latin typeface="Arial" panose="020B0604020202020204" pitchFamily="34" charset="0"/>
              <a:cs typeface="Arial" panose="020B0604020202020204" pitchFamily="34" charset="0"/>
            </a:endParaRPr>
          </a:p>
        </p:txBody>
      </p:sp>
      <p:sp>
        <p:nvSpPr>
          <p:cNvPr id="5" name="TextBox 4"/>
          <p:cNvSpPr txBox="1"/>
          <p:nvPr/>
        </p:nvSpPr>
        <p:spPr>
          <a:xfrm>
            <a:off x="1253765" y="1432874"/>
            <a:ext cx="9926425" cy="954107"/>
          </a:xfrm>
          <a:prstGeom prst="rect">
            <a:avLst/>
          </a:prstGeom>
          <a:noFill/>
        </p:spPr>
        <p:txBody>
          <a:bodyPr wrap="square" rtlCol="0">
            <a:spAutoFit/>
          </a:bodyPr>
          <a:lstStyle/>
          <a:p>
            <a:r>
              <a:rPr lang="en-US" sz="2800" b="1" dirty="0" smtClean="0">
                <a:solidFill>
                  <a:srgbClr val="92D050"/>
                </a:solidFill>
                <a:latin typeface="Arial" panose="020B0604020202020204" pitchFamily="34" charset="0"/>
                <a:cs typeface="Arial" panose="020B0604020202020204" pitchFamily="34" charset="0"/>
              </a:rPr>
              <a:t>THE EMPTY TOMB</a:t>
            </a:r>
            <a:endParaRPr lang="en-US" sz="2800" b="1" dirty="0">
              <a:solidFill>
                <a:srgbClr val="92D050"/>
              </a:solidFill>
              <a:latin typeface="Arial" panose="020B0604020202020204" pitchFamily="34" charset="0"/>
              <a:cs typeface="Arial" panose="020B0604020202020204" pitchFamily="34" charset="0"/>
            </a:endParaRPr>
          </a:p>
          <a:p>
            <a:endParaRPr lang="en-US" sz="2800" b="1" dirty="0" smtClean="0">
              <a:solidFill>
                <a:prstClr val="white"/>
              </a:solidFill>
              <a:latin typeface="Arial" panose="020B0604020202020204" pitchFamily="34" charset="0"/>
              <a:cs typeface="Arial" panose="020B0604020202020204" pitchFamily="34" charset="0"/>
            </a:endParaRPr>
          </a:p>
        </p:txBody>
      </p:sp>
      <p:sp>
        <p:nvSpPr>
          <p:cNvPr id="7" name="TextBox 6"/>
          <p:cNvSpPr txBox="1"/>
          <p:nvPr/>
        </p:nvSpPr>
        <p:spPr>
          <a:xfrm>
            <a:off x="4930219" y="1422747"/>
            <a:ext cx="6423581" cy="523220"/>
          </a:xfrm>
          <a:prstGeom prst="rect">
            <a:avLst/>
          </a:prstGeom>
          <a:noFill/>
        </p:spPr>
        <p:txBody>
          <a:bodyPr wrap="square" rtlCol="0">
            <a:spAutoFit/>
          </a:bodyPr>
          <a:lstStyle/>
          <a:p>
            <a:r>
              <a:rPr lang="en-US" sz="2800" b="1" dirty="0" smtClean="0">
                <a:solidFill>
                  <a:srgbClr val="92D050"/>
                </a:solidFill>
                <a:latin typeface="Arial" panose="020B0604020202020204" pitchFamily="34" charset="0"/>
                <a:cs typeface="Arial" panose="020B0604020202020204" pitchFamily="34" charset="0"/>
              </a:rPr>
              <a:t>EVIDENCE FROM THE SCRIPTURE</a:t>
            </a:r>
            <a:endParaRPr lang="en-US" sz="2800" b="1" dirty="0">
              <a:solidFill>
                <a:srgbClr val="92D050"/>
              </a:solidFill>
              <a:latin typeface="Arial" panose="020B0604020202020204" pitchFamily="34" charset="0"/>
              <a:cs typeface="Arial" panose="020B0604020202020204" pitchFamily="34" charset="0"/>
            </a:endParaRPr>
          </a:p>
        </p:txBody>
      </p:sp>
      <p:sp>
        <p:nvSpPr>
          <p:cNvPr id="8" name="TextBox 7"/>
          <p:cNvSpPr txBox="1"/>
          <p:nvPr/>
        </p:nvSpPr>
        <p:spPr>
          <a:xfrm>
            <a:off x="1046375" y="2111604"/>
            <a:ext cx="10529740" cy="4401205"/>
          </a:xfrm>
          <a:prstGeom prst="rect">
            <a:avLst/>
          </a:prstGeom>
          <a:noFill/>
        </p:spPr>
        <p:txBody>
          <a:bodyPr wrap="square" rtlCol="0">
            <a:spAutoFit/>
          </a:bodyPr>
          <a:lstStyle/>
          <a:p>
            <a:r>
              <a:rPr lang="en-US" sz="2800" b="1" dirty="0">
                <a:solidFill>
                  <a:prstClr val="white"/>
                </a:solidFill>
                <a:latin typeface="Arial" panose="020B0604020202020204" pitchFamily="34" charset="0"/>
                <a:cs typeface="Arial" panose="020B0604020202020204" pitchFamily="34" charset="0"/>
              </a:rPr>
              <a:t>1 </a:t>
            </a:r>
            <a:r>
              <a:rPr lang="en-US" sz="2800" b="1" dirty="0" err="1">
                <a:solidFill>
                  <a:prstClr val="white"/>
                </a:solidFill>
                <a:latin typeface="Arial" panose="020B0604020202020204" pitchFamily="34" charset="0"/>
                <a:cs typeface="Arial" panose="020B0604020202020204" pitchFamily="34" charset="0"/>
              </a:rPr>
              <a:t>Cor</a:t>
            </a:r>
            <a:r>
              <a:rPr lang="en-US" sz="2800" b="1" dirty="0">
                <a:solidFill>
                  <a:prstClr val="white"/>
                </a:solidFill>
                <a:latin typeface="Arial" panose="020B0604020202020204" pitchFamily="34" charset="0"/>
                <a:cs typeface="Arial" panose="020B0604020202020204" pitchFamily="34" charset="0"/>
              </a:rPr>
              <a:t> </a:t>
            </a:r>
            <a:r>
              <a:rPr lang="en-US" sz="2800" b="1" dirty="0" smtClean="0">
                <a:solidFill>
                  <a:prstClr val="white"/>
                </a:solidFill>
                <a:latin typeface="Arial" panose="020B0604020202020204" pitchFamily="34" charset="0"/>
                <a:cs typeface="Arial" panose="020B0604020202020204" pitchFamily="34" charset="0"/>
              </a:rPr>
              <a:t>15:3-8  For </a:t>
            </a:r>
            <a:r>
              <a:rPr lang="en-US" sz="2800" b="1" dirty="0">
                <a:solidFill>
                  <a:prstClr val="white"/>
                </a:solidFill>
                <a:latin typeface="Arial" panose="020B0604020202020204" pitchFamily="34" charset="0"/>
                <a:cs typeface="Arial" panose="020B0604020202020204" pitchFamily="34" charset="0"/>
              </a:rPr>
              <a:t>what I received I passed on to you as of first importance: that Christ died for our sins according to the Scriptures, 4 that he was buried, that he was raised on the third day according to the Scriptures, 5 </a:t>
            </a:r>
            <a:r>
              <a:rPr lang="en-US" sz="2800" b="1" i="1" u="sng" dirty="0">
                <a:solidFill>
                  <a:srgbClr val="FFFF00"/>
                </a:solidFill>
                <a:latin typeface="Arial" panose="020B0604020202020204" pitchFamily="34" charset="0"/>
                <a:cs typeface="Arial" panose="020B0604020202020204" pitchFamily="34" charset="0"/>
              </a:rPr>
              <a:t>and that he appeared to Peter</a:t>
            </a:r>
            <a:r>
              <a:rPr lang="en-US" sz="2800" b="1" dirty="0">
                <a:solidFill>
                  <a:prstClr val="white"/>
                </a:solidFill>
                <a:latin typeface="Arial" panose="020B0604020202020204" pitchFamily="34" charset="0"/>
                <a:cs typeface="Arial" panose="020B0604020202020204" pitchFamily="34" charset="0"/>
              </a:rPr>
              <a:t>, and </a:t>
            </a:r>
            <a:r>
              <a:rPr lang="en-US" sz="2800" b="1" i="1" u="sng" dirty="0">
                <a:solidFill>
                  <a:srgbClr val="FFFF00"/>
                </a:solidFill>
                <a:latin typeface="Arial" panose="020B0604020202020204" pitchFamily="34" charset="0"/>
                <a:cs typeface="Arial" panose="020B0604020202020204" pitchFamily="34" charset="0"/>
              </a:rPr>
              <a:t>then to the Twelve</a:t>
            </a:r>
            <a:r>
              <a:rPr lang="en-US" sz="2800" b="1" dirty="0">
                <a:solidFill>
                  <a:prstClr val="white"/>
                </a:solidFill>
                <a:latin typeface="Arial" panose="020B0604020202020204" pitchFamily="34" charset="0"/>
                <a:cs typeface="Arial" panose="020B0604020202020204" pitchFamily="34" charset="0"/>
              </a:rPr>
              <a:t>. 6 After that, he </a:t>
            </a:r>
            <a:r>
              <a:rPr lang="en-US" sz="2800" b="1" i="1" u="sng" dirty="0">
                <a:solidFill>
                  <a:srgbClr val="FFFF00"/>
                </a:solidFill>
                <a:latin typeface="Arial" panose="020B0604020202020204" pitchFamily="34" charset="0"/>
                <a:cs typeface="Arial" panose="020B0604020202020204" pitchFamily="34" charset="0"/>
              </a:rPr>
              <a:t>appeared to more than five hundred </a:t>
            </a:r>
            <a:r>
              <a:rPr lang="en-US" sz="2800" b="1" dirty="0">
                <a:solidFill>
                  <a:prstClr val="white"/>
                </a:solidFill>
                <a:latin typeface="Arial" panose="020B0604020202020204" pitchFamily="34" charset="0"/>
                <a:cs typeface="Arial" panose="020B0604020202020204" pitchFamily="34" charset="0"/>
              </a:rPr>
              <a:t>of the brothers at the same time, most of whom are still living, though some have fallen asleep. 7 Then he appeared to James, then to all the apostles, 8 and last of all he appeared to me also, as to one abnormally born. </a:t>
            </a:r>
          </a:p>
        </p:txBody>
      </p:sp>
    </p:spTree>
    <p:extLst>
      <p:ext uri="{BB962C8B-B14F-4D97-AF65-F5344CB8AC3E}">
        <p14:creationId xmlns:p14="http://schemas.microsoft.com/office/powerpoint/2010/main" val="116388801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977"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365125"/>
            <a:ext cx="9926425" cy="954107"/>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THE EVIDENCE OF CHRIST’S RESURRECTION IS ABUNDANT</a:t>
            </a:r>
            <a:endParaRPr lang="en-US" sz="2800" b="1" dirty="0">
              <a:solidFill>
                <a:srgbClr val="FFC000"/>
              </a:solidFill>
              <a:latin typeface="Arial" panose="020B0604020202020204" pitchFamily="34" charset="0"/>
              <a:cs typeface="Arial" panose="020B0604020202020204" pitchFamily="34" charset="0"/>
            </a:endParaRPr>
          </a:p>
        </p:txBody>
      </p:sp>
      <p:sp>
        <p:nvSpPr>
          <p:cNvPr id="5" name="TextBox 4"/>
          <p:cNvSpPr txBox="1"/>
          <p:nvPr/>
        </p:nvSpPr>
        <p:spPr>
          <a:xfrm>
            <a:off x="1253765" y="1432874"/>
            <a:ext cx="9926425" cy="954107"/>
          </a:xfrm>
          <a:prstGeom prst="rect">
            <a:avLst/>
          </a:prstGeom>
          <a:noFill/>
        </p:spPr>
        <p:txBody>
          <a:bodyPr wrap="square" rtlCol="0">
            <a:spAutoFit/>
          </a:bodyPr>
          <a:lstStyle/>
          <a:p>
            <a:r>
              <a:rPr lang="en-US" sz="2800" b="1" dirty="0" smtClean="0">
                <a:solidFill>
                  <a:srgbClr val="92D050"/>
                </a:solidFill>
                <a:latin typeface="Arial" panose="020B0604020202020204" pitchFamily="34" charset="0"/>
                <a:cs typeface="Arial" panose="020B0604020202020204" pitchFamily="34" charset="0"/>
              </a:rPr>
              <a:t>THE EMPTY TOMB</a:t>
            </a:r>
            <a:endParaRPr lang="en-US" sz="2800" b="1" dirty="0">
              <a:solidFill>
                <a:srgbClr val="92D050"/>
              </a:solidFill>
              <a:latin typeface="Arial" panose="020B0604020202020204" pitchFamily="34" charset="0"/>
              <a:cs typeface="Arial" panose="020B0604020202020204" pitchFamily="34" charset="0"/>
            </a:endParaRPr>
          </a:p>
          <a:p>
            <a:endParaRPr lang="en-US" sz="2800" b="1" dirty="0" smtClean="0">
              <a:solidFill>
                <a:prstClr val="white"/>
              </a:solidFill>
              <a:latin typeface="Arial" panose="020B0604020202020204" pitchFamily="34" charset="0"/>
              <a:cs typeface="Arial" panose="020B0604020202020204" pitchFamily="34" charset="0"/>
            </a:endParaRPr>
          </a:p>
        </p:txBody>
      </p:sp>
      <p:sp>
        <p:nvSpPr>
          <p:cNvPr id="7" name="TextBox 6"/>
          <p:cNvSpPr txBox="1"/>
          <p:nvPr/>
        </p:nvSpPr>
        <p:spPr>
          <a:xfrm>
            <a:off x="4930219" y="1422747"/>
            <a:ext cx="6423581" cy="523220"/>
          </a:xfrm>
          <a:prstGeom prst="rect">
            <a:avLst/>
          </a:prstGeom>
          <a:noFill/>
        </p:spPr>
        <p:txBody>
          <a:bodyPr wrap="square" rtlCol="0">
            <a:spAutoFit/>
          </a:bodyPr>
          <a:lstStyle/>
          <a:p>
            <a:r>
              <a:rPr lang="en-US" sz="2800" b="1" dirty="0" smtClean="0">
                <a:solidFill>
                  <a:srgbClr val="92D050"/>
                </a:solidFill>
                <a:latin typeface="Arial" panose="020B0604020202020204" pitchFamily="34" charset="0"/>
                <a:cs typeface="Arial" panose="020B0604020202020204" pitchFamily="34" charset="0"/>
              </a:rPr>
              <a:t>EVIDENCE FROM THE SCRIPTURE</a:t>
            </a:r>
            <a:endParaRPr lang="en-US" sz="2800" b="1" dirty="0">
              <a:solidFill>
                <a:srgbClr val="92D050"/>
              </a:solidFill>
              <a:latin typeface="Arial" panose="020B0604020202020204" pitchFamily="34" charset="0"/>
              <a:cs typeface="Arial" panose="020B0604020202020204" pitchFamily="34" charset="0"/>
            </a:endParaRPr>
          </a:p>
        </p:txBody>
      </p:sp>
      <p:sp>
        <p:nvSpPr>
          <p:cNvPr id="8" name="TextBox 7"/>
          <p:cNvSpPr txBox="1"/>
          <p:nvPr/>
        </p:nvSpPr>
        <p:spPr>
          <a:xfrm>
            <a:off x="1046375" y="2111604"/>
            <a:ext cx="10529740" cy="4401205"/>
          </a:xfrm>
          <a:prstGeom prst="rect">
            <a:avLst/>
          </a:prstGeom>
          <a:noFill/>
        </p:spPr>
        <p:txBody>
          <a:bodyPr wrap="square" rtlCol="0">
            <a:spAutoFit/>
          </a:bodyPr>
          <a:lstStyle/>
          <a:p>
            <a:r>
              <a:rPr lang="en-US" sz="2800" b="1" dirty="0">
                <a:solidFill>
                  <a:prstClr val="white"/>
                </a:solidFill>
                <a:latin typeface="Arial" panose="020B0604020202020204" pitchFamily="34" charset="0"/>
                <a:cs typeface="Arial" panose="020B0604020202020204" pitchFamily="34" charset="0"/>
              </a:rPr>
              <a:t>1 </a:t>
            </a:r>
            <a:r>
              <a:rPr lang="en-US" sz="2800" b="1" dirty="0" err="1">
                <a:solidFill>
                  <a:prstClr val="white"/>
                </a:solidFill>
                <a:latin typeface="Arial" panose="020B0604020202020204" pitchFamily="34" charset="0"/>
                <a:cs typeface="Arial" panose="020B0604020202020204" pitchFamily="34" charset="0"/>
              </a:rPr>
              <a:t>Cor</a:t>
            </a:r>
            <a:r>
              <a:rPr lang="en-US" sz="2800" b="1" dirty="0">
                <a:solidFill>
                  <a:prstClr val="white"/>
                </a:solidFill>
                <a:latin typeface="Arial" panose="020B0604020202020204" pitchFamily="34" charset="0"/>
                <a:cs typeface="Arial" panose="020B0604020202020204" pitchFamily="34" charset="0"/>
              </a:rPr>
              <a:t> </a:t>
            </a:r>
            <a:r>
              <a:rPr lang="en-US" sz="2800" b="1" dirty="0" smtClean="0">
                <a:solidFill>
                  <a:prstClr val="white"/>
                </a:solidFill>
                <a:latin typeface="Arial" panose="020B0604020202020204" pitchFamily="34" charset="0"/>
                <a:cs typeface="Arial" panose="020B0604020202020204" pitchFamily="34" charset="0"/>
              </a:rPr>
              <a:t>15:3-8  For </a:t>
            </a:r>
            <a:r>
              <a:rPr lang="en-US" sz="2800" b="1" dirty="0">
                <a:solidFill>
                  <a:prstClr val="white"/>
                </a:solidFill>
                <a:latin typeface="Arial" panose="020B0604020202020204" pitchFamily="34" charset="0"/>
                <a:cs typeface="Arial" panose="020B0604020202020204" pitchFamily="34" charset="0"/>
              </a:rPr>
              <a:t>what I received I passed on to you as of first importance: that Christ died for our sins according to the Scriptures, 4 that he was buried, that he was raised on the third day according to the Scriptures, 5 </a:t>
            </a:r>
            <a:r>
              <a:rPr lang="en-US" sz="2800" b="1" i="1" u="sng" dirty="0">
                <a:solidFill>
                  <a:srgbClr val="FFFF00"/>
                </a:solidFill>
                <a:latin typeface="Arial" panose="020B0604020202020204" pitchFamily="34" charset="0"/>
                <a:cs typeface="Arial" panose="020B0604020202020204" pitchFamily="34" charset="0"/>
              </a:rPr>
              <a:t>and that he appeared to Peter</a:t>
            </a:r>
            <a:r>
              <a:rPr lang="en-US" sz="2800" b="1" dirty="0">
                <a:solidFill>
                  <a:prstClr val="white"/>
                </a:solidFill>
                <a:latin typeface="Arial" panose="020B0604020202020204" pitchFamily="34" charset="0"/>
                <a:cs typeface="Arial" panose="020B0604020202020204" pitchFamily="34" charset="0"/>
              </a:rPr>
              <a:t>, and </a:t>
            </a:r>
            <a:r>
              <a:rPr lang="en-US" sz="2800" b="1" i="1" u="sng" dirty="0">
                <a:solidFill>
                  <a:srgbClr val="FFFF00"/>
                </a:solidFill>
                <a:latin typeface="Arial" panose="020B0604020202020204" pitchFamily="34" charset="0"/>
                <a:cs typeface="Arial" panose="020B0604020202020204" pitchFamily="34" charset="0"/>
              </a:rPr>
              <a:t>then to the Twelve</a:t>
            </a:r>
            <a:r>
              <a:rPr lang="en-US" sz="2800" b="1" dirty="0">
                <a:solidFill>
                  <a:prstClr val="white"/>
                </a:solidFill>
                <a:latin typeface="Arial" panose="020B0604020202020204" pitchFamily="34" charset="0"/>
                <a:cs typeface="Arial" panose="020B0604020202020204" pitchFamily="34" charset="0"/>
              </a:rPr>
              <a:t>. 6 After that, he </a:t>
            </a:r>
            <a:r>
              <a:rPr lang="en-US" sz="2800" b="1" i="1" u="sng" dirty="0">
                <a:solidFill>
                  <a:srgbClr val="FFFF00"/>
                </a:solidFill>
                <a:latin typeface="Arial" panose="020B0604020202020204" pitchFamily="34" charset="0"/>
                <a:cs typeface="Arial" panose="020B0604020202020204" pitchFamily="34" charset="0"/>
              </a:rPr>
              <a:t>appeared to more than five hundred </a:t>
            </a:r>
            <a:r>
              <a:rPr lang="en-US" sz="2800" b="1" dirty="0">
                <a:solidFill>
                  <a:prstClr val="white"/>
                </a:solidFill>
                <a:latin typeface="Arial" panose="020B0604020202020204" pitchFamily="34" charset="0"/>
                <a:cs typeface="Arial" panose="020B0604020202020204" pitchFamily="34" charset="0"/>
              </a:rPr>
              <a:t>of the brothers at the same time, most of whom are still living, though some have fallen asleep. 7 Then </a:t>
            </a:r>
            <a:r>
              <a:rPr lang="en-US" sz="2800" b="1" i="1" u="sng" dirty="0">
                <a:solidFill>
                  <a:srgbClr val="FFFF00"/>
                </a:solidFill>
                <a:latin typeface="Arial" panose="020B0604020202020204" pitchFamily="34" charset="0"/>
                <a:cs typeface="Arial" panose="020B0604020202020204" pitchFamily="34" charset="0"/>
              </a:rPr>
              <a:t>he appeared to James</a:t>
            </a:r>
            <a:r>
              <a:rPr lang="en-US" sz="2800" b="1" dirty="0">
                <a:solidFill>
                  <a:prstClr val="white"/>
                </a:solidFill>
                <a:latin typeface="Arial" panose="020B0604020202020204" pitchFamily="34" charset="0"/>
                <a:cs typeface="Arial" panose="020B0604020202020204" pitchFamily="34" charset="0"/>
              </a:rPr>
              <a:t>, then to all the apostles, 8 and last of all he appeared to me also, as to one abnormally born. </a:t>
            </a:r>
          </a:p>
        </p:txBody>
      </p:sp>
    </p:spTree>
    <p:extLst>
      <p:ext uri="{BB962C8B-B14F-4D97-AF65-F5344CB8AC3E}">
        <p14:creationId xmlns:p14="http://schemas.microsoft.com/office/powerpoint/2010/main" val="81378748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977"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365125"/>
            <a:ext cx="9926425" cy="954107"/>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THE EVIDENCE OF CHRIST’S RESURRECTION IS ABUNDANT</a:t>
            </a:r>
            <a:endParaRPr lang="en-US" sz="2800" b="1" dirty="0">
              <a:solidFill>
                <a:srgbClr val="FFC000"/>
              </a:solidFill>
              <a:latin typeface="Arial" panose="020B0604020202020204" pitchFamily="34" charset="0"/>
              <a:cs typeface="Arial" panose="020B0604020202020204" pitchFamily="34" charset="0"/>
            </a:endParaRPr>
          </a:p>
        </p:txBody>
      </p:sp>
      <p:sp>
        <p:nvSpPr>
          <p:cNvPr id="5" name="TextBox 4"/>
          <p:cNvSpPr txBox="1"/>
          <p:nvPr/>
        </p:nvSpPr>
        <p:spPr>
          <a:xfrm>
            <a:off x="1253765" y="1432874"/>
            <a:ext cx="9926425" cy="954107"/>
          </a:xfrm>
          <a:prstGeom prst="rect">
            <a:avLst/>
          </a:prstGeom>
          <a:noFill/>
        </p:spPr>
        <p:txBody>
          <a:bodyPr wrap="square" rtlCol="0">
            <a:spAutoFit/>
          </a:bodyPr>
          <a:lstStyle/>
          <a:p>
            <a:r>
              <a:rPr lang="en-US" sz="2800" b="1" dirty="0" smtClean="0">
                <a:solidFill>
                  <a:srgbClr val="92D050"/>
                </a:solidFill>
                <a:latin typeface="Arial" panose="020B0604020202020204" pitchFamily="34" charset="0"/>
                <a:cs typeface="Arial" panose="020B0604020202020204" pitchFamily="34" charset="0"/>
              </a:rPr>
              <a:t>THE EMPTY TOMB</a:t>
            </a:r>
            <a:endParaRPr lang="en-US" sz="2800" b="1" dirty="0">
              <a:solidFill>
                <a:srgbClr val="92D050"/>
              </a:solidFill>
              <a:latin typeface="Arial" panose="020B0604020202020204" pitchFamily="34" charset="0"/>
              <a:cs typeface="Arial" panose="020B0604020202020204" pitchFamily="34" charset="0"/>
            </a:endParaRPr>
          </a:p>
          <a:p>
            <a:endParaRPr lang="en-US" sz="2800" b="1" dirty="0" smtClean="0">
              <a:solidFill>
                <a:prstClr val="white"/>
              </a:solidFill>
              <a:latin typeface="Arial" panose="020B0604020202020204" pitchFamily="34" charset="0"/>
              <a:cs typeface="Arial" panose="020B0604020202020204" pitchFamily="34" charset="0"/>
            </a:endParaRPr>
          </a:p>
        </p:txBody>
      </p:sp>
      <p:sp>
        <p:nvSpPr>
          <p:cNvPr id="7" name="TextBox 6"/>
          <p:cNvSpPr txBox="1"/>
          <p:nvPr/>
        </p:nvSpPr>
        <p:spPr>
          <a:xfrm>
            <a:off x="4930219" y="1422747"/>
            <a:ext cx="6423581" cy="523220"/>
          </a:xfrm>
          <a:prstGeom prst="rect">
            <a:avLst/>
          </a:prstGeom>
          <a:noFill/>
        </p:spPr>
        <p:txBody>
          <a:bodyPr wrap="square" rtlCol="0">
            <a:spAutoFit/>
          </a:bodyPr>
          <a:lstStyle/>
          <a:p>
            <a:r>
              <a:rPr lang="en-US" sz="2800" b="1" dirty="0" smtClean="0">
                <a:solidFill>
                  <a:srgbClr val="92D050"/>
                </a:solidFill>
                <a:latin typeface="Arial" panose="020B0604020202020204" pitchFamily="34" charset="0"/>
                <a:cs typeface="Arial" panose="020B0604020202020204" pitchFamily="34" charset="0"/>
              </a:rPr>
              <a:t>EVIDENCE FROM THE SCRIPTURE</a:t>
            </a:r>
            <a:endParaRPr lang="en-US" sz="2800" b="1" dirty="0">
              <a:solidFill>
                <a:srgbClr val="92D050"/>
              </a:solidFill>
              <a:latin typeface="Arial" panose="020B0604020202020204" pitchFamily="34" charset="0"/>
              <a:cs typeface="Arial" panose="020B0604020202020204" pitchFamily="34" charset="0"/>
            </a:endParaRPr>
          </a:p>
        </p:txBody>
      </p:sp>
      <p:sp>
        <p:nvSpPr>
          <p:cNvPr id="8" name="TextBox 7"/>
          <p:cNvSpPr txBox="1"/>
          <p:nvPr/>
        </p:nvSpPr>
        <p:spPr>
          <a:xfrm>
            <a:off x="1046375" y="2111604"/>
            <a:ext cx="10529740" cy="4401205"/>
          </a:xfrm>
          <a:prstGeom prst="rect">
            <a:avLst/>
          </a:prstGeom>
          <a:noFill/>
        </p:spPr>
        <p:txBody>
          <a:bodyPr wrap="square" rtlCol="0">
            <a:spAutoFit/>
          </a:bodyPr>
          <a:lstStyle/>
          <a:p>
            <a:r>
              <a:rPr lang="en-US" sz="2800" b="1" dirty="0">
                <a:solidFill>
                  <a:prstClr val="white"/>
                </a:solidFill>
                <a:latin typeface="Arial" panose="020B0604020202020204" pitchFamily="34" charset="0"/>
                <a:cs typeface="Arial" panose="020B0604020202020204" pitchFamily="34" charset="0"/>
              </a:rPr>
              <a:t>1 </a:t>
            </a:r>
            <a:r>
              <a:rPr lang="en-US" sz="2800" b="1" dirty="0" err="1">
                <a:solidFill>
                  <a:prstClr val="white"/>
                </a:solidFill>
                <a:latin typeface="Arial" panose="020B0604020202020204" pitchFamily="34" charset="0"/>
                <a:cs typeface="Arial" panose="020B0604020202020204" pitchFamily="34" charset="0"/>
              </a:rPr>
              <a:t>Cor</a:t>
            </a:r>
            <a:r>
              <a:rPr lang="en-US" sz="2800" b="1" dirty="0">
                <a:solidFill>
                  <a:prstClr val="white"/>
                </a:solidFill>
                <a:latin typeface="Arial" panose="020B0604020202020204" pitchFamily="34" charset="0"/>
                <a:cs typeface="Arial" panose="020B0604020202020204" pitchFamily="34" charset="0"/>
              </a:rPr>
              <a:t> </a:t>
            </a:r>
            <a:r>
              <a:rPr lang="en-US" sz="2800" b="1" dirty="0" smtClean="0">
                <a:solidFill>
                  <a:prstClr val="white"/>
                </a:solidFill>
                <a:latin typeface="Arial" panose="020B0604020202020204" pitchFamily="34" charset="0"/>
                <a:cs typeface="Arial" panose="020B0604020202020204" pitchFamily="34" charset="0"/>
              </a:rPr>
              <a:t>15:3-8  For </a:t>
            </a:r>
            <a:r>
              <a:rPr lang="en-US" sz="2800" b="1" dirty="0">
                <a:solidFill>
                  <a:prstClr val="white"/>
                </a:solidFill>
                <a:latin typeface="Arial" panose="020B0604020202020204" pitchFamily="34" charset="0"/>
                <a:cs typeface="Arial" panose="020B0604020202020204" pitchFamily="34" charset="0"/>
              </a:rPr>
              <a:t>what I received I passed on to you as of first importance: that Christ died for our sins according to the Scriptures, 4 that he was buried, that he was raised on the third day according to the Scriptures, 5 </a:t>
            </a:r>
            <a:r>
              <a:rPr lang="en-US" sz="2800" b="1" i="1" u="sng" dirty="0">
                <a:solidFill>
                  <a:srgbClr val="FFFF00"/>
                </a:solidFill>
                <a:latin typeface="Arial" panose="020B0604020202020204" pitchFamily="34" charset="0"/>
                <a:cs typeface="Arial" panose="020B0604020202020204" pitchFamily="34" charset="0"/>
              </a:rPr>
              <a:t>and that he appeared to Peter</a:t>
            </a:r>
            <a:r>
              <a:rPr lang="en-US" sz="2800" b="1" dirty="0">
                <a:solidFill>
                  <a:prstClr val="white"/>
                </a:solidFill>
                <a:latin typeface="Arial" panose="020B0604020202020204" pitchFamily="34" charset="0"/>
                <a:cs typeface="Arial" panose="020B0604020202020204" pitchFamily="34" charset="0"/>
              </a:rPr>
              <a:t>, and </a:t>
            </a:r>
            <a:r>
              <a:rPr lang="en-US" sz="2800" b="1" i="1" u="sng" dirty="0">
                <a:solidFill>
                  <a:srgbClr val="FFFF00"/>
                </a:solidFill>
                <a:latin typeface="Arial" panose="020B0604020202020204" pitchFamily="34" charset="0"/>
                <a:cs typeface="Arial" panose="020B0604020202020204" pitchFamily="34" charset="0"/>
              </a:rPr>
              <a:t>then to the Twelve</a:t>
            </a:r>
            <a:r>
              <a:rPr lang="en-US" sz="2800" b="1" dirty="0">
                <a:solidFill>
                  <a:prstClr val="white"/>
                </a:solidFill>
                <a:latin typeface="Arial" panose="020B0604020202020204" pitchFamily="34" charset="0"/>
                <a:cs typeface="Arial" panose="020B0604020202020204" pitchFamily="34" charset="0"/>
              </a:rPr>
              <a:t>. 6 After that, he </a:t>
            </a:r>
            <a:r>
              <a:rPr lang="en-US" sz="2800" b="1" i="1" u="sng" dirty="0">
                <a:solidFill>
                  <a:srgbClr val="FFFF00"/>
                </a:solidFill>
                <a:latin typeface="Arial" panose="020B0604020202020204" pitchFamily="34" charset="0"/>
                <a:cs typeface="Arial" panose="020B0604020202020204" pitchFamily="34" charset="0"/>
              </a:rPr>
              <a:t>appeared to more than five hundred </a:t>
            </a:r>
            <a:r>
              <a:rPr lang="en-US" sz="2800" b="1" dirty="0">
                <a:solidFill>
                  <a:prstClr val="white"/>
                </a:solidFill>
                <a:latin typeface="Arial" panose="020B0604020202020204" pitchFamily="34" charset="0"/>
                <a:cs typeface="Arial" panose="020B0604020202020204" pitchFamily="34" charset="0"/>
              </a:rPr>
              <a:t>of the brothers at the same time, most of whom are still living, though some have fallen asleep. 7 Then </a:t>
            </a:r>
            <a:r>
              <a:rPr lang="en-US" sz="2800" b="1" i="1" u="sng" dirty="0">
                <a:solidFill>
                  <a:srgbClr val="FFFF00"/>
                </a:solidFill>
                <a:latin typeface="Arial" panose="020B0604020202020204" pitchFamily="34" charset="0"/>
                <a:cs typeface="Arial" panose="020B0604020202020204" pitchFamily="34" charset="0"/>
              </a:rPr>
              <a:t>he appeared to James</a:t>
            </a:r>
            <a:r>
              <a:rPr lang="en-US" sz="2800" b="1" dirty="0">
                <a:solidFill>
                  <a:prstClr val="white"/>
                </a:solidFill>
                <a:latin typeface="Arial" panose="020B0604020202020204" pitchFamily="34" charset="0"/>
                <a:cs typeface="Arial" panose="020B0604020202020204" pitchFamily="34" charset="0"/>
              </a:rPr>
              <a:t>, then to all the apostles, 8 and last of all he </a:t>
            </a:r>
            <a:r>
              <a:rPr lang="en-US" sz="2800" b="1" i="1" u="sng" dirty="0">
                <a:solidFill>
                  <a:srgbClr val="FFFF00"/>
                </a:solidFill>
                <a:latin typeface="Arial" panose="020B0604020202020204" pitchFamily="34" charset="0"/>
                <a:cs typeface="Arial" panose="020B0604020202020204" pitchFamily="34" charset="0"/>
              </a:rPr>
              <a:t>appeared to me also</a:t>
            </a:r>
            <a:r>
              <a:rPr lang="en-US" sz="2800" b="1" dirty="0">
                <a:solidFill>
                  <a:prstClr val="white"/>
                </a:solidFill>
                <a:latin typeface="Arial" panose="020B0604020202020204" pitchFamily="34" charset="0"/>
                <a:cs typeface="Arial" panose="020B0604020202020204" pitchFamily="34" charset="0"/>
              </a:rPr>
              <a:t>, as to one abnormally born. </a:t>
            </a:r>
          </a:p>
        </p:txBody>
      </p:sp>
    </p:spTree>
    <p:extLst>
      <p:ext uri="{BB962C8B-B14F-4D97-AF65-F5344CB8AC3E}">
        <p14:creationId xmlns:p14="http://schemas.microsoft.com/office/powerpoint/2010/main" val="169134045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977"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365125"/>
            <a:ext cx="9926425" cy="954107"/>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WE ARE NOT GOING TO ARGUE A DEFENSE OF THE RESURRECTION</a:t>
            </a:r>
            <a:endParaRPr lang="en-US" sz="2800" b="1" dirty="0">
              <a:solidFill>
                <a:srgbClr val="FFC000"/>
              </a:solidFill>
              <a:latin typeface="Arial" panose="020B0604020202020204" pitchFamily="34" charset="0"/>
              <a:cs typeface="Arial" panose="020B0604020202020204" pitchFamily="34" charset="0"/>
            </a:endParaRPr>
          </a:p>
        </p:txBody>
      </p:sp>
      <p:sp>
        <p:nvSpPr>
          <p:cNvPr id="4" name="TextBox 3"/>
          <p:cNvSpPr txBox="1"/>
          <p:nvPr/>
        </p:nvSpPr>
        <p:spPr>
          <a:xfrm>
            <a:off x="1150070" y="1206110"/>
            <a:ext cx="10454326" cy="6555641"/>
          </a:xfrm>
          <a:prstGeom prst="rect">
            <a:avLst/>
          </a:prstGeom>
          <a:noFill/>
        </p:spPr>
        <p:txBody>
          <a:bodyPr wrap="square" rtlCol="0">
            <a:spAutoFit/>
          </a:bodyPr>
          <a:lstStyle/>
          <a:p>
            <a:pPr algn="ctr"/>
            <a:r>
              <a:rPr lang="en-US" sz="2800" b="1" dirty="0" smtClean="0">
                <a:solidFill>
                  <a:prstClr val="white"/>
                </a:solidFill>
                <a:latin typeface="Arial" panose="020B0604020202020204" pitchFamily="34" charset="0"/>
                <a:cs typeface="Arial" panose="020B0604020202020204" pitchFamily="34" charset="0"/>
              </a:rPr>
              <a:t>THE EVIDENCE SUPPORTS IT  THE WITNESSES TESTIFY IT’S REALITY</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smtClean="0">
                <a:solidFill>
                  <a:prstClr val="white"/>
                </a:solidFill>
                <a:latin typeface="Arial" panose="020B0604020202020204" pitchFamily="34" charset="0"/>
                <a:cs typeface="Arial" panose="020B0604020202020204" pitchFamily="34" charset="0"/>
              </a:rPr>
              <a:t>1</a:t>
            </a:r>
            <a:r>
              <a:rPr lang="en-US" sz="2800" b="1" baseline="30000" dirty="0" smtClean="0">
                <a:solidFill>
                  <a:prstClr val="white"/>
                </a:solidFill>
                <a:latin typeface="Arial" panose="020B0604020202020204" pitchFamily="34" charset="0"/>
                <a:cs typeface="Arial" panose="020B0604020202020204" pitchFamily="34" charset="0"/>
              </a:rPr>
              <a:t>ST</a:t>
            </a:r>
            <a:r>
              <a:rPr lang="en-US" sz="2800" b="1" dirty="0" smtClean="0">
                <a:solidFill>
                  <a:prstClr val="white"/>
                </a:solidFill>
                <a:latin typeface="Arial" panose="020B0604020202020204" pitchFamily="34" charset="0"/>
                <a:cs typeface="Arial" panose="020B0604020202020204" pitchFamily="34" charset="0"/>
              </a:rPr>
              <a:t> WITNESS – PETER</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smtClean="0">
                <a:solidFill>
                  <a:prstClr val="white"/>
                </a:solidFill>
                <a:latin typeface="Arial" panose="020B0604020202020204" pitchFamily="34" charset="0"/>
                <a:cs typeface="Arial" panose="020B0604020202020204" pitchFamily="34" charset="0"/>
              </a:rPr>
              <a:t>2</a:t>
            </a:r>
            <a:r>
              <a:rPr lang="en-US" sz="2800" b="1" baseline="30000" dirty="0" smtClean="0">
                <a:solidFill>
                  <a:prstClr val="white"/>
                </a:solidFill>
                <a:latin typeface="Arial" panose="020B0604020202020204" pitchFamily="34" charset="0"/>
                <a:cs typeface="Arial" panose="020B0604020202020204" pitchFamily="34" charset="0"/>
              </a:rPr>
              <a:t>ND</a:t>
            </a:r>
            <a:r>
              <a:rPr lang="en-US" sz="2800" b="1" dirty="0" smtClean="0">
                <a:solidFill>
                  <a:prstClr val="white"/>
                </a:solidFill>
                <a:latin typeface="Arial" panose="020B0604020202020204" pitchFamily="34" charset="0"/>
                <a:cs typeface="Arial" panose="020B0604020202020204" pitchFamily="34" charset="0"/>
              </a:rPr>
              <a:t> WITNESS – THE 12 APOSTLES</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smtClean="0">
                <a:solidFill>
                  <a:prstClr val="white"/>
                </a:solidFill>
                <a:latin typeface="Arial" panose="020B0604020202020204" pitchFamily="34" charset="0"/>
                <a:cs typeface="Arial" panose="020B0604020202020204" pitchFamily="34" charset="0"/>
              </a:rPr>
              <a:t>3</a:t>
            </a:r>
            <a:r>
              <a:rPr lang="en-US" sz="2800" b="1" baseline="30000" dirty="0" smtClean="0">
                <a:solidFill>
                  <a:prstClr val="white"/>
                </a:solidFill>
                <a:latin typeface="Arial" panose="020B0604020202020204" pitchFamily="34" charset="0"/>
                <a:cs typeface="Arial" panose="020B0604020202020204" pitchFamily="34" charset="0"/>
              </a:rPr>
              <a:t>RD</a:t>
            </a:r>
            <a:r>
              <a:rPr lang="en-US" sz="2800" b="1" dirty="0" smtClean="0">
                <a:solidFill>
                  <a:prstClr val="white"/>
                </a:solidFill>
                <a:latin typeface="Arial" panose="020B0604020202020204" pitchFamily="34" charset="0"/>
                <a:cs typeface="Arial" panose="020B0604020202020204" pitchFamily="34" charset="0"/>
              </a:rPr>
              <a:t> WITNESSES – OVER 500 BRETHREN</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smtClean="0">
                <a:solidFill>
                  <a:prstClr val="white"/>
                </a:solidFill>
                <a:latin typeface="Arial" panose="020B0604020202020204" pitchFamily="34" charset="0"/>
                <a:cs typeface="Arial" panose="020B0604020202020204" pitchFamily="34" charset="0"/>
              </a:rPr>
              <a:t>4</a:t>
            </a:r>
            <a:r>
              <a:rPr lang="en-US" sz="2800" b="1" baseline="30000" dirty="0" smtClean="0">
                <a:solidFill>
                  <a:prstClr val="white"/>
                </a:solidFill>
                <a:latin typeface="Arial" panose="020B0604020202020204" pitchFamily="34" charset="0"/>
                <a:cs typeface="Arial" panose="020B0604020202020204" pitchFamily="34" charset="0"/>
              </a:rPr>
              <a:t>TH</a:t>
            </a:r>
            <a:r>
              <a:rPr lang="en-US" sz="2800" b="1" dirty="0" smtClean="0">
                <a:solidFill>
                  <a:prstClr val="white"/>
                </a:solidFill>
                <a:latin typeface="Arial" panose="020B0604020202020204" pitchFamily="34" charset="0"/>
                <a:cs typeface="Arial" panose="020B0604020202020204" pitchFamily="34" charset="0"/>
              </a:rPr>
              <a:t> WITNESS – JAMES</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smtClean="0">
                <a:solidFill>
                  <a:prstClr val="white"/>
                </a:solidFill>
                <a:latin typeface="Arial" panose="020B0604020202020204" pitchFamily="34" charset="0"/>
                <a:cs typeface="Arial" panose="020B0604020202020204" pitchFamily="34" charset="0"/>
              </a:rPr>
              <a:t>5</a:t>
            </a:r>
            <a:r>
              <a:rPr lang="en-US" sz="2800" b="1" baseline="30000" dirty="0" smtClean="0">
                <a:solidFill>
                  <a:prstClr val="white"/>
                </a:solidFill>
                <a:latin typeface="Arial" panose="020B0604020202020204" pitchFamily="34" charset="0"/>
                <a:cs typeface="Arial" panose="020B0604020202020204" pitchFamily="34" charset="0"/>
              </a:rPr>
              <a:t>TH</a:t>
            </a:r>
            <a:r>
              <a:rPr lang="en-US" sz="2800" b="1" dirty="0" smtClean="0">
                <a:solidFill>
                  <a:prstClr val="white"/>
                </a:solidFill>
                <a:latin typeface="Arial" panose="020B0604020202020204" pitchFamily="34" charset="0"/>
                <a:cs typeface="Arial" panose="020B0604020202020204" pitchFamily="34" charset="0"/>
              </a:rPr>
              <a:t> WITNESS – THE APOSTLE PAUL</a:t>
            </a:r>
          </a:p>
          <a:p>
            <a:pPr algn="ctr"/>
            <a:endParaRPr lang="en-US" sz="2800" b="1" dirty="0" smtClean="0">
              <a:solidFill>
                <a:prstClr val="white"/>
              </a:solidFill>
              <a:latin typeface="Arial" panose="020B0604020202020204" pitchFamily="34" charset="0"/>
              <a:cs typeface="Arial" panose="020B0604020202020204" pitchFamily="34" charset="0"/>
            </a:endParaRPr>
          </a:p>
          <a:p>
            <a:pPr algn="ctr"/>
            <a:endParaRPr lang="en-US" sz="2800" b="1" dirty="0">
              <a:solidFill>
                <a:prstClr val="white"/>
              </a:solidFill>
              <a:latin typeface="Arial" panose="020B0604020202020204" pitchFamily="34" charset="0"/>
              <a:cs typeface="Arial" panose="020B0604020202020204" pitchFamily="34" charset="0"/>
            </a:endParaRPr>
          </a:p>
          <a:p>
            <a:pPr algn="ctr"/>
            <a:endParaRPr lang="en-US" sz="2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767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What if Jesus Had Not Risen? - Easter Sunday 2021 Service - YouTu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89070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707010"/>
            <a:ext cx="9926425" cy="523220"/>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I.  IF CHRIST IS NOT RISEN PREACHING IS USELESS</a:t>
            </a:r>
            <a:endParaRPr lang="en-US" sz="2800" b="1" dirty="0">
              <a:solidFill>
                <a:srgbClr val="FFC000"/>
              </a:solidFill>
              <a:latin typeface="Arial" panose="020B0604020202020204" pitchFamily="34" charset="0"/>
              <a:cs typeface="Arial" panose="020B0604020202020204" pitchFamily="34" charset="0"/>
            </a:endParaRPr>
          </a:p>
        </p:txBody>
      </p:sp>
      <p:sp>
        <p:nvSpPr>
          <p:cNvPr id="4" name="TextBox 3"/>
          <p:cNvSpPr txBox="1"/>
          <p:nvPr/>
        </p:nvSpPr>
        <p:spPr>
          <a:xfrm>
            <a:off x="838200" y="1357460"/>
            <a:ext cx="10515600" cy="954107"/>
          </a:xfrm>
          <a:prstGeom prst="rect">
            <a:avLst/>
          </a:prstGeom>
          <a:noFill/>
        </p:spPr>
        <p:txBody>
          <a:bodyPr wrap="square" rtlCol="0">
            <a:spAutoFit/>
          </a:bodyPr>
          <a:lstStyle/>
          <a:p>
            <a:r>
              <a:rPr lang="en-US" sz="2800" b="1" dirty="0">
                <a:solidFill>
                  <a:prstClr val="white"/>
                </a:solidFill>
                <a:latin typeface="Arial" panose="020B0604020202020204" pitchFamily="34" charset="0"/>
                <a:cs typeface="Arial" panose="020B0604020202020204" pitchFamily="34" charset="0"/>
              </a:rPr>
              <a:t>1 </a:t>
            </a:r>
            <a:r>
              <a:rPr lang="en-US" sz="2800" b="1" dirty="0" err="1">
                <a:solidFill>
                  <a:prstClr val="white"/>
                </a:solidFill>
                <a:latin typeface="Arial" panose="020B0604020202020204" pitchFamily="34" charset="0"/>
                <a:cs typeface="Arial" panose="020B0604020202020204" pitchFamily="34" charset="0"/>
              </a:rPr>
              <a:t>Cor</a:t>
            </a:r>
            <a:r>
              <a:rPr lang="en-US" sz="2800" b="1" dirty="0">
                <a:solidFill>
                  <a:prstClr val="white"/>
                </a:solidFill>
                <a:latin typeface="Arial" panose="020B0604020202020204" pitchFamily="34" charset="0"/>
                <a:cs typeface="Arial" panose="020B0604020202020204" pitchFamily="34" charset="0"/>
              </a:rPr>
              <a:t> </a:t>
            </a:r>
            <a:r>
              <a:rPr lang="en-US" sz="2800" b="1" dirty="0" smtClean="0">
                <a:solidFill>
                  <a:prstClr val="white"/>
                </a:solidFill>
                <a:latin typeface="Arial" panose="020B0604020202020204" pitchFamily="34" charset="0"/>
                <a:cs typeface="Arial" panose="020B0604020202020204" pitchFamily="34" charset="0"/>
              </a:rPr>
              <a:t>15:14  And </a:t>
            </a:r>
            <a:r>
              <a:rPr lang="en-US" sz="2800" b="1" dirty="0">
                <a:solidFill>
                  <a:prstClr val="white"/>
                </a:solidFill>
                <a:latin typeface="Arial" panose="020B0604020202020204" pitchFamily="34" charset="0"/>
                <a:cs typeface="Arial" panose="020B0604020202020204" pitchFamily="34" charset="0"/>
              </a:rPr>
              <a:t>if Christ has not been raised, our preaching is </a:t>
            </a:r>
            <a:r>
              <a:rPr lang="en-US" sz="2800" b="1" dirty="0" smtClean="0">
                <a:solidFill>
                  <a:prstClr val="white"/>
                </a:solidFill>
                <a:latin typeface="Arial" panose="020B0604020202020204" pitchFamily="34" charset="0"/>
                <a:cs typeface="Arial" panose="020B0604020202020204" pitchFamily="34" charset="0"/>
              </a:rPr>
              <a:t>useless</a:t>
            </a:r>
            <a:endParaRPr lang="en-US" sz="2800" b="1" dirty="0">
              <a:solidFill>
                <a:prstClr val="white"/>
              </a:solidFill>
              <a:latin typeface="Arial" panose="020B0604020202020204" pitchFamily="34" charset="0"/>
              <a:cs typeface="Arial" panose="020B0604020202020204" pitchFamily="34" charset="0"/>
            </a:endParaRPr>
          </a:p>
        </p:txBody>
      </p:sp>
      <p:sp>
        <p:nvSpPr>
          <p:cNvPr id="6" name="TextBox 5"/>
          <p:cNvSpPr txBox="1"/>
          <p:nvPr/>
        </p:nvSpPr>
        <p:spPr>
          <a:xfrm>
            <a:off x="838200" y="2432115"/>
            <a:ext cx="10247722" cy="1384995"/>
          </a:xfrm>
          <a:prstGeom prst="rect">
            <a:avLst/>
          </a:prstGeom>
          <a:noFill/>
        </p:spPr>
        <p:txBody>
          <a:bodyPr wrap="square" rtlCol="0">
            <a:spAutoFit/>
          </a:bodyPr>
          <a:lstStyle/>
          <a:p>
            <a:pPr algn="ctr"/>
            <a:r>
              <a:rPr lang="en-US" sz="2800" b="1" dirty="0" smtClean="0">
                <a:solidFill>
                  <a:srgbClr val="FFFF00"/>
                </a:solidFill>
                <a:latin typeface="Arial" panose="020B0604020202020204" pitchFamily="34" charset="0"/>
                <a:cs typeface="Arial" panose="020B0604020202020204" pitchFamily="34" charset="0"/>
              </a:rPr>
              <a:t>IT MAY BE THAT PREACHING IS USELESS MOST OF THE TIME</a:t>
            </a:r>
          </a:p>
          <a:p>
            <a:pPr algn="ctr"/>
            <a:endParaRPr lang="en-US" sz="28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541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noChangeArrowheads="1"/>
          </p:cNvSpPr>
          <p:nvPr>
            <p:ph type="title"/>
          </p:nvPr>
        </p:nvSpPr>
        <p:spPr/>
        <p:txBody>
          <a:bodyPr/>
          <a:lstStyle/>
          <a:p>
            <a:pPr eaLnBrk="1" hangingPunct="1"/>
            <a:endParaRPr lang="en-US" altLang="en-US" smtClean="0"/>
          </a:p>
        </p:txBody>
      </p:sp>
      <p:pic>
        <p:nvPicPr>
          <p:cNvPr id="119811" name="Picture 2" descr="It's Time for Worship - YouTu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05693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707010"/>
            <a:ext cx="9926425" cy="523220"/>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I.  IF CHRIST IS NOT RISEN PREACHING IS USELESS</a:t>
            </a:r>
            <a:endParaRPr lang="en-US" sz="2800" b="1" dirty="0">
              <a:solidFill>
                <a:srgbClr val="FFC000"/>
              </a:solidFill>
              <a:latin typeface="Arial" panose="020B0604020202020204" pitchFamily="34" charset="0"/>
              <a:cs typeface="Arial" panose="020B0604020202020204" pitchFamily="34" charset="0"/>
            </a:endParaRPr>
          </a:p>
        </p:txBody>
      </p:sp>
      <p:sp>
        <p:nvSpPr>
          <p:cNvPr id="4" name="TextBox 3"/>
          <p:cNvSpPr txBox="1"/>
          <p:nvPr/>
        </p:nvSpPr>
        <p:spPr>
          <a:xfrm>
            <a:off x="838200" y="1357460"/>
            <a:ext cx="10515600" cy="3970318"/>
          </a:xfrm>
          <a:prstGeom prst="rect">
            <a:avLst/>
          </a:prstGeom>
          <a:noFill/>
        </p:spPr>
        <p:txBody>
          <a:bodyPr wrap="square" rtlCol="0">
            <a:spAutoFit/>
          </a:bodyPr>
          <a:lstStyle/>
          <a:p>
            <a:r>
              <a:rPr lang="en-US" sz="2800" b="1" dirty="0">
                <a:solidFill>
                  <a:prstClr val="white"/>
                </a:solidFill>
                <a:latin typeface="Arial" panose="020B0604020202020204" pitchFamily="34" charset="0"/>
                <a:cs typeface="Arial" panose="020B0604020202020204" pitchFamily="34" charset="0"/>
              </a:rPr>
              <a:t>James </a:t>
            </a:r>
            <a:r>
              <a:rPr lang="en-US" sz="2800" b="1" dirty="0" smtClean="0">
                <a:solidFill>
                  <a:prstClr val="white"/>
                </a:solidFill>
                <a:latin typeface="Arial" panose="020B0604020202020204" pitchFamily="34" charset="0"/>
                <a:cs typeface="Arial" panose="020B0604020202020204" pitchFamily="34" charset="0"/>
              </a:rPr>
              <a:t>1:22-25   Do </a:t>
            </a:r>
            <a:r>
              <a:rPr lang="en-US" sz="2800" b="1" dirty="0">
                <a:solidFill>
                  <a:prstClr val="white"/>
                </a:solidFill>
                <a:latin typeface="Arial" panose="020B0604020202020204" pitchFamily="34" charset="0"/>
                <a:cs typeface="Arial" panose="020B0604020202020204" pitchFamily="34" charset="0"/>
              </a:rPr>
              <a:t>not merely listen to the word, and so deceive yourselves. Do what it says. 23 Anyone who listens to the word but does not do what it says is like a man who looks at his face in a mirror 24 and, after looking at himself, goes away and immediately forgets what he looks like. 25 But the man who looks intently into the perfect law that gives freedom, and continues to do this, not forgetting what he has heard, but doing it — he will be blessed in what he does. </a:t>
            </a:r>
          </a:p>
        </p:txBody>
      </p:sp>
    </p:spTree>
    <p:extLst>
      <p:ext uri="{BB962C8B-B14F-4D97-AF65-F5344CB8AC3E}">
        <p14:creationId xmlns:p14="http://schemas.microsoft.com/office/powerpoint/2010/main" val="13094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707010"/>
            <a:ext cx="9926425" cy="523220"/>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I.  IF CHRIST IS NOT RISEN PREACHING IS USELESS</a:t>
            </a:r>
            <a:endParaRPr lang="en-US" sz="2800" b="1" dirty="0">
              <a:solidFill>
                <a:srgbClr val="FFC000"/>
              </a:solidFill>
              <a:latin typeface="Arial" panose="020B0604020202020204" pitchFamily="34" charset="0"/>
              <a:cs typeface="Arial" panose="020B0604020202020204" pitchFamily="34" charset="0"/>
            </a:endParaRPr>
          </a:p>
        </p:txBody>
      </p:sp>
      <p:sp>
        <p:nvSpPr>
          <p:cNvPr id="5" name="TextBox 4"/>
          <p:cNvSpPr txBox="1"/>
          <p:nvPr/>
        </p:nvSpPr>
        <p:spPr>
          <a:xfrm>
            <a:off x="956820" y="1748053"/>
            <a:ext cx="10520314" cy="3108543"/>
          </a:xfrm>
          <a:prstGeom prst="rect">
            <a:avLst/>
          </a:prstGeom>
          <a:noFill/>
        </p:spPr>
        <p:txBody>
          <a:bodyPr wrap="square" rtlCol="0">
            <a:spAutoFit/>
          </a:bodyPr>
          <a:lstStyle/>
          <a:p>
            <a:pPr algn="ctr"/>
            <a:r>
              <a:rPr lang="en-US" sz="2800" b="1" dirty="0" smtClean="0">
                <a:solidFill>
                  <a:srgbClr val="FFFF00"/>
                </a:solidFill>
                <a:latin typeface="Arial" panose="020B0604020202020204" pitchFamily="34" charset="0"/>
                <a:cs typeface="Arial" panose="020B0604020202020204" pitchFamily="34" charset="0"/>
              </a:rPr>
              <a:t>WE ARE PRETTY GOOD LISTENERS  BUT POOR DOERS</a:t>
            </a:r>
          </a:p>
          <a:p>
            <a:pPr algn="ctr"/>
            <a:endParaRPr lang="en-US" sz="2800" b="1" dirty="0">
              <a:solidFill>
                <a:srgbClr val="FFFF00"/>
              </a:solidFill>
              <a:latin typeface="Arial" panose="020B0604020202020204" pitchFamily="34" charset="0"/>
              <a:cs typeface="Arial" panose="020B0604020202020204" pitchFamily="34" charset="0"/>
            </a:endParaRPr>
          </a:p>
          <a:p>
            <a:pPr algn="ctr"/>
            <a:r>
              <a:rPr lang="en-US" sz="2800" b="1" dirty="0" smtClean="0">
                <a:solidFill>
                  <a:srgbClr val="FFFF00"/>
                </a:solidFill>
                <a:latin typeface="Arial" panose="020B0604020202020204" pitchFamily="34" charset="0"/>
                <a:cs typeface="Arial" panose="020B0604020202020204" pitchFamily="34" charset="0"/>
              </a:rPr>
              <a:t>WE OFTEN DO NOT RESPOND TO GOD’S WORD</a:t>
            </a:r>
          </a:p>
          <a:p>
            <a:pPr algn="ctr"/>
            <a:endParaRPr lang="en-US" sz="2800" b="1" dirty="0">
              <a:solidFill>
                <a:srgbClr val="FFFF00"/>
              </a:solidFill>
              <a:latin typeface="Arial" panose="020B0604020202020204" pitchFamily="34" charset="0"/>
              <a:cs typeface="Arial" panose="020B0604020202020204" pitchFamily="34" charset="0"/>
            </a:endParaRPr>
          </a:p>
          <a:p>
            <a:pPr algn="ctr"/>
            <a:r>
              <a:rPr lang="en-US" sz="2800" b="1" dirty="0" smtClean="0">
                <a:solidFill>
                  <a:srgbClr val="FFFF00"/>
                </a:solidFill>
                <a:latin typeface="Arial" panose="020B0604020202020204" pitchFamily="34" charset="0"/>
                <a:cs typeface="Arial" panose="020B0604020202020204" pitchFamily="34" charset="0"/>
              </a:rPr>
              <a:t>WE MAY NOT EVEN HEAR WHAT IS BEING PREACHED</a:t>
            </a:r>
          </a:p>
          <a:p>
            <a:pPr algn="ctr"/>
            <a:endParaRPr lang="en-US" sz="2800" b="1" dirty="0">
              <a:solidFill>
                <a:srgbClr val="FFFF00"/>
              </a:solidFill>
              <a:latin typeface="Arial" panose="020B0604020202020204" pitchFamily="34" charset="0"/>
              <a:cs typeface="Arial" panose="020B0604020202020204" pitchFamily="34" charset="0"/>
            </a:endParaRPr>
          </a:p>
          <a:p>
            <a:pPr algn="ctr"/>
            <a:r>
              <a:rPr lang="en-US" sz="2800" b="1" dirty="0" smtClean="0">
                <a:solidFill>
                  <a:srgbClr val="FFFF00"/>
                </a:solidFill>
                <a:latin typeface="Arial" panose="020B0604020202020204" pitchFamily="34" charset="0"/>
                <a:cs typeface="Arial" panose="020B0604020202020204" pitchFamily="34" charset="0"/>
              </a:rPr>
              <a:t>BUT EVEN IF WE DO WE OFTEN DO NOTHING ABOUT IT</a:t>
            </a:r>
          </a:p>
        </p:txBody>
      </p:sp>
    </p:spTree>
    <p:extLst>
      <p:ext uri="{BB962C8B-B14F-4D97-AF65-F5344CB8AC3E}">
        <p14:creationId xmlns:p14="http://schemas.microsoft.com/office/powerpoint/2010/main" val="420327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707010"/>
            <a:ext cx="9926425" cy="523220"/>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II.  IF CHRIST IS NOT RISEN OUR FAITH IS WORTHLESS</a:t>
            </a:r>
            <a:endParaRPr lang="en-US" sz="2800" b="1" dirty="0">
              <a:solidFill>
                <a:srgbClr val="FFC000"/>
              </a:solidFill>
              <a:latin typeface="Arial" panose="020B0604020202020204" pitchFamily="34" charset="0"/>
              <a:cs typeface="Arial" panose="020B0604020202020204" pitchFamily="34" charset="0"/>
            </a:endParaRPr>
          </a:p>
        </p:txBody>
      </p:sp>
      <p:sp>
        <p:nvSpPr>
          <p:cNvPr id="6" name="TextBox 5"/>
          <p:cNvSpPr txBox="1"/>
          <p:nvPr/>
        </p:nvSpPr>
        <p:spPr>
          <a:xfrm>
            <a:off x="838200" y="1340075"/>
            <a:ext cx="10247722" cy="4401205"/>
          </a:xfrm>
          <a:prstGeom prst="rect">
            <a:avLst/>
          </a:prstGeom>
          <a:noFill/>
        </p:spPr>
        <p:txBody>
          <a:bodyPr wrap="square" rtlCol="0">
            <a:spAutoFit/>
          </a:bodyPr>
          <a:lstStyle/>
          <a:p>
            <a:r>
              <a:rPr lang="en-US" sz="2800" b="1" dirty="0">
                <a:solidFill>
                  <a:prstClr val="white"/>
                </a:solidFill>
                <a:latin typeface="Arial" panose="020B0604020202020204" pitchFamily="34" charset="0"/>
                <a:cs typeface="Arial" panose="020B0604020202020204" pitchFamily="34" charset="0"/>
              </a:rPr>
              <a:t>James </a:t>
            </a:r>
            <a:r>
              <a:rPr lang="en-US" sz="2800" b="1" dirty="0" smtClean="0">
                <a:solidFill>
                  <a:prstClr val="white"/>
                </a:solidFill>
                <a:latin typeface="Arial" panose="020B0604020202020204" pitchFamily="34" charset="0"/>
                <a:cs typeface="Arial" panose="020B0604020202020204" pitchFamily="34" charset="0"/>
              </a:rPr>
              <a:t>2:14-15  What </a:t>
            </a:r>
            <a:r>
              <a:rPr lang="en-US" sz="2800" b="1" dirty="0">
                <a:solidFill>
                  <a:prstClr val="white"/>
                </a:solidFill>
                <a:latin typeface="Arial" panose="020B0604020202020204" pitchFamily="34" charset="0"/>
                <a:cs typeface="Arial" panose="020B0604020202020204" pitchFamily="34" charset="0"/>
              </a:rPr>
              <a:t>good is it, my brothers, if a man claims to have faith but has no deeds? Can such faith save </a:t>
            </a:r>
            <a:r>
              <a:rPr lang="en-US" sz="2800" b="1" dirty="0" smtClean="0">
                <a:solidFill>
                  <a:prstClr val="white"/>
                </a:solidFill>
                <a:latin typeface="Arial" panose="020B0604020202020204" pitchFamily="34" charset="0"/>
                <a:cs typeface="Arial" panose="020B0604020202020204" pitchFamily="34" charset="0"/>
              </a:rPr>
              <a:t>him?    </a:t>
            </a:r>
          </a:p>
          <a:p>
            <a:r>
              <a:rPr lang="en-US" sz="2800" b="1" dirty="0" smtClean="0">
                <a:solidFill>
                  <a:prstClr val="white"/>
                </a:solidFill>
                <a:latin typeface="Arial" panose="020B0604020202020204" pitchFamily="34" charset="0"/>
                <a:cs typeface="Arial" panose="020B0604020202020204" pitchFamily="34" charset="0"/>
              </a:rPr>
              <a:t>17  In </a:t>
            </a:r>
            <a:r>
              <a:rPr lang="en-US" sz="2800" b="1" dirty="0">
                <a:solidFill>
                  <a:prstClr val="white"/>
                </a:solidFill>
                <a:latin typeface="Arial" panose="020B0604020202020204" pitchFamily="34" charset="0"/>
                <a:cs typeface="Arial" panose="020B0604020202020204" pitchFamily="34" charset="0"/>
              </a:rPr>
              <a:t>the same way, faith by itself, if it is not accompanied by action, is dead. </a:t>
            </a:r>
          </a:p>
          <a:p>
            <a:r>
              <a:rPr lang="en-US" sz="2800" b="1" dirty="0" smtClean="0">
                <a:solidFill>
                  <a:prstClr val="white"/>
                </a:solidFill>
                <a:latin typeface="Arial" panose="020B0604020202020204" pitchFamily="34" charset="0"/>
                <a:cs typeface="Arial" panose="020B0604020202020204" pitchFamily="34" charset="0"/>
              </a:rPr>
              <a:t>18 </a:t>
            </a:r>
            <a:r>
              <a:rPr lang="en-US" sz="2800" b="1" dirty="0">
                <a:solidFill>
                  <a:prstClr val="white"/>
                </a:solidFill>
                <a:latin typeface="Arial" panose="020B0604020202020204" pitchFamily="34" charset="0"/>
                <a:cs typeface="Arial" panose="020B0604020202020204" pitchFamily="34" charset="0"/>
              </a:rPr>
              <a:t>But someone will say, "You have faith; I have deeds."</a:t>
            </a:r>
          </a:p>
          <a:p>
            <a:r>
              <a:rPr lang="en-US" sz="2800" b="1" dirty="0" smtClean="0">
                <a:solidFill>
                  <a:prstClr val="white"/>
                </a:solidFill>
                <a:latin typeface="Arial" panose="020B0604020202020204" pitchFamily="34" charset="0"/>
                <a:cs typeface="Arial" panose="020B0604020202020204" pitchFamily="34" charset="0"/>
              </a:rPr>
              <a:t>Show </a:t>
            </a:r>
            <a:r>
              <a:rPr lang="en-US" sz="2800" b="1" dirty="0">
                <a:solidFill>
                  <a:prstClr val="white"/>
                </a:solidFill>
                <a:latin typeface="Arial" panose="020B0604020202020204" pitchFamily="34" charset="0"/>
                <a:cs typeface="Arial" panose="020B0604020202020204" pitchFamily="34" charset="0"/>
              </a:rPr>
              <a:t>me your faith without deeds, and I will show you my faith by what I do.</a:t>
            </a:r>
          </a:p>
          <a:p>
            <a:r>
              <a:rPr lang="en-US" sz="2800" b="1" dirty="0" smtClean="0">
                <a:solidFill>
                  <a:prstClr val="white"/>
                </a:solidFill>
                <a:latin typeface="Arial" panose="020B0604020202020204" pitchFamily="34" charset="0"/>
                <a:cs typeface="Arial" panose="020B0604020202020204" pitchFamily="34" charset="0"/>
              </a:rPr>
              <a:t>26 As </a:t>
            </a:r>
            <a:r>
              <a:rPr lang="en-US" sz="2800" b="1" dirty="0">
                <a:solidFill>
                  <a:prstClr val="white"/>
                </a:solidFill>
                <a:latin typeface="Arial" panose="020B0604020202020204" pitchFamily="34" charset="0"/>
                <a:cs typeface="Arial" panose="020B0604020202020204" pitchFamily="34" charset="0"/>
              </a:rPr>
              <a:t>the body without the spirit is dead, so faith without deeds is dead. </a:t>
            </a:r>
          </a:p>
        </p:txBody>
      </p:sp>
    </p:spTree>
    <p:extLst>
      <p:ext uri="{BB962C8B-B14F-4D97-AF65-F5344CB8AC3E}">
        <p14:creationId xmlns:p14="http://schemas.microsoft.com/office/powerpoint/2010/main" val="426896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707010"/>
            <a:ext cx="9926425" cy="523220"/>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II.  IF CHRIST IS NOT RISEN OUR FAITH IS WORTHLESS</a:t>
            </a:r>
            <a:endParaRPr lang="en-US" sz="2800" b="1" dirty="0">
              <a:solidFill>
                <a:srgbClr val="FFC000"/>
              </a:solidFill>
              <a:latin typeface="Arial" panose="020B0604020202020204" pitchFamily="34" charset="0"/>
              <a:cs typeface="Arial" panose="020B0604020202020204" pitchFamily="34" charset="0"/>
            </a:endParaRPr>
          </a:p>
        </p:txBody>
      </p:sp>
      <p:sp>
        <p:nvSpPr>
          <p:cNvPr id="6" name="TextBox 5"/>
          <p:cNvSpPr txBox="1"/>
          <p:nvPr/>
        </p:nvSpPr>
        <p:spPr>
          <a:xfrm>
            <a:off x="838200" y="1340075"/>
            <a:ext cx="10247722" cy="3539430"/>
          </a:xfrm>
          <a:prstGeom prst="rect">
            <a:avLst/>
          </a:prstGeom>
          <a:noFill/>
        </p:spPr>
        <p:txBody>
          <a:bodyPr wrap="square" rtlCol="0">
            <a:spAutoFit/>
          </a:bodyPr>
          <a:lstStyle/>
          <a:p>
            <a:pPr algn="ctr"/>
            <a:r>
              <a:rPr lang="en-US" sz="2800" b="1" dirty="0" smtClean="0">
                <a:solidFill>
                  <a:prstClr val="white"/>
                </a:solidFill>
                <a:latin typeface="Arial" panose="020B0604020202020204" pitchFamily="34" charset="0"/>
                <a:cs typeface="Arial" panose="020B0604020202020204" pitchFamily="34" charset="0"/>
              </a:rPr>
              <a:t>OUR FAITH MUST MAKE A DIFFERENCE IN OUR LIVES</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smtClean="0">
                <a:solidFill>
                  <a:prstClr val="white"/>
                </a:solidFill>
                <a:latin typeface="Arial" panose="020B0604020202020204" pitchFamily="34" charset="0"/>
                <a:cs typeface="Arial" panose="020B0604020202020204" pitchFamily="34" charset="0"/>
              </a:rPr>
              <a:t>WHAT WE DO</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smtClean="0">
                <a:solidFill>
                  <a:prstClr val="white"/>
                </a:solidFill>
                <a:latin typeface="Arial" panose="020B0604020202020204" pitchFamily="34" charset="0"/>
                <a:cs typeface="Arial" panose="020B0604020202020204" pitchFamily="34" charset="0"/>
              </a:rPr>
              <a:t>HOW WE LIVE</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smtClean="0">
                <a:solidFill>
                  <a:prstClr val="white"/>
                </a:solidFill>
                <a:latin typeface="Arial" panose="020B0604020202020204" pitchFamily="34" charset="0"/>
                <a:cs typeface="Arial" panose="020B0604020202020204" pitchFamily="34" charset="0"/>
              </a:rPr>
              <a:t>BUT IF CHRIST WAS NOT RAISED – ALL THE FAITH IN THE WORLD MEANS NOTHING – IT IS USELESS</a:t>
            </a:r>
            <a:endParaRPr lang="en-US" sz="2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333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707010"/>
            <a:ext cx="9926425" cy="523220"/>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II.  IF CHRIST IS NOT RISEN OUR FAITH IS WORTHLESS</a:t>
            </a:r>
            <a:endParaRPr lang="en-US" sz="2800" b="1" dirty="0">
              <a:solidFill>
                <a:srgbClr val="FFC000"/>
              </a:solidFill>
              <a:latin typeface="Arial" panose="020B0604020202020204" pitchFamily="34" charset="0"/>
              <a:cs typeface="Arial" panose="020B0604020202020204" pitchFamily="34" charset="0"/>
            </a:endParaRPr>
          </a:p>
        </p:txBody>
      </p:sp>
      <p:sp>
        <p:nvSpPr>
          <p:cNvPr id="6" name="TextBox 5"/>
          <p:cNvSpPr txBox="1"/>
          <p:nvPr/>
        </p:nvSpPr>
        <p:spPr>
          <a:xfrm>
            <a:off x="838200" y="1340075"/>
            <a:ext cx="10247722" cy="2677656"/>
          </a:xfrm>
          <a:prstGeom prst="rect">
            <a:avLst/>
          </a:prstGeom>
          <a:noFill/>
        </p:spPr>
        <p:txBody>
          <a:bodyPr wrap="square" rtlCol="0">
            <a:spAutoFit/>
          </a:bodyPr>
          <a:lstStyle/>
          <a:p>
            <a:pPr algn="ctr"/>
            <a:r>
              <a:rPr lang="en-US" sz="2800" b="1" dirty="0" smtClean="0">
                <a:solidFill>
                  <a:prstClr val="white"/>
                </a:solidFill>
                <a:latin typeface="Arial" panose="020B0604020202020204" pitchFamily="34" charset="0"/>
                <a:cs typeface="Arial" panose="020B0604020202020204" pitchFamily="34" charset="0"/>
              </a:rPr>
              <a:t>OUR FAITH MUST MAKE A DIFFERENCE IN OUR LIVES</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smtClean="0">
                <a:solidFill>
                  <a:prstClr val="white"/>
                </a:solidFill>
                <a:latin typeface="Arial" panose="020B0604020202020204" pitchFamily="34" charset="0"/>
                <a:cs typeface="Arial" panose="020B0604020202020204" pitchFamily="34" charset="0"/>
              </a:rPr>
              <a:t>WHAT WE DO</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smtClean="0">
                <a:solidFill>
                  <a:prstClr val="white"/>
                </a:solidFill>
                <a:latin typeface="Arial" panose="020B0604020202020204" pitchFamily="34" charset="0"/>
                <a:cs typeface="Arial" panose="020B0604020202020204" pitchFamily="34" charset="0"/>
              </a:rPr>
              <a:t>HOW WE LIVE</a:t>
            </a:r>
          </a:p>
          <a:p>
            <a:pPr algn="ctr"/>
            <a:endParaRPr lang="en-US" sz="2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304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369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707010"/>
            <a:ext cx="9926425" cy="523220"/>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II.  IF CHRIST IS NOT RISEN OUR FAITH IS WORTHLESS</a:t>
            </a:r>
            <a:endParaRPr lang="en-US" sz="2800" b="1" dirty="0">
              <a:solidFill>
                <a:srgbClr val="FFC000"/>
              </a:solidFill>
              <a:latin typeface="Arial" panose="020B0604020202020204" pitchFamily="34" charset="0"/>
              <a:cs typeface="Arial" panose="020B0604020202020204" pitchFamily="34" charset="0"/>
            </a:endParaRPr>
          </a:p>
        </p:txBody>
      </p:sp>
      <p:sp>
        <p:nvSpPr>
          <p:cNvPr id="6" name="TextBox 5"/>
          <p:cNvSpPr txBox="1"/>
          <p:nvPr/>
        </p:nvSpPr>
        <p:spPr>
          <a:xfrm>
            <a:off x="838200" y="1340075"/>
            <a:ext cx="10247722" cy="3539430"/>
          </a:xfrm>
          <a:prstGeom prst="rect">
            <a:avLst/>
          </a:prstGeom>
          <a:noFill/>
        </p:spPr>
        <p:txBody>
          <a:bodyPr wrap="square" rtlCol="0">
            <a:spAutoFit/>
          </a:bodyPr>
          <a:lstStyle/>
          <a:p>
            <a:r>
              <a:rPr lang="en-US" sz="2800" b="1" dirty="0">
                <a:solidFill>
                  <a:prstClr val="white"/>
                </a:solidFill>
                <a:latin typeface="Arial" panose="020B0604020202020204" pitchFamily="34" charset="0"/>
                <a:cs typeface="Arial" panose="020B0604020202020204" pitchFamily="34" charset="0"/>
              </a:rPr>
              <a:t>Rom </a:t>
            </a:r>
            <a:r>
              <a:rPr lang="en-US" sz="2800" b="1" dirty="0" smtClean="0">
                <a:solidFill>
                  <a:prstClr val="white"/>
                </a:solidFill>
                <a:latin typeface="Arial" panose="020B0604020202020204" pitchFamily="34" charset="0"/>
                <a:cs typeface="Arial" panose="020B0604020202020204" pitchFamily="34" charset="0"/>
              </a:rPr>
              <a:t>6:1-4  What </a:t>
            </a:r>
            <a:r>
              <a:rPr lang="en-US" sz="2800" b="1" dirty="0">
                <a:solidFill>
                  <a:prstClr val="white"/>
                </a:solidFill>
                <a:latin typeface="Arial" panose="020B0604020202020204" pitchFamily="34" charset="0"/>
                <a:cs typeface="Arial" panose="020B0604020202020204" pitchFamily="34" charset="0"/>
              </a:rPr>
              <a:t>shall we say, then? Shall we go on sinning so that grace may increase? 2 By no means! We died to sin; how can we live in it any longer? 3 Or don't you know that all of us who were baptized into Christ Jesus were baptized into his death? 4 We were therefore buried with him through baptism into death in order that, just as Christ was raised from the dead through the glory of the Father, we too may live a new life. </a:t>
            </a:r>
          </a:p>
        </p:txBody>
      </p:sp>
    </p:spTree>
    <p:extLst>
      <p:ext uri="{BB962C8B-B14F-4D97-AF65-F5344CB8AC3E}">
        <p14:creationId xmlns:p14="http://schemas.microsoft.com/office/powerpoint/2010/main" val="178556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369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707010"/>
            <a:ext cx="9926425" cy="523220"/>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II.  IF CHRIST IS NOT RISEN OUR FAITH IS WORTHLESS</a:t>
            </a:r>
            <a:endParaRPr lang="en-US" sz="2800" b="1" dirty="0">
              <a:solidFill>
                <a:srgbClr val="FFC000"/>
              </a:solidFill>
              <a:latin typeface="Arial" panose="020B0604020202020204" pitchFamily="34" charset="0"/>
              <a:cs typeface="Arial" panose="020B0604020202020204" pitchFamily="34" charset="0"/>
            </a:endParaRPr>
          </a:p>
        </p:txBody>
      </p:sp>
      <p:sp>
        <p:nvSpPr>
          <p:cNvPr id="6" name="TextBox 5"/>
          <p:cNvSpPr txBox="1"/>
          <p:nvPr/>
        </p:nvSpPr>
        <p:spPr>
          <a:xfrm>
            <a:off x="838200" y="1340075"/>
            <a:ext cx="10247722" cy="3539430"/>
          </a:xfrm>
          <a:prstGeom prst="rect">
            <a:avLst/>
          </a:prstGeom>
          <a:noFill/>
        </p:spPr>
        <p:txBody>
          <a:bodyPr wrap="square" rtlCol="0">
            <a:spAutoFit/>
          </a:bodyPr>
          <a:lstStyle/>
          <a:p>
            <a:r>
              <a:rPr lang="en-US" sz="2800" b="1" dirty="0">
                <a:solidFill>
                  <a:prstClr val="white"/>
                </a:solidFill>
                <a:latin typeface="Arial" panose="020B0604020202020204" pitchFamily="34" charset="0"/>
                <a:cs typeface="Arial" panose="020B0604020202020204" pitchFamily="34" charset="0"/>
              </a:rPr>
              <a:t>Rom </a:t>
            </a:r>
            <a:r>
              <a:rPr lang="en-US" sz="2800" b="1" dirty="0" smtClean="0">
                <a:solidFill>
                  <a:prstClr val="white"/>
                </a:solidFill>
                <a:latin typeface="Arial" panose="020B0604020202020204" pitchFamily="34" charset="0"/>
                <a:cs typeface="Arial" panose="020B0604020202020204" pitchFamily="34" charset="0"/>
              </a:rPr>
              <a:t>6:1-4  What </a:t>
            </a:r>
            <a:r>
              <a:rPr lang="en-US" sz="2800" b="1" dirty="0">
                <a:solidFill>
                  <a:prstClr val="white"/>
                </a:solidFill>
                <a:latin typeface="Arial" panose="020B0604020202020204" pitchFamily="34" charset="0"/>
                <a:cs typeface="Arial" panose="020B0604020202020204" pitchFamily="34" charset="0"/>
              </a:rPr>
              <a:t>shall we say, then? Shall we go on sinning so that grace may increase? 2 By no means! We died to sin; how can we live in it any longer? 3 Or don't you know that all of us who were baptized into Christ Jesus were baptized into his death? 4 We were therefore buried with him through baptism into death in order that, just as Christ was raised from the dead through the glory of the Father, </a:t>
            </a:r>
            <a:r>
              <a:rPr lang="en-US" sz="2800" b="1" i="1" u="sng" dirty="0">
                <a:solidFill>
                  <a:srgbClr val="FFFF00"/>
                </a:solidFill>
                <a:latin typeface="Arial" panose="020B0604020202020204" pitchFamily="34" charset="0"/>
                <a:cs typeface="Arial" panose="020B0604020202020204" pitchFamily="34" charset="0"/>
              </a:rPr>
              <a:t>we too may live a new life. </a:t>
            </a:r>
          </a:p>
        </p:txBody>
      </p:sp>
      <p:sp>
        <p:nvSpPr>
          <p:cNvPr id="4" name="TextBox 3"/>
          <p:cNvSpPr txBox="1"/>
          <p:nvPr/>
        </p:nvSpPr>
        <p:spPr>
          <a:xfrm>
            <a:off x="414779" y="5043340"/>
            <a:ext cx="11293312" cy="1384995"/>
          </a:xfrm>
          <a:prstGeom prst="rect">
            <a:avLst/>
          </a:prstGeom>
          <a:noFill/>
        </p:spPr>
        <p:txBody>
          <a:bodyPr wrap="square" rtlCol="0">
            <a:spAutoFit/>
          </a:bodyPr>
          <a:lstStyle/>
          <a:p>
            <a:pPr algn="ctr"/>
            <a:r>
              <a:rPr lang="en-US" sz="2800" b="1" dirty="0" smtClean="0">
                <a:solidFill>
                  <a:prstClr val="white"/>
                </a:solidFill>
                <a:latin typeface="Arial" panose="020B0604020202020204" pitchFamily="34" charset="0"/>
                <a:cs typeface="Arial" panose="020B0604020202020204" pitchFamily="34" charset="0"/>
              </a:rPr>
              <a:t>IF CHRIST WAS NOT RAISED OUR FAITH IS WORTHLESS</a:t>
            </a:r>
          </a:p>
          <a:p>
            <a:pPr algn="ctr"/>
            <a:endParaRPr lang="en-US" sz="2800" b="1" dirty="0">
              <a:solidFill>
                <a:prstClr val="white"/>
              </a:solidFill>
              <a:latin typeface="Arial" panose="020B0604020202020204" pitchFamily="34" charset="0"/>
              <a:cs typeface="Arial" panose="020B0604020202020204" pitchFamily="34" charset="0"/>
            </a:endParaRPr>
          </a:p>
          <a:p>
            <a:pPr algn="ctr"/>
            <a:r>
              <a:rPr lang="en-US" sz="2800" b="1" dirty="0" smtClean="0">
                <a:solidFill>
                  <a:prstClr val="white"/>
                </a:solidFill>
                <a:latin typeface="Arial" panose="020B0604020202020204" pitchFamily="34" charset="0"/>
                <a:cs typeface="Arial" panose="020B0604020202020204" pitchFamily="34" charset="0"/>
              </a:rPr>
              <a:t>IF OUR LIVES ARE NOT CHANGED OUR FAITH US WORTHLESS</a:t>
            </a:r>
            <a:endParaRPr lang="en-US" sz="2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728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36168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707010"/>
            <a:ext cx="9926425" cy="523220"/>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III.  IF CHRIST IS NOT RISEN WE ARE STILL IN OUR SINS</a:t>
            </a:r>
            <a:endParaRPr lang="en-US" sz="2800" b="1" dirty="0">
              <a:solidFill>
                <a:srgbClr val="FFC000"/>
              </a:solidFill>
              <a:latin typeface="Arial" panose="020B0604020202020204" pitchFamily="34" charset="0"/>
              <a:cs typeface="Arial" panose="020B0604020202020204" pitchFamily="34" charset="0"/>
            </a:endParaRPr>
          </a:p>
        </p:txBody>
      </p:sp>
      <p:sp>
        <p:nvSpPr>
          <p:cNvPr id="6" name="TextBox 5"/>
          <p:cNvSpPr txBox="1"/>
          <p:nvPr/>
        </p:nvSpPr>
        <p:spPr>
          <a:xfrm>
            <a:off x="838200" y="1340075"/>
            <a:ext cx="10247722" cy="1384995"/>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1 </a:t>
            </a:r>
            <a:r>
              <a:rPr lang="en-US" sz="2800" b="1" dirty="0" err="1">
                <a:solidFill>
                  <a:schemeClr val="bg1"/>
                </a:solidFill>
                <a:latin typeface="Arial" panose="020B0604020202020204" pitchFamily="34" charset="0"/>
                <a:cs typeface="Arial" panose="020B0604020202020204" pitchFamily="34" charset="0"/>
              </a:rPr>
              <a:t>Cor</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15:17  And </a:t>
            </a:r>
            <a:r>
              <a:rPr lang="en-US" sz="2800" b="1" dirty="0">
                <a:solidFill>
                  <a:schemeClr val="bg1"/>
                </a:solidFill>
                <a:latin typeface="Arial" panose="020B0604020202020204" pitchFamily="34" charset="0"/>
                <a:cs typeface="Arial" panose="020B0604020202020204" pitchFamily="34" charset="0"/>
              </a:rPr>
              <a:t>if Christ has not been raised, your faith is futile; you are still in your sins. </a:t>
            </a:r>
          </a:p>
          <a:p>
            <a:endParaRPr lang="en-US" sz="2800" b="1" i="1" u="sng"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a:xfrm>
            <a:off x="1288330" y="2425415"/>
            <a:ext cx="10435472" cy="3108543"/>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PAUL HAS PAINTED A VERY DEVESTATING PICTURE:</a:t>
            </a:r>
          </a:p>
          <a:p>
            <a:pPr algn="ctr"/>
            <a:endParaRPr lang="en-US" sz="2800" b="1" dirty="0">
              <a:solidFill>
                <a:srgbClr val="FFC000"/>
              </a:solidFill>
              <a:latin typeface="Arial" panose="020B0604020202020204" pitchFamily="34" charset="0"/>
              <a:cs typeface="Arial" panose="020B0604020202020204" pitchFamily="34" charset="0"/>
            </a:endParaRPr>
          </a:p>
          <a:p>
            <a:pPr algn="ctr"/>
            <a:r>
              <a:rPr lang="en-US" sz="2800" b="1" dirty="0" smtClean="0">
                <a:solidFill>
                  <a:srgbClr val="FFC000"/>
                </a:solidFill>
                <a:latin typeface="Arial" panose="020B0604020202020204" pitchFamily="34" charset="0"/>
                <a:cs typeface="Arial" panose="020B0604020202020204" pitchFamily="34" charset="0"/>
              </a:rPr>
              <a:t>VAIN PREACHING</a:t>
            </a:r>
          </a:p>
          <a:p>
            <a:pPr algn="ctr"/>
            <a:endParaRPr lang="en-US" sz="2800" b="1" dirty="0" smtClean="0">
              <a:solidFill>
                <a:srgbClr val="FFC000"/>
              </a:solidFill>
              <a:latin typeface="Arial" panose="020B0604020202020204" pitchFamily="34" charset="0"/>
              <a:cs typeface="Arial" panose="020B0604020202020204" pitchFamily="34" charset="0"/>
            </a:endParaRPr>
          </a:p>
          <a:p>
            <a:pPr algn="ctr"/>
            <a:r>
              <a:rPr lang="en-US" sz="2800" b="1" dirty="0" smtClean="0">
                <a:solidFill>
                  <a:srgbClr val="FFC000"/>
                </a:solidFill>
                <a:latin typeface="Arial" panose="020B0604020202020204" pitchFamily="34" charset="0"/>
                <a:cs typeface="Arial" panose="020B0604020202020204" pitchFamily="34" charset="0"/>
              </a:rPr>
              <a:t>WORTHLESS FAITH</a:t>
            </a:r>
            <a:endParaRPr lang="en-US" sz="2800" dirty="0" smtClean="0">
              <a:solidFill>
                <a:srgbClr val="FFC000"/>
              </a:solidFill>
              <a:latin typeface="Arial" panose="020B0604020202020204" pitchFamily="34" charset="0"/>
              <a:cs typeface="Arial" panose="020B0604020202020204" pitchFamily="34" charset="0"/>
            </a:endParaRPr>
          </a:p>
          <a:p>
            <a:pPr algn="ctr"/>
            <a:endParaRPr lang="en-US" sz="2800" b="1" dirty="0">
              <a:solidFill>
                <a:srgbClr val="FFC000"/>
              </a:solidFill>
              <a:latin typeface="Arial" panose="020B0604020202020204" pitchFamily="34" charset="0"/>
              <a:cs typeface="Arial" panose="020B0604020202020204" pitchFamily="34" charset="0"/>
            </a:endParaRPr>
          </a:p>
          <a:p>
            <a:pPr algn="ctr"/>
            <a:r>
              <a:rPr lang="en-US" sz="2800" b="1" dirty="0" smtClean="0">
                <a:solidFill>
                  <a:srgbClr val="FFC000"/>
                </a:solidFill>
                <a:latin typeface="Arial" panose="020B0604020202020204" pitchFamily="34" charset="0"/>
                <a:cs typeface="Arial" panose="020B0604020202020204" pitchFamily="34" charset="0"/>
              </a:rPr>
              <a:t>BUT THERE IS SOMETHING WORSE</a:t>
            </a:r>
            <a:endParaRPr lang="en-US" sz="2800" b="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437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36168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707010"/>
            <a:ext cx="9926425" cy="523220"/>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III.  IF CHRIST IS NOT RISEN WE ARE STILL IN OUR SINS</a:t>
            </a:r>
            <a:endParaRPr lang="en-US" sz="2800" b="1" dirty="0">
              <a:solidFill>
                <a:srgbClr val="FFC000"/>
              </a:solidFill>
              <a:latin typeface="Arial" panose="020B0604020202020204" pitchFamily="34" charset="0"/>
              <a:cs typeface="Arial" panose="020B0604020202020204" pitchFamily="34" charset="0"/>
            </a:endParaRPr>
          </a:p>
        </p:txBody>
      </p:sp>
      <p:sp>
        <p:nvSpPr>
          <p:cNvPr id="4" name="TextBox 3"/>
          <p:cNvSpPr txBox="1"/>
          <p:nvPr/>
        </p:nvSpPr>
        <p:spPr>
          <a:xfrm>
            <a:off x="933254" y="1536569"/>
            <a:ext cx="10633435" cy="3108543"/>
          </a:xfrm>
          <a:prstGeom prst="rect">
            <a:avLst/>
          </a:prstGeom>
          <a:noFill/>
        </p:spPr>
        <p:txBody>
          <a:bodyPr wrap="square" rtlCol="0">
            <a:spAutoFit/>
          </a:bodyPr>
          <a:lstStyle/>
          <a:p>
            <a:pPr algn="ctr"/>
            <a:r>
              <a:rPr lang="en-US" sz="2800" b="1" dirty="0" smtClean="0">
                <a:solidFill>
                  <a:schemeClr val="bg1"/>
                </a:solidFill>
                <a:latin typeface="Arial" panose="020B0604020202020204" pitchFamily="34" charset="0"/>
                <a:cs typeface="Arial" panose="020B0604020202020204" pitchFamily="34" charset="0"/>
              </a:rPr>
              <a:t>THERE IS NO HOPE FOR ETERNAL SALVATION</a:t>
            </a:r>
          </a:p>
          <a:p>
            <a:pPr algn="ctr"/>
            <a:endParaRPr lang="en-US" sz="2800" b="1" dirty="0">
              <a:solidFill>
                <a:schemeClr val="bg1"/>
              </a:solidFill>
              <a:latin typeface="Arial" panose="020B0604020202020204" pitchFamily="34" charset="0"/>
              <a:cs typeface="Arial" panose="020B0604020202020204" pitchFamily="34" charset="0"/>
            </a:endParaRPr>
          </a:p>
          <a:p>
            <a:pPr algn="ctr"/>
            <a:r>
              <a:rPr lang="en-US" sz="2800" b="1" dirty="0" smtClean="0">
                <a:solidFill>
                  <a:schemeClr val="bg1"/>
                </a:solidFill>
                <a:latin typeface="Arial" panose="020B0604020202020204" pitchFamily="34" charset="0"/>
                <a:cs typeface="Arial" panose="020B0604020202020204" pitchFamily="34" charset="0"/>
              </a:rPr>
              <a:t>THE LIFE OF CHRIST</a:t>
            </a:r>
          </a:p>
          <a:p>
            <a:pPr algn="ctr"/>
            <a:r>
              <a:rPr lang="en-US" sz="2800" b="1" dirty="0" smtClean="0">
                <a:solidFill>
                  <a:schemeClr val="bg1"/>
                </a:solidFill>
                <a:latin typeface="Arial" panose="020B0604020202020204" pitchFamily="34" charset="0"/>
                <a:cs typeface="Arial" panose="020B0604020202020204" pitchFamily="34" charset="0"/>
              </a:rPr>
              <a:t>THE MINISTRY OF CHRIST</a:t>
            </a:r>
          </a:p>
          <a:p>
            <a:pPr algn="ctr"/>
            <a:r>
              <a:rPr lang="en-US" sz="2800" b="1" dirty="0" smtClean="0">
                <a:solidFill>
                  <a:schemeClr val="bg1"/>
                </a:solidFill>
                <a:latin typeface="Arial" panose="020B0604020202020204" pitchFamily="34" charset="0"/>
                <a:cs typeface="Arial" panose="020B0604020202020204" pitchFamily="34" charset="0"/>
              </a:rPr>
              <a:t>THE SUFFERING OF CHRIST</a:t>
            </a:r>
          </a:p>
          <a:p>
            <a:pPr algn="ctr"/>
            <a:r>
              <a:rPr lang="en-US" sz="2800" b="1" dirty="0" smtClean="0">
                <a:solidFill>
                  <a:schemeClr val="bg1"/>
                </a:solidFill>
                <a:latin typeface="Arial" panose="020B0604020202020204" pitchFamily="34" charset="0"/>
                <a:cs typeface="Arial" panose="020B0604020202020204" pitchFamily="34" charset="0"/>
              </a:rPr>
              <a:t>THE DEATH OF CHRIST</a:t>
            </a:r>
          </a:p>
          <a:p>
            <a:pPr algn="ctr"/>
            <a:r>
              <a:rPr lang="en-US" sz="2800" b="1" dirty="0" smtClean="0">
                <a:solidFill>
                  <a:schemeClr val="bg1"/>
                </a:solidFill>
                <a:latin typeface="Arial" panose="020B0604020202020204" pitchFamily="34" charset="0"/>
                <a:cs typeface="Arial" panose="020B0604020202020204" pitchFamily="34" charset="0"/>
              </a:rPr>
              <a:t>IS ALL MEANINGLESS</a:t>
            </a:r>
            <a:endParaRPr lang="en-US" sz="2800" b="1"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1941922" y="4883085"/>
            <a:ext cx="9624767" cy="523220"/>
          </a:xfrm>
          <a:prstGeom prst="rect">
            <a:avLst/>
          </a:prstGeom>
          <a:noFill/>
        </p:spPr>
        <p:txBody>
          <a:bodyPr wrap="square" rtlCol="0">
            <a:spAutoFit/>
          </a:bodyPr>
          <a:lstStyle/>
          <a:p>
            <a:pPr algn="ctr"/>
            <a:r>
              <a:rPr lang="en-US" sz="2800" b="1" dirty="0" smtClean="0">
                <a:solidFill>
                  <a:schemeClr val="bg1"/>
                </a:solidFill>
                <a:latin typeface="Arial" panose="020B0604020202020204" pitchFamily="34" charset="0"/>
                <a:cs typeface="Arial" panose="020B0604020202020204" pitchFamily="34" charset="0"/>
              </a:rPr>
              <a:t>WE WOULD ALL BE HOPELESSLY LOST</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431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p:cTn id="21"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p:cTn id="28"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p:cTn id="35"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 calcmode="lin" valueType="num">
                                      <p:cBhvr>
                                        <p:cTn id="42"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4">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36168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707010"/>
            <a:ext cx="9926425" cy="523220"/>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III.  IF CHRIST IS NOT RISEN WE ARE STILL IN OUR SINS</a:t>
            </a:r>
            <a:endParaRPr lang="en-US" sz="2800" b="1" dirty="0">
              <a:solidFill>
                <a:srgbClr val="FFC000"/>
              </a:solidFill>
              <a:latin typeface="Arial" panose="020B0604020202020204" pitchFamily="34" charset="0"/>
              <a:cs typeface="Arial" panose="020B0604020202020204" pitchFamily="34" charset="0"/>
            </a:endParaRPr>
          </a:p>
        </p:txBody>
      </p:sp>
      <p:sp>
        <p:nvSpPr>
          <p:cNvPr id="4" name="TextBox 3"/>
          <p:cNvSpPr txBox="1"/>
          <p:nvPr/>
        </p:nvSpPr>
        <p:spPr>
          <a:xfrm>
            <a:off x="933254" y="1536569"/>
            <a:ext cx="10633435" cy="954107"/>
          </a:xfrm>
          <a:prstGeom prst="rect">
            <a:avLst/>
          </a:prstGeom>
          <a:noFill/>
        </p:spPr>
        <p:txBody>
          <a:bodyPr wrap="square" rtlCol="0">
            <a:spAutoFit/>
          </a:bodyPr>
          <a:lstStyle/>
          <a:p>
            <a:pPr algn="ctr"/>
            <a:r>
              <a:rPr lang="en-US" sz="2800" b="1" dirty="0" smtClean="0">
                <a:solidFill>
                  <a:schemeClr val="bg1"/>
                </a:solidFill>
                <a:latin typeface="Arial" panose="020B0604020202020204" pitchFamily="34" charset="0"/>
                <a:cs typeface="Arial" panose="020B0604020202020204" pitchFamily="34" charset="0"/>
              </a:rPr>
              <a:t>A CHRISTIAN WOULD BE NO BETTER THAN A NON-CHRISTIAN</a:t>
            </a:r>
            <a:endParaRPr lang="en-US" sz="28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1352746" y="2611225"/>
            <a:ext cx="9794450" cy="954107"/>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1 </a:t>
            </a:r>
            <a:r>
              <a:rPr lang="en-US" sz="2800" b="1" dirty="0" err="1">
                <a:solidFill>
                  <a:schemeClr val="bg1"/>
                </a:solidFill>
                <a:latin typeface="Arial" panose="020B0604020202020204" pitchFamily="34" charset="0"/>
                <a:cs typeface="Arial" panose="020B0604020202020204" pitchFamily="34" charset="0"/>
              </a:rPr>
              <a:t>Cor</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15:18  Then </a:t>
            </a:r>
            <a:r>
              <a:rPr lang="en-US" sz="2800" b="1" dirty="0">
                <a:solidFill>
                  <a:schemeClr val="bg1"/>
                </a:solidFill>
                <a:latin typeface="Arial" panose="020B0604020202020204" pitchFamily="34" charset="0"/>
                <a:cs typeface="Arial" panose="020B0604020202020204" pitchFamily="34" charset="0"/>
              </a:rPr>
              <a:t>those also who have fallen asleep in Christ are lost. </a:t>
            </a:r>
          </a:p>
        </p:txBody>
      </p:sp>
      <p:sp>
        <p:nvSpPr>
          <p:cNvPr id="6" name="TextBox 5"/>
          <p:cNvSpPr txBox="1"/>
          <p:nvPr/>
        </p:nvSpPr>
        <p:spPr>
          <a:xfrm>
            <a:off x="1102936" y="3780148"/>
            <a:ext cx="10463753" cy="2246769"/>
          </a:xfrm>
          <a:prstGeom prst="rect">
            <a:avLst/>
          </a:prstGeom>
          <a:noFill/>
        </p:spPr>
        <p:txBody>
          <a:bodyPr wrap="square" rtlCol="0">
            <a:spAutoFit/>
          </a:bodyPr>
          <a:lstStyle/>
          <a:p>
            <a:pPr algn="ctr"/>
            <a:r>
              <a:rPr lang="en-US" sz="2800" b="1" dirty="0" smtClean="0">
                <a:solidFill>
                  <a:schemeClr val="bg1"/>
                </a:solidFill>
                <a:latin typeface="Arial" panose="020B0604020202020204" pitchFamily="34" charset="0"/>
                <a:cs typeface="Arial" panose="020B0604020202020204" pitchFamily="34" charset="0"/>
              </a:rPr>
              <a:t>WHAT IS YOUR GREATEST SIN?</a:t>
            </a:r>
          </a:p>
          <a:p>
            <a:pPr algn="ctr"/>
            <a:endParaRPr lang="en-US" sz="2800" b="1" dirty="0">
              <a:solidFill>
                <a:schemeClr val="bg1"/>
              </a:solidFill>
              <a:latin typeface="Arial" panose="020B0604020202020204" pitchFamily="34" charset="0"/>
              <a:cs typeface="Arial" panose="020B0604020202020204" pitchFamily="34" charset="0"/>
            </a:endParaRPr>
          </a:p>
          <a:p>
            <a:pPr algn="ctr"/>
            <a:r>
              <a:rPr lang="en-US" sz="2800" b="1" dirty="0" smtClean="0">
                <a:solidFill>
                  <a:schemeClr val="bg1"/>
                </a:solidFill>
                <a:latin typeface="Arial" panose="020B0604020202020204" pitchFamily="34" charset="0"/>
                <a:cs typeface="Arial" panose="020B0604020202020204" pitchFamily="34" charset="0"/>
              </a:rPr>
              <a:t>DON’T WORRY ABOUT IT – INDULGE YOURSELF</a:t>
            </a:r>
          </a:p>
          <a:p>
            <a:pPr algn="ctr"/>
            <a:endParaRPr lang="en-US" sz="2800" b="1" dirty="0">
              <a:solidFill>
                <a:schemeClr val="bg1"/>
              </a:solidFill>
              <a:latin typeface="Arial" panose="020B0604020202020204" pitchFamily="34" charset="0"/>
              <a:cs typeface="Arial" panose="020B0604020202020204" pitchFamily="34" charset="0"/>
            </a:endParaRPr>
          </a:p>
          <a:p>
            <a:pPr algn="ctr"/>
            <a:r>
              <a:rPr lang="en-US" sz="2800" b="1" dirty="0" smtClean="0">
                <a:solidFill>
                  <a:schemeClr val="bg1"/>
                </a:solidFill>
                <a:latin typeface="Arial" panose="020B0604020202020204" pitchFamily="34" charset="0"/>
                <a:cs typeface="Arial" panose="020B0604020202020204" pitchFamily="34" charset="0"/>
              </a:rPr>
              <a:t>IF CHRIST DID NOT RISE IT DOESN’T MATTER</a:t>
            </a:r>
          </a:p>
        </p:txBody>
      </p:sp>
    </p:spTree>
    <p:extLst>
      <p:ext uri="{BB962C8B-B14F-4D97-AF65-F5344CB8AC3E}">
        <p14:creationId xmlns:p14="http://schemas.microsoft.com/office/powerpoint/2010/main" val="95332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09978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36168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707010"/>
            <a:ext cx="9926425" cy="523220"/>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III.  IF CHRIST IS NOT RISEN WE ARE STILL IN OUR SINS</a:t>
            </a:r>
            <a:endParaRPr lang="en-US" sz="2800" b="1" dirty="0">
              <a:solidFill>
                <a:srgbClr val="FFC000"/>
              </a:solidFill>
              <a:latin typeface="Arial" panose="020B0604020202020204" pitchFamily="34" charset="0"/>
              <a:cs typeface="Arial" panose="020B0604020202020204" pitchFamily="34" charset="0"/>
            </a:endParaRPr>
          </a:p>
        </p:txBody>
      </p:sp>
      <p:sp>
        <p:nvSpPr>
          <p:cNvPr id="4" name="TextBox 3"/>
          <p:cNvSpPr txBox="1"/>
          <p:nvPr/>
        </p:nvSpPr>
        <p:spPr>
          <a:xfrm>
            <a:off x="933254" y="1536569"/>
            <a:ext cx="10633435" cy="954107"/>
          </a:xfrm>
          <a:prstGeom prst="rect">
            <a:avLst/>
          </a:prstGeom>
          <a:noFill/>
        </p:spPr>
        <p:txBody>
          <a:bodyPr wrap="square" rtlCol="0">
            <a:spAutoFit/>
          </a:bodyPr>
          <a:lstStyle/>
          <a:p>
            <a:pPr algn="ctr"/>
            <a:r>
              <a:rPr lang="en-US" sz="2800" b="1" dirty="0" smtClean="0">
                <a:solidFill>
                  <a:schemeClr val="bg1"/>
                </a:solidFill>
                <a:latin typeface="Arial" panose="020B0604020202020204" pitchFamily="34" charset="0"/>
                <a:cs typeface="Arial" panose="020B0604020202020204" pitchFamily="34" charset="0"/>
              </a:rPr>
              <a:t>A CHRISTIAN WOULD BE NO BETTER THAN A NON-CHRISTIAN</a:t>
            </a:r>
            <a:endParaRPr lang="en-US" sz="28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1352746" y="2611225"/>
            <a:ext cx="9794450" cy="954107"/>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1 </a:t>
            </a:r>
            <a:r>
              <a:rPr lang="en-US" sz="2800" b="1" dirty="0" err="1">
                <a:solidFill>
                  <a:schemeClr val="bg1"/>
                </a:solidFill>
                <a:latin typeface="Arial" panose="020B0604020202020204" pitchFamily="34" charset="0"/>
                <a:cs typeface="Arial" panose="020B0604020202020204" pitchFamily="34" charset="0"/>
              </a:rPr>
              <a:t>Cor</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15:18  Then </a:t>
            </a:r>
            <a:r>
              <a:rPr lang="en-US" sz="2800" b="1" dirty="0">
                <a:solidFill>
                  <a:schemeClr val="bg1"/>
                </a:solidFill>
                <a:latin typeface="Arial" panose="020B0604020202020204" pitchFamily="34" charset="0"/>
                <a:cs typeface="Arial" panose="020B0604020202020204" pitchFamily="34" charset="0"/>
              </a:rPr>
              <a:t>those also who have fallen asleep in Christ are lost. </a:t>
            </a:r>
          </a:p>
        </p:txBody>
      </p:sp>
      <p:sp>
        <p:nvSpPr>
          <p:cNvPr id="6" name="TextBox 5"/>
          <p:cNvSpPr txBox="1"/>
          <p:nvPr/>
        </p:nvSpPr>
        <p:spPr>
          <a:xfrm>
            <a:off x="1102936" y="3780148"/>
            <a:ext cx="10463753" cy="2246769"/>
          </a:xfrm>
          <a:prstGeom prst="rect">
            <a:avLst/>
          </a:prstGeom>
          <a:noFill/>
        </p:spPr>
        <p:txBody>
          <a:bodyPr wrap="square" rtlCol="0">
            <a:spAutoFit/>
          </a:bodyPr>
          <a:lstStyle/>
          <a:p>
            <a:pPr algn="ctr"/>
            <a:r>
              <a:rPr lang="en-US" sz="2800" b="1" dirty="0" smtClean="0">
                <a:solidFill>
                  <a:schemeClr val="bg1"/>
                </a:solidFill>
                <a:latin typeface="Arial" panose="020B0604020202020204" pitchFamily="34" charset="0"/>
                <a:cs typeface="Arial" panose="020B0604020202020204" pitchFamily="34" charset="0"/>
              </a:rPr>
              <a:t>WHAT IS YOUR GREATEST SIN?</a:t>
            </a:r>
          </a:p>
          <a:p>
            <a:pPr algn="ctr"/>
            <a:endParaRPr lang="en-US" sz="2800" b="1" dirty="0">
              <a:solidFill>
                <a:schemeClr val="bg1"/>
              </a:solidFill>
              <a:latin typeface="Arial" panose="020B0604020202020204" pitchFamily="34" charset="0"/>
              <a:cs typeface="Arial" panose="020B0604020202020204" pitchFamily="34" charset="0"/>
            </a:endParaRPr>
          </a:p>
          <a:p>
            <a:pPr algn="ctr"/>
            <a:r>
              <a:rPr lang="en-US" sz="2800" b="1" dirty="0" smtClean="0">
                <a:solidFill>
                  <a:schemeClr val="bg1"/>
                </a:solidFill>
                <a:latin typeface="Arial" panose="020B0604020202020204" pitchFamily="34" charset="0"/>
                <a:cs typeface="Arial" panose="020B0604020202020204" pitchFamily="34" charset="0"/>
              </a:rPr>
              <a:t>DON’T WORRY ABOUT IT – INDULGE YOURSELF</a:t>
            </a:r>
          </a:p>
          <a:p>
            <a:pPr algn="ctr"/>
            <a:endParaRPr lang="en-US" sz="2800" b="1" dirty="0">
              <a:solidFill>
                <a:schemeClr val="bg1"/>
              </a:solidFill>
              <a:latin typeface="Arial" panose="020B0604020202020204" pitchFamily="34" charset="0"/>
              <a:cs typeface="Arial" panose="020B0604020202020204" pitchFamily="34" charset="0"/>
            </a:endParaRPr>
          </a:p>
          <a:p>
            <a:pPr algn="ctr"/>
            <a:r>
              <a:rPr lang="en-US" sz="2800" b="1" dirty="0" smtClean="0">
                <a:solidFill>
                  <a:schemeClr val="bg1"/>
                </a:solidFill>
                <a:latin typeface="Arial" panose="020B0604020202020204" pitchFamily="34" charset="0"/>
                <a:cs typeface="Arial" panose="020B0604020202020204" pitchFamily="34" charset="0"/>
              </a:rPr>
              <a:t>IF CHRIST DID NOT RISE IT DOESN’T MATTER</a:t>
            </a:r>
          </a:p>
        </p:txBody>
      </p:sp>
    </p:spTree>
    <p:extLst>
      <p:ext uri="{BB962C8B-B14F-4D97-AF65-F5344CB8AC3E}">
        <p14:creationId xmlns:p14="http://schemas.microsoft.com/office/powerpoint/2010/main" val="43750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414" y="0"/>
            <a:ext cx="1235854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707010"/>
            <a:ext cx="9926425" cy="523220"/>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IV.  IF CHRIST IS NOT RISEN WE HAVE NO HOPE</a:t>
            </a:r>
            <a:endParaRPr lang="en-US" sz="2800" b="1" dirty="0">
              <a:solidFill>
                <a:srgbClr val="FFC000"/>
              </a:solidFill>
              <a:latin typeface="Arial" panose="020B0604020202020204" pitchFamily="34" charset="0"/>
              <a:cs typeface="Arial" panose="020B0604020202020204" pitchFamily="34" charset="0"/>
            </a:endParaRPr>
          </a:p>
        </p:txBody>
      </p:sp>
      <p:sp>
        <p:nvSpPr>
          <p:cNvPr id="4" name="TextBox 3"/>
          <p:cNvSpPr txBox="1"/>
          <p:nvPr/>
        </p:nvSpPr>
        <p:spPr>
          <a:xfrm>
            <a:off x="933254" y="1536569"/>
            <a:ext cx="10633435" cy="954107"/>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1 </a:t>
            </a:r>
            <a:r>
              <a:rPr lang="en-US" sz="2800" b="1" dirty="0" err="1">
                <a:solidFill>
                  <a:schemeClr val="bg1"/>
                </a:solidFill>
                <a:latin typeface="Arial" panose="020B0604020202020204" pitchFamily="34" charset="0"/>
                <a:cs typeface="Arial" panose="020B0604020202020204" pitchFamily="34" charset="0"/>
              </a:rPr>
              <a:t>Cor</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15:19  If </a:t>
            </a:r>
            <a:r>
              <a:rPr lang="en-US" sz="2800" b="1" dirty="0">
                <a:solidFill>
                  <a:schemeClr val="bg1"/>
                </a:solidFill>
                <a:latin typeface="Arial" panose="020B0604020202020204" pitchFamily="34" charset="0"/>
                <a:cs typeface="Arial" panose="020B0604020202020204" pitchFamily="34" charset="0"/>
              </a:rPr>
              <a:t>only for this life we have hope in Christ, we are to be pitied more than all men.  </a:t>
            </a:r>
          </a:p>
        </p:txBody>
      </p:sp>
      <p:sp>
        <p:nvSpPr>
          <p:cNvPr id="7" name="TextBox 6"/>
          <p:cNvSpPr txBox="1"/>
          <p:nvPr/>
        </p:nvSpPr>
        <p:spPr>
          <a:xfrm>
            <a:off x="707010" y="2809188"/>
            <a:ext cx="10646790" cy="3539430"/>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PAUL IS SAYING WE MUST HAVE HOPE IN THINGS OTHER THAN THIS LIFE</a:t>
            </a:r>
          </a:p>
          <a:p>
            <a:pPr algn="ctr"/>
            <a:endParaRPr lang="en-US" sz="2800" b="1" dirty="0">
              <a:solidFill>
                <a:srgbClr val="FFC000"/>
              </a:solidFill>
              <a:latin typeface="Arial" panose="020B0604020202020204" pitchFamily="34" charset="0"/>
              <a:cs typeface="Arial" panose="020B0604020202020204" pitchFamily="34" charset="0"/>
            </a:endParaRPr>
          </a:p>
          <a:p>
            <a:pPr algn="ctr"/>
            <a:r>
              <a:rPr lang="en-US" sz="2800" b="1" dirty="0" smtClean="0">
                <a:solidFill>
                  <a:srgbClr val="FFC000"/>
                </a:solidFill>
                <a:latin typeface="Arial" panose="020B0604020202020204" pitchFamily="34" charset="0"/>
                <a:cs typeface="Arial" panose="020B0604020202020204" pitchFamily="34" charset="0"/>
              </a:rPr>
              <a:t>CHRIST’S RESURRECTION GIVES US HOPE</a:t>
            </a:r>
          </a:p>
          <a:p>
            <a:pPr algn="ctr"/>
            <a:endParaRPr lang="en-US" sz="2800" b="1" dirty="0">
              <a:solidFill>
                <a:srgbClr val="FFC000"/>
              </a:solidFill>
              <a:latin typeface="Arial" panose="020B0604020202020204" pitchFamily="34" charset="0"/>
              <a:cs typeface="Arial" panose="020B0604020202020204" pitchFamily="34" charset="0"/>
            </a:endParaRPr>
          </a:p>
          <a:p>
            <a:pPr algn="ctr"/>
            <a:r>
              <a:rPr lang="en-US" sz="2800" b="1" dirty="0" smtClean="0">
                <a:solidFill>
                  <a:srgbClr val="FFC000"/>
                </a:solidFill>
                <a:latin typeface="Arial" panose="020B0604020202020204" pitchFamily="34" charset="0"/>
                <a:cs typeface="Arial" panose="020B0604020202020204" pitchFamily="34" charset="0"/>
              </a:rPr>
              <a:t>THE RESURRECTION IS TO OUR FAITH WHAT WATER IS TO THE OCEAN – WHAT THE STONE IS TO THE MOUNTAIN—WHAT BLOOD IS TO OUR BODY</a:t>
            </a:r>
            <a:endParaRPr lang="en-US" sz="2800" b="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215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414" y="0"/>
            <a:ext cx="1235854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707010"/>
            <a:ext cx="9926425" cy="523220"/>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IV.  IF CHRIST IS NOT RISEN WE HAVE NO HOPE</a:t>
            </a:r>
            <a:endParaRPr lang="en-US" sz="2800" b="1" dirty="0">
              <a:solidFill>
                <a:srgbClr val="FFC000"/>
              </a:solidFill>
              <a:latin typeface="Arial" panose="020B0604020202020204" pitchFamily="34" charset="0"/>
              <a:cs typeface="Arial" panose="020B0604020202020204" pitchFamily="34" charset="0"/>
            </a:endParaRPr>
          </a:p>
        </p:txBody>
      </p:sp>
      <p:sp>
        <p:nvSpPr>
          <p:cNvPr id="7" name="TextBox 6"/>
          <p:cNvSpPr txBox="1"/>
          <p:nvPr/>
        </p:nvSpPr>
        <p:spPr>
          <a:xfrm>
            <a:off x="533400" y="1572115"/>
            <a:ext cx="10646790" cy="3108543"/>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THE RESURRECTION IS THE FIRST AND FINAL WORD IN THE DICTIONARY OF GOD</a:t>
            </a:r>
          </a:p>
          <a:p>
            <a:pPr algn="ctr"/>
            <a:endParaRPr lang="en-US" sz="2800" b="1" dirty="0">
              <a:solidFill>
                <a:srgbClr val="FFC000"/>
              </a:solidFill>
              <a:latin typeface="Arial" panose="020B0604020202020204" pitchFamily="34" charset="0"/>
              <a:cs typeface="Arial" panose="020B0604020202020204" pitchFamily="34" charset="0"/>
            </a:endParaRPr>
          </a:p>
          <a:p>
            <a:pPr algn="ctr"/>
            <a:r>
              <a:rPr lang="en-US" sz="2800" b="1" dirty="0" smtClean="0">
                <a:solidFill>
                  <a:srgbClr val="FFC000"/>
                </a:solidFill>
                <a:latin typeface="Arial" panose="020B0604020202020204" pitchFamily="34" charset="0"/>
                <a:cs typeface="Arial" panose="020B0604020202020204" pitchFamily="34" charset="0"/>
              </a:rPr>
              <a:t>IT SAYS THAT CHRIST IS THE AUTHOR AND FINISHER OF OUR FAITH</a:t>
            </a:r>
          </a:p>
          <a:p>
            <a:pPr algn="ctr"/>
            <a:endParaRPr lang="en-US" sz="2800" b="1" dirty="0">
              <a:solidFill>
                <a:srgbClr val="FFC000"/>
              </a:solidFill>
              <a:latin typeface="Arial" panose="020B0604020202020204" pitchFamily="34" charset="0"/>
              <a:cs typeface="Arial" panose="020B0604020202020204" pitchFamily="34" charset="0"/>
            </a:endParaRPr>
          </a:p>
          <a:p>
            <a:pPr algn="ctr"/>
            <a:endParaRPr lang="en-US" sz="2800" b="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42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414" y="0"/>
            <a:ext cx="1235854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707010"/>
            <a:ext cx="9926425" cy="523220"/>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BUT CHRIST HAS RISEN</a:t>
            </a:r>
            <a:endParaRPr lang="en-US" sz="2800" b="1" dirty="0">
              <a:solidFill>
                <a:srgbClr val="FFC000"/>
              </a:solidFill>
              <a:latin typeface="Arial" panose="020B0604020202020204" pitchFamily="34" charset="0"/>
              <a:cs typeface="Arial" panose="020B0604020202020204" pitchFamily="34" charset="0"/>
            </a:endParaRPr>
          </a:p>
        </p:txBody>
      </p:sp>
      <p:sp>
        <p:nvSpPr>
          <p:cNvPr id="7" name="TextBox 6"/>
          <p:cNvSpPr txBox="1"/>
          <p:nvPr/>
        </p:nvSpPr>
        <p:spPr>
          <a:xfrm>
            <a:off x="533400" y="1364725"/>
            <a:ext cx="10646790"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1 </a:t>
            </a:r>
            <a:r>
              <a:rPr lang="en-US" sz="2800" b="1" dirty="0" err="1">
                <a:solidFill>
                  <a:schemeClr val="bg1"/>
                </a:solidFill>
                <a:latin typeface="Arial" panose="020B0604020202020204" pitchFamily="34" charset="0"/>
                <a:cs typeface="Arial" panose="020B0604020202020204" pitchFamily="34" charset="0"/>
              </a:rPr>
              <a:t>Cor</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15:20  But </a:t>
            </a:r>
            <a:r>
              <a:rPr lang="en-US" sz="2800" b="1" dirty="0">
                <a:solidFill>
                  <a:schemeClr val="bg1"/>
                </a:solidFill>
                <a:latin typeface="Arial" panose="020B0604020202020204" pitchFamily="34" charset="0"/>
                <a:cs typeface="Arial" panose="020B0604020202020204" pitchFamily="34" charset="0"/>
              </a:rPr>
              <a:t>Christ has indeed been raised from the dead</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533400" y="2158738"/>
            <a:ext cx="10901313" cy="3539430"/>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HE IS RISEN AND BECAUSE HE IS RISEN WE HAVE A PURPOSE IN LIFE</a:t>
            </a:r>
          </a:p>
          <a:p>
            <a:pPr algn="ctr"/>
            <a:endParaRPr lang="en-US" sz="2800" b="1" dirty="0">
              <a:solidFill>
                <a:srgbClr val="FFC000"/>
              </a:solidFill>
              <a:latin typeface="Arial" panose="020B0604020202020204" pitchFamily="34" charset="0"/>
              <a:cs typeface="Arial" panose="020B0604020202020204" pitchFamily="34" charset="0"/>
            </a:endParaRPr>
          </a:p>
          <a:p>
            <a:pPr algn="ctr"/>
            <a:r>
              <a:rPr lang="en-US" sz="2800" b="1" dirty="0" smtClean="0">
                <a:solidFill>
                  <a:srgbClr val="FFC000"/>
                </a:solidFill>
                <a:latin typeface="Arial" panose="020B0604020202020204" pitchFamily="34" charset="0"/>
                <a:cs typeface="Arial" panose="020B0604020202020204" pitchFamily="34" charset="0"/>
              </a:rPr>
              <a:t>WE HAVE BEEN PARDONED</a:t>
            </a:r>
          </a:p>
          <a:p>
            <a:pPr algn="ctr"/>
            <a:endParaRPr lang="en-US" sz="2800" b="1" dirty="0">
              <a:solidFill>
                <a:srgbClr val="FFC000"/>
              </a:solidFill>
              <a:latin typeface="Arial" panose="020B0604020202020204" pitchFamily="34" charset="0"/>
              <a:cs typeface="Arial" panose="020B0604020202020204" pitchFamily="34" charset="0"/>
            </a:endParaRPr>
          </a:p>
          <a:p>
            <a:pPr algn="ctr"/>
            <a:r>
              <a:rPr lang="en-US" sz="2800" b="1" dirty="0" smtClean="0">
                <a:solidFill>
                  <a:srgbClr val="FFC000"/>
                </a:solidFill>
                <a:latin typeface="Arial" panose="020B0604020202020204" pitchFamily="34" charset="0"/>
                <a:cs typeface="Arial" panose="020B0604020202020204" pitchFamily="34" charset="0"/>
              </a:rPr>
              <a:t>WE HAVE HOPE AND PEACE</a:t>
            </a:r>
          </a:p>
          <a:p>
            <a:pPr algn="ctr"/>
            <a:endParaRPr lang="en-US" sz="2800" b="1" dirty="0">
              <a:solidFill>
                <a:srgbClr val="FFC000"/>
              </a:solidFill>
              <a:latin typeface="Arial" panose="020B0604020202020204" pitchFamily="34" charset="0"/>
              <a:cs typeface="Arial" panose="020B0604020202020204" pitchFamily="34" charset="0"/>
            </a:endParaRPr>
          </a:p>
          <a:p>
            <a:pPr algn="ctr"/>
            <a:r>
              <a:rPr lang="en-US" sz="2800" b="1" dirty="0" smtClean="0">
                <a:solidFill>
                  <a:srgbClr val="FFC000"/>
                </a:solidFill>
                <a:latin typeface="Arial" panose="020B0604020202020204" pitchFamily="34" charset="0"/>
                <a:cs typeface="Arial" panose="020B0604020202020204" pitchFamily="34" charset="0"/>
              </a:rPr>
              <a:t>WE HAVE POWER</a:t>
            </a:r>
            <a:endParaRPr lang="en-US" sz="2800" b="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82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Empty Tomb Grunge Dark – Motion Worship – Video Loops, Countdowns, &amp; Moving  Backgrounds for the Christian Chur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414" y="0"/>
            <a:ext cx="1235854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765" y="707010"/>
            <a:ext cx="9926425" cy="523220"/>
          </a:xfrm>
          <a:prstGeom prst="rect">
            <a:avLst/>
          </a:prstGeom>
          <a:noFill/>
        </p:spPr>
        <p:txBody>
          <a:bodyPr wrap="square" rtlCol="0">
            <a:spAutoFit/>
          </a:bodyPr>
          <a:lstStyle/>
          <a:p>
            <a:pPr algn="ctr"/>
            <a:r>
              <a:rPr lang="en-US" sz="2800" b="1" dirty="0" smtClean="0">
                <a:solidFill>
                  <a:srgbClr val="FFC000"/>
                </a:solidFill>
                <a:latin typeface="Arial" panose="020B0604020202020204" pitchFamily="34" charset="0"/>
                <a:cs typeface="Arial" panose="020B0604020202020204" pitchFamily="34" charset="0"/>
              </a:rPr>
              <a:t>BUT CHRIST HAS RISEN</a:t>
            </a:r>
            <a:endParaRPr lang="en-US" sz="2800" b="1" dirty="0">
              <a:solidFill>
                <a:srgbClr val="FFC000"/>
              </a:solidFill>
              <a:latin typeface="Arial" panose="020B0604020202020204" pitchFamily="34" charset="0"/>
              <a:cs typeface="Arial" panose="020B0604020202020204" pitchFamily="34" charset="0"/>
            </a:endParaRPr>
          </a:p>
        </p:txBody>
      </p:sp>
      <p:sp>
        <p:nvSpPr>
          <p:cNvPr id="7" name="TextBox 6"/>
          <p:cNvSpPr txBox="1"/>
          <p:nvPr/>
        </p:nvSpPr>
        <p:spPr>
          <a:xfrm>
            <a:off x="533400" y="1364725"/>
            <a:ext cx="10646790"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1 </a:t>
            </a:r>
            <a:r>
              <a:rPr lang="en-US" sz="2800" b="1" dirty="0" err="1">
                <a:solidFill>
                  <a:schemeClr val="bg1"/>
                </a:solidFill>
                <a:latin typeface="Arial" panose="020B0604020202020204" pitchFamily="34" charset="0"/>
                <a:cs typeface="Arial" panose="020B0604020202020204" pitchFamily="34" charset="0"/>
              </a:rPr>
              <a:t>Cor</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15:20  But </a:t>
            </a:r>
            <a:r>
              <a:rPr lang="en-US" sz="2800" b="1" dirty="0">
                <a:solidFill>
                  <a:schemeClr val="bg1"/>
                </a:solidFill>
                <a:latin typeface="Arial" panose="020B0604020202020204" pitchFamily="34" charset="0"/>
                <a:cs typeface="Arial" panose="020B0604020202020204" pitchFamily="34" charset="0"/>
              </a:rPr>
              <a:t>Christ has indeed been raised from the dead</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533400" y="2158738"/>
            <a:ext cx="10901313" cy="954107"/>
          </a:xfrm>
          <a:prstGeom prst="rect">
            <a:avLst/>
          </a:prstGeom>
          <a:noFill/>
        </p:spPr>
        <p:txBody>
          <a:bodyPr wrap="square" rtlCol="0">
            <a:spAutoFit/>
          </a:bodyPr>
          <a:lstStyle/>
          <a:p>
            <a:pPr algn="ctr"/>
            <a:r>
              <a:rPr lang="en-US" sz="2800" b="1" smtClean="0">
                <a:solidFill>
                  <a:srgbClr val="FFC000"/>
                </a:solidFill>
                <a:latin typeface="Arial" panose="020B0604020202020204" pitchFamily="34" charset="0"/>
                <a:cs typeface="Arial" panose="020B0604020202020204" pitchFamily="34" charset="0"/>
              </a:rPr>
              <a:t>BECAUSE HE IS RISEN WE HAVE CAUSE TO PRAISE HIS WORTHY NAME</a:t>
            </a:r>
            <a:endParaRPr lang="en-US" sz="2800" b="1" dirty="0">
              <a:solidFill>
                <a:srgbClr val="FFC000"/>
              </a:solidFill>
              <a:latin typeface="Arial" panose="020B0604020202020204" pitchFamily="34" charset="0"/>
              <a:cs typeface="Arial" panose="020B0604020202020204" pitchFamily="34" charset="0"/>
            </a:endParaRPr>
          </a:p>
        </p:txBody>
      </p:sp>
      <p:sp>
        <p:nvSpPr>
          <p:cNvPr id="5" name="TextBox 4"/>
          <p:cNvSpPr txBox="1"/>
          <p:nvPr/>
        </p:nvSpPr>
        <p:spPr>
          <a:xfrm>
            <a:off x="697584" y="3233394"/>
            <a:ext cx="11048214" cy="2677656"/>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1 </a:t>
            </a:r>
            <a:r>
              <a:rPr lang="en-US" sz="2800" b="1" dirty="0" err="1">
                <a:solidFill>
                  <a:schemeClr val="bg1"/>
                </a:solidFill>
                <a:latin typeface="Arial" panose="020B0604020202020204" pitchFamily="34" charset="0"/>
                <a:cs typeface="Arial" panose="020B0604020202020204" pitchFamily="34" charset="0"/>
              </a:rPr>
              <a:t>Cor</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15:54-57 "Death </a:t>
            </a:r>
            <a:r>
              <a:rPr lang="en-US" sz="2800" b="1" dirty="0">
                <a:solidFill>
                  <a:schemeClr val="bg1"/>
                </a:solidFill>
                <a:latin typeface="Arial" panose="020B0604020202020204" pitchFamily="34" charset="0"/>
                <a:cs typeface="Arial" panose="020B0604020202020204" pitchFamily="34" charset="0"/>
              </a:rPr>
              <a:t>has been swallowed up in victory." </a:t>
            </a:r>
            <a:r>
              <a:rPr lang="en-US" sz="2800" b="1" dirty="0" smtClean="0">
                <a:solidFill>
                  <a:schemeClr val="bg1"/>
                </a:solidFill>
                <a:latin typeface="Arial" panose="020B0604020202020204" pitchFamily="34" charset="0"/>
                <a:cs typeface="Arial" panose="020B0604020202020204" pitchFamily="34" charset="0"/>
              </a:rPr>
              <a:t>55 </a:t>
            </a:r>
            <a:r>
              <a:rPr lang="en-US" sz="2800" b="1" dirty="0">
                <a:solidFill>
                  <a:schemeClr val="bg1"/>
                </a:solidFill>
                <a:latin typeface="Arial" panose="020B0604020202020204" pitchFamily="34" charset="0"/>
                <a:cs typeface="Arial" panose="020B0604020202020204" pitchFamily="34" charset="0"/>
              </a:rPr>
              <a:t>"Where, O death, is your </a:t>
            </a:r>
            <a:r>
              <a:rPr lang="en-US" sz="2800" b="1" dirty="0" smtClean="0">
                <a:solidFill>
                  <a:schemeClr val="bg1"/>
                </a:solidFill>
                <a:latin typeface="Arial" panose="020B0604020202020204" pitchFamily="34" charset="0"/>
                <a:cs typeface="Arial" panose="020B0604020202020204" pitchFamily="34" charset="0"/>
              </a:rPr>
              <a:t>victory? Where</a:t>
            </a:r>
            <a:r>
              <a:rPr lang="en-US" sz="2800" b="1" dirty="0">
                <a:solidFill>
                  <a:schemeClr val="bg1"/>
                </a:solidFill>
                <a:latin typeface="Arial" panose="020B0604020202020204" pitchFamily="34" charset="0"/>
                <a:cs typeface="Arial" panose="020B0604020202020204" pitchFamily="34" charset="0"/>
              </a:rPr>
              <a:t>, O death, is your sting?" </a:t>
            </a:r>
          </a:p>
          <a:p>
            <a:r>
              <a:rPr lang="en-US" sz="2800" b="1" dirty="0" smtClean="0">
                <a:solidFill>
                  <a:schemeClr val="bg1"/>
                </a:solidFill>
                <a:latin typeface="Arial" panose="020B0604020202020204" pitchFamily="34" charset="0"/>
                <a:cs typeface="Arial" panose="020B0604020202020204" pitchFamily="34" charset="0"/>
              </a:rPr>
              <a:t>56 </a:t>
            </a:r>
            <a:r>
              <a:rPr lang="en-US" sz="2800" b="1" dirty="0">
                <a:solidFill>
                  <a:schemeClr val="bg1"/>
                </a:solidFill>
                <a:latin typeface="Arial" panose="020B0604020202020204" pitchFamily="34" charset="0"/>
                <a:cs typeface="Arial" panose="020B0604020202020204" pitchFamily="34" charset="0"/>
              </a:rPr>
              <a:t>The sting of death is sin, and the power of sin is the law. 57 But thanks be to God! He gives us the victory through our Lord Jesus Christ. </a:t>
            </a:r>
          </a:p>
        </p:txBody>
      </p:sp>
    </p:spTree>
    <p:extLst>
      <p:ext uri="{BB962C8B-B14F-4D97-AF65-F5344CB8AC3E}">
        <p14:creationId xmlns:p14="http://schemas.microsoft.com/office/powerpoint/2010/main" val="21251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32262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344 - Who At My Door Is Standing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3792660052"/>
      </p:ext>
    </p:extLst>
  </p:cSld>
  <p:clrMapOvr>
    <a:masterClrMapping/>
  </p:clrMapOvr>
  <p:transition>
    <p:wipe dir="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344 - Who At My Door Is Standing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659002312"/>
      </p:ext>
    </p:extLst>
  </p:cSld>
  <p:clrMapOvr>
    <a:masterClrMapping/>
  </p:clrMapOvr>
  <p:transition>
    <p:wipe dir="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344 - Who At My Door Is Standing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518590996"/>
      </p:ext>
    </p:extLst>
  </p:cSld>
  <p:clrMapOvr>
    <a:masterClrMapping/>
  </p:clrMapOvr>
  <p:transition>
    <p:wipe dir="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344 - Who At My Door Is Standing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246771611"/>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504 - I Want To Be A Worker - Title</a:t>
            </a:r>
            <a:endParaRPr lang="en-US" dirty="0"/>
          </a:p>
        </p:txBody>
      </p:sp>
      <p:pic>
        <p:nvPicPr>
          <p:cNvPr id="5" name="HymnSlide" descr="HymnSlideImage.png"/>
          <p:cNvPicPr>
            <a:picLocks noChangeAspect="1"/>
          </p:cNvPicPr>
          <p:nvPr/>
        </p:nvPicPr>
        <p:blipFill>
          <a:blip r:embed="rId3"/>
          <a:stretch>
            <a:fillRect/>
          </a:stretch>
        </p:blipFill>
        <p:spPr>
          <a:xfrm>
            <a:off x="-1" y="0"/>
            <a:ext cx="12273699"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
        <p:nvSpPr>
          <p:cNvPr id="2" name="TextBox 1"/>
          <p:cNvSpPr txBox="1"/>
          <p:nvPr/>
        </p:nvSpPr>
        <p:spPr>
          <a:xfrm>
            <a:off x="1432874" y="631596"/>
            <a:ext cx="9082726" cy="1200329"/>
          </a:xfrm>
          <a:prstGeom prst="rect">
            <a:avLst/>
          </a:prstGeom>
          <a:noFill/>
        </p:spPr>
        <p:txBody>
          <a:bodyPr wrap="square" rtlCol="0">
            <a:spAutoFit/>
          </a:bodyPr>
          <a:lstStyle/>
          <a:p>
            <a:pPr algn="ctr"/>
            <a:r>
              <a:rPr lang="en-US" sz="3600" b="1" dirty="0" smtClean="0">
                <a:solidFill>
                  <a:schemeClr val="bg1"/>
                </a:solidFill>
                <a:latin typeface="Arial" panose="020B0604020202020204" pitchFamily="34" charset="0"/>
                <a:cs typeface="Arial" panose="020B0604020202020204" pitchFamily="34" charset="0"/>
              </a:rPr>
              <a:t>LET’S STAND AS WILL DUNCAN LEADS US</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965018"/>
      </p:ext>
    </p:extLst>
  </p:cSld>
  <p:clrMapOvr>
    <a:masterClrMapping/>
  </p:clrMapOvr>
  <p:transition>
    <p:wipe dir="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344 - Who At My Door Is Standing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658758791"/>
      </p:ext>
    </p:extLst>
  </p:cSld>
  <p:clrMapOvr>
    <a:masterClrMapping/>
  </p:clrMapOvr>
  <p:transition>
    <p:wipe dir="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344 - Who At My Door Is Standing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22144006"/>
      </p:ext>
    </p:extLst>
  </p:cSld>
  <p:clrMapOvr>
    <a:masterClrMapping/>
  </p:clrMapOvr>
  <p:transition>
    <p:wipe dir="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344 - Who At My Door Is Standing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190729574"/>
      </p:ext>
    </p:extLst>
  </p:cSld>
  <p:clrMapOvr>
    <a:masterClrMapping/>
  </p:clrMapOvr>
  <p:transition>
    <p:wipe dir="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344 - Who At My Door Is Standing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903844491"/>
      </p:ext>
    </p:extLst>
  </p:cSld>
  <p:clrMapOvr>
    <a:masterClrMapping/>
  </p:clrMapOvr>
  <p:transition>
    <p:wipe dir="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344 - Who At My Door Is Standing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3567970944"/>
      </p:ext>
    </p:extLst>
  </p:cSld>
  <p:clrMapOvr>
    <a:masterClrMapping/>
  </p:clrMapOvr>
  <p:transition>
    <p:wipe dir="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344 - Who At My Door Is Standing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6588641"/>
      </p:ext>
    </p:extLst>
  </p:cSld>
  <p:clrMapOvr>
    <a:masterClrMapping/>
  </p:clrMapOvr>
  <p:transition>
    <p:wipe dir="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344 - Who At My Door Is Standing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807310195"/>
      </p:ext>
    </p:extLst>
  </p:cSld>
  <p:clrMapOvr>
    <a:masterClrMapping/>
  </p:clrMapOvr>
  <p:transition>
    <p:wipe dir="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344 - Who At My Door Is Standing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231832786"/>
      </p:ext>
    </p:extLst>
  </p:cSld>
  <p:clrMapOvr>
    <a:masterClrMapping/>
  </p:clrMapOvr>
  <p:transition>
    <p:wipe dir="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344 - Who At My Door Is Standing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4085968206"/>
      </p:ext>
    </p:extLst>
  </p:cSld>
  <p:clrMapOvr>
    <a:masterClrMapping/>
  </p:clrMapOvr>
  <p:transition>
    <p:wipe dir="r"/>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865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504 - I Want To Be A Worker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221880049"/>
      </p:ext>
    </p:extLst>
  </p:cSld>
  <p:clrMapOvr>
    <a:masterClrMapping/>
  </p:clrMapOvr>
  <p:transition>
    <p:wipe dir="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AutoShape 2" descr="GIVING | antioch"/>
          <p:cNvSpPr>
            <a:spLocks noChangeAspect="1" noChangeArrowheads="1"/>
          </p:cNvSpPr>
          <p:nvPr/>
        </p:nvSpPr>
        <p:spPr bwMode="auto">
          <a:xfrm>
            <a:off x="1571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US" altLang="en-US" sz="1800" smtClean="0">
              <a:solidFill>
                <a:srgbClr val="000000"/>
              </a:solidFill>
              <a:cs typeface="Arial" panose="020B0604020202020204" pitchFamily="34" charset="0"/>
            </a:endParaRPr>
          </a:p>
        </p:txBody>
      </p:sp>
      <p:pic>
        <p:nvPicPr>
          <p:cNvPr id="3092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71492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0008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AutoShape 2" descr="What is a prayer? | Deccan Herald"/>
          <p:cNvSpPr>
            <a:spLocks noChangeAspect="1" noChangeArrowheads="1"/>
          </p:cNvSpPr>
          <p:nvPr/>
        </p:nvSpPr>
        <p:spPr bwMode="auto">
          <a:xfrm>
            <a:off x="1571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US" altLang="en-US" sz="1800" smtClean="0">
              <a:solidFill>
                <a:srgbClr val="000000"/>
              </a:solidFill>
              <a:cs typeface="Arial" panose="020B0604020202020204" pitchFamily="34" charset="0"/>
            </a:endParaRPr>
          </a:p>
        </p:txBody>
      </p:sp>
      <p:pic>
        <p:nvPicPr>
          <p:cNvPr id="3164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20" name="TextBox 3"/>
          <p:cNvSpPr txBox="1">
            <a:spLocks noChangeArrowheads="1"/>
          </p:cNvSpPr>
          <p:nvPr/>
        </p:nvSpPr>
        <p:spPr bwMode="auto">
          <a:xfrm>
            <a:off x="1328738" y="728663"/>
            <a:ext cx="58293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b="1" dirty="0" smtClean="0">
                <a:solidFill>
                  <a:srgbClr val="FFFFFF"/>
                </a:solidFill>
                <a:latin typeface="Arial" panose="020B0604020202020204" pitchFamily="34" charset="0"/>
                <a:cs typeface="Arial" panose="020B0604020202020204" pitchFamily="34" charset="0"/>
              </a:rPr>
              <a:t>CLOSING PRAYER</a:t>
            </a:r>
          </a:p>
          <a:p>
            <a:pPr algn="ctr" fontAlgn="base">
              <a:spcBef>
                <a:spcPct val="0"/>
              </a:spcBef>
              <a:spcAft>
                <a:spcPct val="0"/>
              </a:spcAft>
              <a:buFontTx/>
              <a:buNone/>
            </a:pPr>
            <a:endParaRPr lang="en-US" altLang="en-US" b="1" dirty="0" smtClean="0">
              <a:solidFill>
                <a:srgbClr val="FFFFFF"/>
              </a:solidFill>
              <a:latin typeface="Arial" panose="020B0604020202020204" pitchFamily="34" charset="0"/>
              <a:cs typeface="Arial" panose="020B0604020202020204" pitchFamily="34" charset="0"/>
            </a:endParaRPr>
          </a:p>
          <a:p>
            <a:pPr algn="ctr" fontAlgn="base">
              <a:spcBef>
                <a:spcPct val="0"/>
              </a:spcBef>
              <a:spcAft>
                <a:spcPct val="0"/>
              </a:spcAft>
              <a:buFontTx/>
              <a:buNone/>
            </a:pPr>
            <a:r>
              <a:rPr lang="en-US" altLang="en-US" b="1" dirty="0" smtClean="0">
                <a:solidFill>
                  <a:srgbClr val="FFFFFF"/>
                </a:solidFill>
                <a:latin typeface="Arial" panose="020B0604020202020204" pitchFamily="34" charset="0"/>
                <a:cs typeface="Arial" panose="020B0604020202020204" pitchFamily="34" charset="0"/>
              </a:rPr>
              <a:t>CHUCK REPASS</a:t>
            </a:r>
          </a:p>
        </p:txBody>
      </p:sp>
    </p:spTree>
    <p:extLst>
      <p:ext uri="{BB962C8B-B14F-4D97-AF65-F5344CB8AC3E}">
        <p14:creationId xmlns:p14="http://schemas.microsoft.com/office/powerpoint/2010/main" val="31983337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4" descr="Church Announcements Clipart - Clipart Sugg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585913"/>
            <a:ext cx="7872413"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11984" y="4986338"/>
            <a:ext cx="9068585" cy="646331"/>
          </a:xfrm>
          <a:prstGeom prst="rect">
            <a:avLst/>
          </a:prstGeom>
          <a:noFill/>
        </p:spPr>
        <p:txBody>
          <a:bodyPr wrap="square" rtlCol="0">
            <a:spAutoFit/>
          </a:bodyPr>
          <a:lstStyle/>
          <a:p>
            <a:pPr algn="ct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TOM ANDRICK</a:t>
            </a:r>
            <a:endPar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988687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Title 1"/>
          <p:cNvSpPr>
            <a:spLocks noGrp="1" noChangeArrowheads="1"/>
          </p:cNvSpPr>
          <p:nvPr>
            <p:ph type="ctrTitle"/>
          </p:nvPr>
        </p:nvSpPr>
        <p:spPr/>
        <p:txBody>
          <a:bodyPr/>
          <a:lstStyle/>
          <a:p>
            <a:pPr eaLnBrk="1" hangingPunct="1"/>
            <a:endParaRPr lang="en-US" altLang="en-US" smtClean="0"/>
          </a:p>
        </p:txBody>
      </p:sp>
      <p:sp>
        <p:nvSpPr>
          <p:cNvPr id="318467" name="Subtitle 2"/>
          <p:cNvSpPr>
            <a:spLocks noGrp="1" noChangeArrowheads="1"/>
          </p:cNvSpPr>
          <p:nvPr>
            <p:ph type="subTitle" idx="1"/>
          </p:nvPr>
        </p:nvSpPr>
        <p:spPr/>
        <p:txBody>
          <a:bodyPr/>
          <a:lstStyle/>
          <a:p>
            <a:pPr eaLnBrk="1" hangingPunct="1"/>
            <a:endParaRPr lang="en-US" altLang="en-US" smtClean="0"/>
          </a:p>
        </p:txBody>
      </p:sp>
      <p:pic>
        <p:nvPicPr>
          <p:cNvPr id="31846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69" name="TextBox 4"/>
          <p:cNvSpPr txBox="1">
            <a:spLocks noChangeArrowheads="1"/>
          </p:cNvSpPr>
          <p:nvPr/>
        </p:nvSpPr>
        <p:spPr bwMode="auto">
          <a:xfrm>
            <a:off x="1828800" y="628650"/>
            <a:ext cx="8529638"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b="1" smtClean="0">
                <a:solidFill>
                  <a:srgbClr val="000000"/>
                </a:solidFill>
              </a:rPr>
              <a:t>THANK YOU FOR VISITING WITH US</a:t>
            </a:r>
          </a:p>
          <a:p>
            <a:pPr algn="ctr" fontAlgn="base">
              <a:spcBef>
                <a:spcPct val="0"/>
              </a:spcBef>
              <a:spcAft>
                <a:spcPct val="0"/>
              </a:spcAft>
              <a:buFontTx/>
              <a:buNone/>
            </a:pPr>
            <a:endParaRPr lang="en-US" altLang="en-US" b="1" smtClean="0">
              <a:solidFill>
                <a:srgbClr val="000000"/>
              </a:solidFill>
            </a:endParaRPr>
          </a:p>
          <a:p>
            <a:pPr algn="ctr" fontAlgn="base">
              <a:spcBef>
                <a:spcPct val="0"/>
              </a:spcBef>
              <a:spcAft>
                <a:spcPct val="0"/>
              </a:spcAft>
              <a:buFontTx/>
              <a:buNone/>
            </a:pPr>
            <a:r>
              <a:rPr lang="en-US" altLang="en-US" b="1" smtClean="0">
                <a:solidFill>
                  <a:srgbClr val="000000"/>
                </a:solidFill>
              </a:rPr>
              <a:t>PLEASE COME BACK</a:t>
            </a:r>
          </a:p>
        </p:txBody>
      </p:sp>
    </p:spTree>
    <p:extLst>
      <p:ext uri="{BB962C8B-B14F-4D97-AF65-F5344CB8AC3E}">
        <p14:creationId xmlns:p14="http://schemas.microsoft.com/office/powerpoint/2010/main" val="41317179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504 - I Want To Be A Worker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63902650"/>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504 - I Want To Be A Worker - 1.3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588654413"/>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504 - I Want To Be A Worker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92568674"/>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504 - I Want To Be A Worker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865350937"/>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504 - I Want To Be A Worker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2813663519"/>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0594" name="Picture 2" descr="ADE430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0"/>
            <a:ext cx="1295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 Box 3"/>
          <p:cNvSpPr txBox="1">
            <a:spLocks noChangeArrowheads="1"/>
          </p:cNvSpPr>
          <p:nvPr/>
        </p:nvSpPr>
        <p:spPr bwMode="auto">
          <a:xfrm>
            <a:off x="6248400" y="6324600"/>
            <a:ext cx="441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1800" b="1">
                <a:solidFill>
                  <a:srgbClr val="000000"/>
                </a:solidFill>
                <a:latin typeface="华文细黑"/>
              </a:rPr>
              <a:t>                DESIGNED BY JIM INGRAM</a:t>
            </a:r>
          </a:p>
        </p:txBody>
      </p:sp>
    </p:spTree>
    <p:extLst>
      <p:ext uri="{BB962C8B-B14F-4D97-AF65-F5344CB8AC3E}">
        <p14:creationId xmlns:p14="http://schemas.microsoft.com/office/powerpoint/2010/main" val="3476735113"/>
      </p:ext>
    </p:extLst>
  </p:cSld>
  <p:clrMapOvr>
    <a:masterClrMapping/>
  </p:clrMapOvr>
  <p:transition advClick="0" advTm="6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504 - I Want To Be A Worker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348216141"/>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504 - I Want To Be A Worker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391017826"/>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504 - I Want To Be A Worker - 2.3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197257672"/>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504 - I Want To Be A Worker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1003105"/>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504 - I Want To Be A Worker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427231244"/>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504 - I Want To Be A Worker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2109402647"/>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504 - I Want To Be A Worker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65053525"/>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504 - I Want To Be A Worker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911133955"/>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504 - I Want To Be A Worker - 3.3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101059118"/>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504 - I Want To Be A Worker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906062441"/>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noChangeArrowheads="1"/>
          </p:cNvSpPr>
          <p:nvPr>
            <p:ph type="title"/>
          </p:nvPr>
        </p:nvSpPr>
        <p:spPr/>
        <p:txBody>
          <a:bodyPr/>
          <a:lstStyle/>
          <a:p>
            <a:pPr eaLnBrk="1" hangingPunct="1"/>
            <a:endParaRPr lang="en-US" altLang="en-US" smtClean="0"/>
          </a:p>
        </p:txBody>
      </p:sp>
      <p:sp>
        <p:nvSpPr>
          <p:cNvPr id="111619" name="Content Placeholder 2"/>
          <p:cNvSpPr>
            <a:spLocks noGrp="1" noChangeArrowheads="1"/>
          </p:cNvSpPr>
          <p:nvPr>
            <p:ph idx="1"/>
          </p:nvPr>
        </p:nvSpPr>
        <p:spPr/>
        <p:txBody>
          <a:bodyPr/>
          <a:lstStyle/>
          <a:p>
            <a:pPr eaLnBrk="1" hangingPunct="1"/>
            <a:endParaRPr lang="en-US" altLang="en-US" smtClean="0"/>
          </a:p>
        </p:txBody>
      </p:sp>
      <p:pic>
        <p:nvPicPr>
          <p:cNvPr id="111620" name="Picture 2" descr="God May Be Calling Please Turn Off Your Cell Phone Sign NHE-178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0163"/>
            <a:ext cx="12192000" cy="952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64136"/>
      </p:ext>
    </p:extLst>
  </p:cSld>
  <p:clrMapOvr>
    <a:masterClrMapping/>
  </p:clrMapOvr>
  <p:transition spd="slow" advClick="0" advTm="6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504 - I Want To Be A Worker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918158497"/>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504 - I Want To Be A Worker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546067012"/>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016769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From Our Pastor (With images) | Church announcements, Worship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775"/>
            <a:ext cx="12192000" cy="721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51348" y="395926"/>
            <a:ext cx="8474697" cy="584775"/>
          </a:xfrm>
          <a:prstGeom prst="rect">
            <a:avLst/>
          </a:prstGeom>
          <a:noFill/>
        </p:spPr>
        <p:txBody>
          <a:bodyPr wrap="square" rtlCol="0">
            <a:spAutoFit/>
          </a:bodyPr>
          <a:lstStyle/>
          <a:p>
            <a:pPr algn="ctr"/>
            <a:r>
              <a:rPr lang="en-US" sz="3200" b="1" dirty="0">
                <a:solidFill>
                  <a:srgbClr val="FFFFFF"/>
                </a:solidFill>
              </a:rPr>
              <a:t>WELCOME BY </a:t>
            </a:r>
            <a:r>
              <a:rPr lang="en-US" sz="3200" b="1" dirty="0" smtClean="0">
                <a:solidFill>
                  <a:srgbClr val="FFFFFF"/>
                </a:solidFill>
              </a:rPr>
              <a:t>JIM INGRAM</a:t>
            </a:r>
            <a:endParaRPr lang="en-US" sz="3200" b="1" dirty="0">
              <a:solidFill>
                <a:srgbClr val="FFFFFF"/>
              </a:solidFill>
            </a:endParaRPr>
          </a:p>
        </p:txBody>
      </p:sp>
    </p:spTree>
    <p:extLst>
      <p:ext uri="{BB962C8B-B14F-4D97-AF65-F5344CB8AC3E}">
        <p14:creationId xmlns:p14="http://schemas.microsoft.com/office/powerpoint/2010/main" val="3567896379"/>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2"/>
          <p:cNvSpPr txBox="1">
            <a:spLocks noChangeArrowheads="1"/>
          </p:cNvSpPr>
          <p:nvPr/>
        </p:nvSpPr>
        <p:spPr bwMode="auto">
          <a:xfrm>
            <a:off x="4167188" y="2143125"/>
            <a:ext cx="394335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1800" b="1">
                <a:solidFill>
                  <a:srgbClr val="FFAE37"/>
                </a:solidFill>
                <a:cs typeface="Arial" panose="020B0604020202020204" pitchFamily="34" charset="0"/>
              </a:rPr>
              <a:t>PRAYER</a:t>
            </a:r>
          </a:p>
          <a:p>
            <a:pPr algn="ctr" fontAlgn="base">
              <a:spcBef>
                <a:spcPct val="50000"/>
              </a:spcBef>
              <a:spcAft>
                <a:spcPct val="0"/>
              </a:spcAft>
              <a:buFontTx/>
              <a:buNone/>
            </a:pPr>
            <a:r>
              <a:rPr lang="en-US" altLang="en-US" sz="1800" b="1">
                <a:solidFill>
                  <a:srgbClr val="FFAE37"/>
                </a:solidFill>
                <a:cs typeface="Arial" panose="020B0604020202020204" pitchFamily="34" charset="0"/>
              </a:rPr>
              <a:t>Jerry Mellish</a:t>
            </a:r>
          </a:p>
        </p:txBody>
      </p:sp>
      <p:pic>
        <p:nvPicPr>
          <p:cNvPr id="134147" name="Picture 3" descr="Image result for pra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4"/>
          <p:cNvSpPr txBox="1">
            <a:spLocks noChangeArrowheads="1"/>
          </p:cNvSpPr>
          <p:nvPr/>
        </p:nvSpPr>
        <p:spPr bwMode="auto">
          <a:xfrm>
            <a:off x="2971800" y="4851400"/>
            <a:ext cx="6858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cs typeface="Arial" panose="020B0604020202020204" pitchFamily="34" charset="0"/>
              </a:rPr>
              <a:t>LED BY </a:t>
            </a:r>
            <a:r>
              <a:rPr lang="en-US" altLang="en-US" sz="2800" b="1" dirty="0" smtClean="0">
                <a:solidFill>
                  <a:srgbClr val="FFFFFF"/>
                </a:solidFill>
                <a:cs typeface="Arial" panose="020B0604020202020204" pitchFamily="34" charset="0"/>
              </a:rPr>
              <a:t>BARRY BROWN</a:t>
            </a:r>
            <a:endParaRPr lang="en-US" altLang="en-US" sz="2800" b="1" dirty="0">
              <a:solidFill>
                <a:srgbClr val="FFFFFF"/>
              </a:solidFill>
              <a:cs typeface="Arial" panose="020B0604020202020204" pitchFamily="34" charset="0"/>
            </a:endParaRPr>
          </a:p>
        </p:txBody>
      </p:sp>
    </p:spTree>
    <p:extLst>
      <p:ext uri="{BB962C8B-B14F-4D97-AF65-F5344CB8AC3E}">
        <p14:creationId xmlns:p14="http://schemas.microsoft.com/office/powerpoint/2010/main" val="203469912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194562">
                                            <p:txEl>
                                              <p:pRg st="0" end="0"/>
                                            </p:txEl>
                                          </p:spTgt>
                                        </p:tgtEl>
                                      </p:cBhvr>
                                    </p:animEffect>
                                    <p:set>
                                      <p:cBhvr>
                                        <p:cTn id="7" dur="1" fill="hold">
                                          <p:stCondLst>
                                            <p:cond delay="499"/>
                                          </p:stCondLst>
                                        </p:cTn>
                                        <p:tgtEl>
                                          <p:spTgt spid="194562">
                                            <p:txEl>
                                              <p:pRg st="0" end="0"/>
                                            </p:txEl>
                                          </p:spTgt>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94562">
                                            <p:txEl>
                                              <p:pRg st="1" end="1"/>
                                            </p:txEl>
                                          </p:spTgt>
                                        </p:tgtEl>
                                      </p:cBhvr>
                                    </p:animEffect>
                                    <p:set>
                                      <p:cBhvr>
                                        <p:cTn id="10" dur="1" fill="hold">
                                          <p:stCondLst>
                                            <p:cond delay="499"/>
                                          </p:stCondLst>
                                        </p:cTn>
                                        <p:tgtEl>
                                          <p:spTgt spid="194562">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422590"/>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Image result for PSALMS HYMNS AND SPIRITUAL SO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25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Text Box 4"/>
          <p:cNvSpPr txBox="1">
            <a:spLocks noChangeArrowheads="1"/>
          </p:cNvSpPr>
          <p:nvPr/>
        </p:nvSpPr>
        <p:spPr bwMode="auto">
          <a:xfrm>
            <a:off x="2743200" y="3579813"/>
            <a:ext cx="5486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smtClean="0">
                <a:solidFill>
                  <a:srgbClr val="000000"/>
                </a:solidFill>
                <a:cs typeface="Arial" panose="020B0604020202020204" pitchFamily="34" charset="0"/>
              </a:rPr>
              <a:t>WILLARD DUNCAN</a:t>
            </a:r>
            <a:endParaRPr lang="en-US" altLang="en-US" sz="2800" b="1" dirty="0">
              <a:solidFill>
                <a:srgbClr val="000000"/>
              </a:solidFill>
              <a:cs typeface="Arial" panose="020B0604020202020204" pitchFamily="34" charset="0"/>
            </a:endParaRPr>
          </a:p>
        </p:txBody>
      </p:sp>
      <p:sp>
        <p:nvSpPr>
          <p:cNvPr id="135172" name="TextBox 1"/>
          <p:cNvSpPr txBox="1">
            <a:spLocks noChangeArrowheads="1"/>
          </p:cNvSpPr>
          <p:nvPr/>
        </p:nvSpPr>
        <p:spPr bwMode="auto">
          <a:xfrm>
            <a:off x="4191000" y="2133600"/>
            <a:ext cx="2840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000" b="1">
                <a:solidFill>
                  <a:srgbClr val="000000"/>
                </a:solidFill>
              </a:rPr>
              <a:t>SONG LEADER</a:t>
            </a:r>
          </a:p>
        </p:txBody>
      </p:sp>
    </p:spTree>
    <p:extLst>
      <p:ext uri="{BB962C8B-B14F-4D97-AF65-F5344CB8AC3E}">
        <p14:creationId xmlns:p14="http://schemas.microsoft.com/office/powerpoint/2010/main" val="3634212916"/>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338606" y="546755"/>
            <a:ext cx="9351390" cy="2554545"/>
          </a:xfrm>
          <a:prstGeom prst="rect">
            <a:avLst/>
          </a:prstGeom>
          <a:noFill/>
        </p:spPr>
        <p:txBody>
          <a:bodyPr wrap="square" rtlCol="0">
            <a:spAutoFit/>
          </a:bodyPr>
          <a:lstStyle/>
          <a:p>
            <a:pPr algn="ctr"/>
            <a:r>
              <a:rPr lang="en-US" sz="3200" b="1" dirty="0" smtClean="0">
                <a:solidFill>
                  <a:schemeClr val="bg1"/>
                </a:solidFill>
                <a:latin typeface="Arial" panose="020B0604020202020204" pitchFamily="34" charset="0"/>
                <a:cs typeface="Arial" panose="020B0604020202020204" pitchFamily="34" charset="0"/>
              </a:rPr>
              <a:t>PAGE 26 IN THE SUPPLIMENT</a:t>
            </a:r>
          </a:p>
          <a:p>
            <a:pPr algn="ctr"/>
            <a:endParaRPr lang="en-US" sz="3200" b="1" dirty="0">
              <a:solidFill>
                <a:schemeClr val="bg1"/>
              </a:solidFill>
              <a:latin typeface="Arial" panose="020B0604020202020204" pitchFamily="34" charset="0"/>
              <a:cs typeface="Arial" panose="020B0604020202020204" pitchFamily="34" charset="0"/>
            </a:endParaRPr>
          </a:p>
          <a:p>
            <a:pPr algn="ctr"/>
            <a:r>
              <a:rPr lang="en-US" sz="4800" b="1" dirty="0" smtClean="0">
                <a:solidFill>
                  <a:schemeClr val="bg1"/>
                </a:solidFill>
                <a:latin typeface="Arial" panose="020B0604020202020204" pitchFamily="34" charset="0"/>
                <a:cs typeface="Arial" panose="020B0604020202020204" pitchFamily="34" charset="0"/>
              </a:rPr>
              <a:t>SING HALLELUJAH UNTO THE LORD</a:t>
            </a:r>
            <a:endParaRPr lang="en-US" sz="4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9044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6182" y="443059"/>
            <a:ext cx="11532124" cy="9681328"/>
          </a:xfrm>
          <a:prstGeom prst="rect">
            <a:avLst/>
          </a:prstGeom>
        </p:spPr>
      </p:pic>
    </p:spTree>
    <p:extLst>
      <p:ext uri="{BB962C8B-B14F-4D97-AF65-F5344CB8AC3E}">
        <p14:creationId xmlns:p14="http://schemas.microsoft.com/office/powerpoint/2010/main" val="24494234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8032"/>
            <a:ext cx="11230466" cy="8710368"/>
          </a:xfrm>
          <a:prstGeom prst="rect">
            <a:avLst/>
          </a:prstGeom>
        </p:spPr>
      </p:pic>
    </p:spTree>
    <p:extLst>
      <p:ext uri="{BB962C8B-B14F-4D97-AF65-F5344CB8AC3E}">
        <p14:creationId xmlns:p14="http://schemas.microsoft.com/office/powerpoint/2010/main" val="2438078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247079"/>
      </p:ext>
    </p:extLst>
  </p:cSld>
  <p:clrMapOvr>
    <a:masterClrMapping/>
  </p:clrMapOvr>
  <p:transition advClick="0" advTm="60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910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001 - Holy, Holy, Holy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1236875433"/>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001 - Holy, Holy, Holy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28067342"/>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001 - Holy, Holy, Holy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11016322"/>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001 - Holy, Holy, Holy - 1.3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3581362947"/>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001 - Holy, Holy, Holy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31067138"/>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001 - Holy, Holy, Holy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386161341"/>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001 - Holy, Holy, Holy - 2.3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3472877944"/>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001 - Holy, Holy, Holy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942192910"/>
      </p:ext>
    </p:extLst>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001 - Holy, Holy, Holy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131336441"/>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3666" name="Picture 2" descr="Worship Opportun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275" y="0"/>
            <a:ext cx="7872413"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Box 3"/>
          <p:cNvSpPr txBox="1">
            <a:spLocks noChangeArrowheads="1"/>
          </p:cNvSpPr>
          <p:nvPr/>
        </p:nvSpPr>
        <p:spPr bwMode="auto">
          <a:xfrm>
            <a:off x="1428750" y="3500438"/>
            <a:ext cx="1004411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800" b="1">
                <a:solidFill>
                  <a:srgbClr val="FFFFFF"/>
                </a:solidFill>
              </a:rPr>
              <a:t>SUNDAY – 9:30 AM</a:t>
            </a:r>
          </a:p>
          <a:p>
            <a:pPr algn="ctr" fontAlgn="base">
              <a:spcBef>
                <a:spcPct val="0"/>
              </a:spcBef>
              <a:spcAft>
                <a:spcPct val="0"/>
              </a:spcAft>
              <a:buFontTx/>
              <a:buNone/>
            </a:pPr>
            <a:r>
              <a:rPr lang="en-US" altLang="en-US" sz="2800" b="1">
                <a:solidFill>
                  <a:srgbClr val="FFFFFF"/>
                </a:solidFill>
              </a:rPr>
              <a:t>MONDAY BIBLE STUDY – 6:30 PM IN WEST ANNEX</a:t>
            </a:r>
          </a:p>
          <a:p>
            <a:pPr algn="ctr" fontAlgn="base">
              <a:spcBef>
                <a:spcPct val="0"/>
              </a:spcBef>
              <a:spcAft>
                <a:spcPct val="0"/>
              </a:spcAft>
              <a:buFontTx/>
              <a:buNone/>
            </a:pPr>
            <a:r>
              <a:rPr lang="en-US" altLang="en-US" sz="2800" b="1">
                <a:solidFill>
                  <a:srgbClr val="FFFFFF"/>
                </a:solidFill>
              </a:rPr>
              <a:t>WEDNESDAY BIBLE STUDY – 7:00 PM IN WEST ANNEX</a:t>
            </a:r>
          </a:p>
          <a:p>
            <a:pPr algn="ctr" fontAlgn="base">
              <a:spcBef>
                <a:spcPct val="0"/>
              </a:spcBef>
              <a:spcAft>
                <a:spcPct val="0"/>
              </a:spcAft>
              <a:buFontTx/>
              <a:buNone/>
            </a:pPr>
            <a:r>
              <a:rPr lang="en-US" altLang="en-US" sz="2800" b="1">
                <a:solidFill>
                  <a:srgbClr val="FFFFFF"/>
                </a:solidFill>
              </a:rPr>
              <a:t>W.I.N.G.S. LADIES CLASS THURSDAY– 10 AM IN WEST ANNEX</a:t>
            </a:r>
          </a:p>
        </p:txBody>
      </p:sp>
    </p:spTree>
    <p:extLst>
      <p:ext uri="{BB962C8B-B14F-4D97-AF65-F5344CB8AC3E}">
        <p14:creationId xmlns:p14="http://schemas.microsoft.com/office/powerpoint/2010/main" val="1491286512"/>
      </p:ext>
    </p:extLst>
  </p:cSld>
  <p:clrMapOvr>
    <a:masterClrMapping/>
  </p:clrMapOvr>
  <p:transition spd="slow" advClick="0" advTm="60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001 - Holy, Holy, Holy - 3.3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3</a:t>
            </a:r>
          </a:p>
        </p:txBody>
      </p:sp>
    </p:spTree>
    <p:extLst>
      <p:ext uri="{BB962C8B-B14F-4D97-AF65-F5344CB8AC3E}">
        <p14:creationId xmlns:p14="http://schemas.microsoft.com/office/powerpoint/2010/main" val="2498816313"/>
      </p:ext>
    </p:ext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001 - Holy, Holy, Holy - 4.1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14919090"/>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001 - Holy, Holy, Holy - 4.2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31864290"/>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001 - Holy, Holy, Holy - 4.3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1637314186"/>
      </p:ext>
    </p:extLst>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18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102936" y="810705"/>
            <a:ext cx="9511645" cy="3046988"/>
          </a:xfrm>
          <a:prstGeom prst="rect">
            <a:avLst/>
          </a:prstGeom>
          <a:noFill/>
        </p:spPr>
        <p:txBody>
          <a:bodyPr wrap="square" rtlCol="0">
            <a:spAutoFit/>
          </a:bodyPr>
          <a:lstStyle/>
          <a:p>
            <a:pPr algn="ctr"/>
            <a:r>
              <a:rPr lang="en-US" sz="3600" b="1" dirty="0" smtClean="0">
                <a:solidFill>
                  <a:schemeClr val="bg1"/>
                </a:solidFill>
                <a:latin typeface="Arial" panose="020B0604020202020204" pitchFamily="34" charset="0"/>
                <a:cs typeface="Arial" panose="020B0604020202020204" pitchFamily="34" charset="0"/>
              </a:rPr>
              <a:t>NUMBER 12 IN THE SUPPLEMNT</a:t>
            </a:r>
          </a:p>
          <a:p>
            <a:pPr algn="ctr"/>
            <a:endParaRPr lang="en-US" sz="3600" b="1" dirty="0">
              <a:solidFill>
                <a:schemeClr val="bg1"/>
              </a:solidFill>
              <a:latin typeface="Arial" panose="020B0604020202020204" pitchFamily="34" charset="0"/>
              <a:cs typeface="Arial" panose="020B0604020202020204" pitchFamily="34" charset="0"/>
            </a:endParaRPr>
          </a:p>
          <a:p>
            <a:pPr algn="ctr"/>
            <a:endParaRPr lang="en-US" sz="3600" b="1" dirty="0" smtClean="0">
              <a:solidFill>
                <a:schemeClr val="bg1"/>
              </a:solidFill>
              <a:latin typeface="Arial" panose="020B0604020202020204" pitchFamily="34" charset="0"/>
              <a:cs typeface="Arial" panose="020B0604020202020204" pitchFamily="34" charset="0"/>
            </a:endParaRPr>
          </a:p>
          <a:p>
            <a:pPr algn="ctr"/>
            <a:endParaRPr lang="en-US" sz="3600" b="1" dirty="0">
              <a:solidFill>
                <a:schemeClr val="bg1"/>
              </a:solidFill>
              <a:latin typeface="Arial" panose="020B0604020202020204" pitchFamily="34" charset="0"/>
              <a:cs typeface="Arial" panose="020B0604020202020204" pitchFamily="34" charset="0"/>
            </a:endParaRPr>
          </a:p>
          <a:p>
            <a:pPr algn="ctr"/>
            <a:r>
              <a:rPr lang="en-US" sz="4800" b="1" dirty="0" smtClean="0">
                <a:solidFill>
                  <a:schemeClr val="bg1"/>
                </a:solidFill>
                <a:latin typeface="Arial" panose="020B0604020202020204" pitchFamily="34" charset="0"/>
                <a:cs typeface="Arial" panose="020B0604020202020204" pitchFamily="34" charset="0"/>
              </a:rPr>
              <a:t>COME SHARE THE LORD</a:t>
            </a:r>
            <a:endParaRPr lang="en-US" sz="4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6773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256" y="259238"/>
            <a:ext cx="13904536" cy="12990136"/>
          </a:xfrm>
          <a:prstGeom prst="rect">
            <a:avLst/>
          </a:prstGeom>
        </p:spPr>
      </p:pic>
    </p:spTree>
    <p:extLst>
      <p:ext uri="{BB962C8B-B14F-4D97-AF65-F5344CB8AC3E}">
        <p14:creationId xmlns:p14="http://schemas.microsoft.com/office/powerpoint/2010/main" val="41830423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0009" y="-1729819"/>
            <a:ext cx="12192000" cy="17345319"/>
          </a:xfrm>
          <a:prstGeom prst="rect">
            <a:avLst/>
          </a:prstGeom>
        </p:spPr>
      </p:pic>
    </p:spTree>
    <p:extLst>
      <p:ext uri="{BB962C8B-B14F-4D97-AF65-F5344CB8AC3E}">
        <p14:creationId xmlns:p14="http://schemas.microsoft.com/office/powerpoint/2010/main" val="34771313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151219-remember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43200" y="4553146"/>
            <a:ext cx="8078771" cy="523220"/>
          </a:xfrm>
          <a:prstGeom prst="rect">
            <a:avLst/>
          </a:prstGeom>
          <a:noFill/>
        </p:spPr>
        <p:txBody>
          <a:bodyPr wrap="square" rtlCol="0">
            <a:spAutoFit/>
          </a:bodyPr>
          <a:lstStyle/>
          <a:p>
            <a:pPr algn="ctr"/>
            <a:r>
              <a:rPr lang="en-US" sz="2800" b="1" dirty="0">
                <a:solidFill>
                  <a:prstClr val="white"/>
                </a:solidFill>
                <a:latin typeface="Arial" panose="020B0604020202020204" pitchFamily="34" charset="0"/>
                <a:cs typeface="Arial" panose="020B0604020202020204" pitchFamily="34" charset="0"/>
              </a:rPr>
              <a:t>REMARKS BY JIM INGRAM</a:t>
            </a:r>
          </a:p>
        </p:txBody>
      </p:sp>
    </p:spTree>
    <p:extLst>
      <p:ext uri="{BB962C8B-B14F-4D97-AF65-F5344CB8AC3E}">
        <p14:creationId xmlns:p14="http://schemas.microsoft.com/office/powerpoint/2010/main" val="1308303745"/>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Image result for eating the Lord's Supper"/>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Text Box 3"/>
          <p:cNvSpPr txBox="1">
            <a:spLocks noChangeArrowheads="1"/>
          </p:cNvSpPr>
          <p:nvPr/>
        </p:nvSpPr>
        <p:spPr bwMode="auto">
          <a:xfrm>
            <a:off x="990600" y="3814763"/>
            <a:ext cx="9753600"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sz="3600" b="1">
                <a:solidFill>
                  <a:srgbClr val="FFFFFF"/>
                </a:solidFill>
                <a:latin typeface="Arial" panose="020B0604020202020204" pitchFamily="34" charset="0"/>
                <a:cs typeface="Arial" panose="020B0604020202020204" pitchFamily="34" charset="0"/>
              </a:rPr>
              <a:t>“As often as you eat this bread and drink this cup, you proclaim the Lord’s death….”                                                   1 Corinthians 11:26</a:t>
            </a:r>
          </a:p>
        </p:txBody>
      </p:sp>
    </p:spTree>
    <p:extLst>
      <p:ext uri="{BB962C8B-B14F-4D97-AF65-F5344CB8AC3E}">
        <p14:creationId xmlns:p14="http://schemas.microsoft.com/office/powerpoint/2010/main" val="906503866"/>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Text Box 3"/>
          <p:cNvSpPr txBox="1">
            <a:spLocks noChangeArrowheads="1"/>
          </p:cNvSpPr>
          <p:nvPr/>
        </p:nvSpPr>
        <p:spPr bwMode="auto">
          <a:xfrm>
            <a:off x="3021013" y="574675"/>
            <a:ext cx="5370512"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TODAY’S WORSHIP LEADERS</a:t>
            </a:r>
          </a:p>
        </p:txBody>
      </p:sp>
      <p:sp>
        <p:nvSpPr>
          <p:cNvPr id="114691" name="Text Box 4"/>
          <p:cNvSpPr txBox="1">
            <a:spLocks noChangeArrowheads="1"/>
          </p:cNvSpPr>
          <p:nvPr/>
        </p:nvSpPr>
        <p:spPr bwMode="auto">
          <a:xfrm>
            <a:off x="2292350" y="1349375"/>
            <a:ext cx="4519613"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CALL TO WORSHIP</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PRAYER</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SONG LEADER</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SCRIPTURE</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HEADING TABLE</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SERMON</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CLOSING PRAYER</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ANNOUNCEMENTS</a:t>
            </a:r>
          </a:p>
        </p:txBody>
      </p:sp>
      <p:sp>
        <p:nvSpPr>
          <p:cNvPr id="114692" name="Text Box 5"/>
          <p:cNvSpPr txBox="1">
            <a:spLocks noChangeArrowheads="1"/>
          </p:cNvSpPr>
          <p:nvPr/>
        </p:nvSpPr>
        <p:spPr bwMode="auto">
          <a:xfrm>
            <a:off x="6272213" y="1349375"/>
            <a:ext cx="4046537"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Jim Ingram</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Barry Brown</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Willard Duncan</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Chuck </a:t>
            </a:r>
            <a:r>
              <a:rPr lang="en-US" altLang="en-US" b="1" i="1" dirty="0" err="1" smtClean="0">
                <a:solidFill>
                  <a:srgbClr val="FFFFFF"/>
                </a:solidFill>
                <a:latin typeface="Arial" panose="020B0604020202020204" pitchFamily="34" charset="0"/>
                <a:cs typeface="Arial" panose="020B0604020202020204" pitchFamily="34" charset="0"/>
              </a:rPr>
              <a:t>RePass</a:t>
            </a:r>
            <a:endParaRPr lang="en-US" altLang="en-US" b="1" i="1" dirty="0" smtClean="0">
              <a:solidFill>
                <a:srgbClr val="FFFFFF"/>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Charles Peter</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Charles Murray</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David Cole</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Harry Cowan</a:t>
            </a:r>
            <a:endParaRPr lang="en-US" altLang="en-US" b="1" i="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6049757"/>
      </p:ext>
    </p:extLst>
  </p:cSld>
  <p:clrMapOvr>
    <a:masterClrMapping/>
  </p:clrMapOvr>
  <p:transition spd="slow" advClick="0" advTm="60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174 - Christ Arose - Title</a:t>
            </a:r>
            <a:endParaRPr lang="en-US" dirty="0"/>
          </a:p>
        </p:txBody>
      </p:sp>
      <p:pic>
        <p:nvPicPr>
          <p:cNvPr id="5" name="HymnSlide" descr="HymnSlideImage.png"/>
          <p:cNvPicPr>
            <a:picLocks noChangeAspect="1"/>
          </p:cNvPicPr>
          <p:nvPr/>
        </p:nvPicPr>
        <p:blipFill>
          <a:blip r:embed="rId3"/>
          <a:stretch>
            <a:fillRect/>
          </a:stretch>
        </p:blipFill>
        <p:spPr>
          <a:xfrm>
            <a:off x="-84841" y="0"/>
            <a:ext cx="12276841"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
        <p:nvSpPr>
          <p:cNvPr id="2" name="TextBox 1"/>
          <p:cNvSpPr txBox="1"/>
          <p:nvPr/>
        </p:nvSpPr>
        <p:spPr>
          <a:xfrm>
            <a:off x="1319753" y="5081047"/>
            <a:ext cx="10096107" cy="707886"/>
          </a:xfrm>
          <a:prstGeom prst="rect">
            <a:avLst/>
          </a:prstGeom>
          <a:noFill/>
        </p:spPr>
        <p:txBody>
          <a:bodyPr wrap="square" rtlCol="0">
            <a:spAutoFit/>
          </a:bodyPr>
          <a:lstStyle/>
          <a:p>
            <a:pPr algn="ctr"/>
            <a:r>
              <a:rPr lang="en-US" sz="4000" b="1" smtClean="0">
                <a:solidFill>
                  <a:schemeClr val="bg1"/>
                </a:solidFill>
                <a:latin typeface="Arial" panose="020B0604020202020204" pitchFamily="34" charset="0"/>
                <a:cs typeface="Arial" panose="020B0604020202020204" pitchFamily="34" charset="0"/>
              </a:rPr>
              <a:t>SING ALL VERSES THEN THE CHORUS</a:t>
            </a:r>
            <a:endParaRPr lang="en-US" sz="40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7028089"/>
      </p:ext>
    </p:extLst>
  </p:cSld>
  <p:clrMapOvr>
    <a:masterClrMapping/>
  </p:clrMapOvr>
  <p:transition>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174 - Christ Arose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847006093"/>
      </p:ext>
    </p:extLst>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174 - Christ Arose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2630071002"/>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174 - Christ Arose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272624207"/>
      </p:ext>
    </p:extLst>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174 - Christ Arose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382746573"/>
      </p:ext>
    </p:extLst>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174 - Christ Arose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29372023"/>
      </p:ext>
    </p:extLst>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174 - Christ Arose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991015329"/>
      </p:ext>
    </p:extLst>
  </p:cSld>
  <p:clrMapOvr>
    <a:masterClrMapping/>
  </p:clrMapOvr>
  <p:transition>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174 - Christ Arose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501085193"/>
      </p:ext>
    </p:extLst>
  </p:cSld>
  <p:clrMapOvr>
    <a:masterClrMapping/>
  </p:clrMapOvr>
  <p:transition>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174 - Christ Arose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17422136"/>
      </p:ext>
    </p:extLst>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174 - Christ Arose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3366994607"/>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15714" name="Picture 2" descr="Image result for upcoming ev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0863" y="808038"/>
            <a:ext cx="286226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Text Box 3"/>
          <p:cNvSpPr txBox="1">
            <a:spLocks noChangeArrowheads="1"/>
          </p:cNvSpPr>
          <p:nvPr/>
        </p:nvSpPr>
        <p:spPr bwMode="auto">
          <a:xfrm>
            <a:off x="4360863" y="2779713"/>
            <a:ext cx="3471862" cy="2181225"/>
          </a:xfrm>
          <a:prstGeom prst="rect">
            <a:avLst/>
          </a:prstGeom>
          <a:noFill/>
          <a:ln>
            <a:noFill/>
          </a:ln>
          <a:effectLst/>
        </p:spPr>
        <p:txBody>
          <a:bodyPr>
            <a:spAutoFit/>
          </a:bodyPr>
          <a:lstStyle/>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p:txBody>
      </p:sp>
      <p:sp>
        <p:nvSpPr>
          <p:cNvPr id="31748" name="Text Box 4"/>
          <p:cNvSpPr txBox="1">
            <a:spLocks noChangeArrowheads="1"/>
          </p:cNvSpPr>
          <p:nvPr/>
        </p:nvSpPr>
        <p:spPr bwMode="auto">
          <a:xfrm>
            <a:off x="4392613" y="3332163"/>
            <a:ext cx="3471862" cy="274637"/>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defRPr/>
            </a:pPr>
            <a:endParaRPr lang="en-US" altLang="en-US" sz="1181" b="1">
              <a:solidFill>
                <a:srgbClr val="800000"/>
              </a:solidFill>
            </a:endParaRPr>
          </a:p>
        </p:txBody>
      </p:sp>
      <p:sp>
        <p:nvSpPr>
          <p:cNvPr id="31749" name="Text Box 5"/>
          <p:cNvSpPr txBox="1">
            <a:spLocks noChangeArrowheads="1"/>
          </p:cNvSpPr>
          <p:nvPr/>
        </p:nvSpPr>
        <p:spPr bwMode="auto">
          <a:xfrm>
            <a:off x="4489450" y="2979738"/>
            <a:ext cx="3375025" cy="325437"/>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defRPr/>
            </a:pPr>
            <a:endParaRPr lang="en-US" altLang="en-US" sz="1519" b="1">
              <a:solidFill>
                <a:srgbClr val="000000"/>
              </a:solidFill>
            </a:endParaRPr>
          </a:p>
        </p:txBody>
      </p:sp>
      <p:sp>
        <p:nvSpPr>
          <p:cNvPr id="115718" name="Text Box 6"/>
          <p:cNvSpPr txBox="1">
            <a:spLocks noChangeArrowheads="1"/>
          </p:cNvSpPr>
          <p:nvPr/>
        </p:nvSpPr>
        <p:spPr bwMode="auto">
          <a:xfrm>
            <a:off x="2103438" y="1700213"/>
            <a:ext cx="8050212"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u="sng">
                <a:solidFill>
                  <a:srgbClr val="FFFFFF"/>
                </a:solidFill>
                <a:latin typeface="Arial" panose="020B0604020202020204" pitchFamily="34" charset="0"/>
                <a:cs typeface="Arial" panose="020B0604020202020204" pitchFamily="34" charset="0"/>
              </a:rPr>
              <a:t>MONDAY NIGHT BIBLE STUDY</a:t>
            </a:r>
            <a:r>
              <a:rPr lang="en-US" altLang="en-US" b="1">
                <a:solidFill>
                  <a:srgbClr val="FFFFFF"/>
                </a:solidFill>
                <a:latin typeface="Arial" panose="020B0604020202020204" pitchFamily="34" charset="0"/>
                <a:cs typeface="Arial" panose="020B0604020202020204" pitchFamily="34" charset="0"/>
              </a:rPr>
              <a:t> 6:30PM will meet in the West Annex</a:t>
            </a:r>
          </a:p>
          <a:p>
            <a:pPr algn="ct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WEDNESDAY BIBLE STUDY will meet in the West Annex until further notice</a:t>
            </a:r>
          </a:p>
          <a:p>
            <a:pPr algn="ctr" fontAlgn="base">
              <a:lnSpc>
                <a:spcPct val="100000"/>
              </a:lnSpc>
              <a:spcBef>
                <a:spcPct val="50000"/>
              </a:spcBef>
              <a:spcAft>
                <a:spcPct val="0"/>
              </a:spcAft>
              <a:buFontTx/>
              <a:buNone/>
            </a:pPr>
            <a:r>
              <a:rPr lang="en-US" altLang="en-US" b="1" u="sng">
                <a:solidFill>
                  <a:srgbClr val="FFFFFF"/>
                </a:solidFill>
                <a:latin typeface="Arial" panose="020B0604020202020204" pitchFamily="34" charset="0"/>
                <a:cs typeface="Arial" panose="020B0604020202020204" pitchFamily="34" charset="0"/>
              </a:rPr>
              <a:t>LADIES BIBLE CLASS W.I.N.G.S</a:t>
            </a:r>
            <a:r>
              <a:rPr lang="en-US" altLang="en-US" b="1">
                <a:solidFill>
                  <a:srgbClr val="FFFFFF"/>
                </a:solidFill>
                <a:latin typeface="Arial" panose="020B0604020202020204" pitchFamily="34" charset="0"/>
                <a:cs typeface="Arial" panose="020B0604020202020204" pitchFamily="34" charset="0"/>
              </a:rPr>
              <a:t>                                                           (Women In God’s Service) Thursday 10:00 AM – meets in the West Annex</a:t>
            </a:r>
          </a:p>
        </p:txBody>
      </p:sp>
    </p:spTree>
    <p:extLst>
      <p:ext uri="{BB962C8B-B14F-4D97-AF65-F5344CB8AC3E}">
        <p14:creationId xmlns:p14="http://schemas.microsoft.com/office/powerpoint/2010/main" val="3611052891"/>
      </p:ext>
    </p:extLst>
  </p:cSld>
  <p:clrMapOvr>
    <a:masterClrMapping/>
  </p:clrMapOvr>
  <p:transition spd="slow" advClick="0" advTm="60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5524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2729856467"/>
      </p:ext>
    </p:extLst>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842795747"/>
      </p:ext>
    </p:extLst>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12897105"/>
      </p:ext>
    </p:extLst>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- 1.3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11496207"/>
      </p:ext>
    </p:extLst>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- 1.4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973421945"/>
      </p:ext>
    </p:extLst>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094434795"/>
      </p:ext>
    </p:extLst>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460733639"/>
      </p:ext>
    </p:extLst>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904562742"/>
      </p:ext>
    </p:extLst>
  </p:cSld>
  <p:clrMapOvr>
    <a:masterClrMapping/>
  </p:clrMapOvr>
  <p:transition>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C.4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2919466632"/>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6738" name="Picture 2" descr="bigstock-Five-minutes-timer-461942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3"/>
          <p:cNvSpPr txBox="1">
            <a:spLocks noChangeArrowheads="1"/>
          </p:cNvSpPr>
          <p:nvPr/>
        </p:nvSpPr>
        <p:spPr bwMode="auto">
          <a:xfrm>
            <a:off x="2754313" y="5905500"/>
            <a:ext cx="5938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FF0000"/>
                </a:solidFill>
                <a:latin typeface="Tahoma" panose="020B0604030504040204" pitchFamily="34" charset="0"/>
                <a:cs typeface="Arial" panose="020B0604020202020204" pitchFamily="34" charset="0"/>
              </a:rPr>
              <a:t>FIVE MINUTE RULE</a:t>
            </a:r>
          </a:p>
        </p:txBody>
      </p:sp>
    </p:spTree>
    <p:extLst>
      <p:ext uri="{BB962C8B-B14F-4D97-AF65-F5344CB8AC3E}">
        <p14:creationId xmlns:p14="http://schemas.microsoft.com/office/powerpoint/2010/main" val="944892370"/>
      </p:ext>
    </p:extLst>
  </p:cSld>
  <p:clrMapOvr>
    <a:masterClrMapping/>
  </p:clrMapOvr>
  <p:transition spd="slow" advClick="0" advTm="60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929487909"/>
      </p:ext>
    </p:extLst>
  </p:cSld>
  <p:clrMapOvr>
    <a:masterClrMapping/>
  </p:clrMapOvr>
  <p:transition>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533827881"/>
      </p:ext>
    </p:extLst>
  </p:cSld>
  <p:clrMapOvr>
    <a:masterClrMapping/>
  </p:clrMapOvr>
  <p:transition>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- 2.3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138668615"/>
      </p:ext>
    </p:extLst>
  </p:cSld>
  <p:clrMapOvr>
    <a:masterClrMapping/>
  </p:clrMapOvr>
  <p:transition>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- 2.4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991465186"/>
      </p:ext>
    </p:extLst>
  </p:cSld>
  <p:clrMapOvr>
    <a:masterClrMapping/>
  </p:clrMapOvr>
  <p:transition>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343530457"/>
      </p:ext>
    </p:extLst>
  </p:cSld>
  <p:clrMapOvr>
    <a:masterClrMapping/>
  </p:clrMapOvr>
  <p:transition>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096967082"/>
      </p:ext>
    </p:extLst>
  </p:cSld>
  <p:clrMapOvr>
    <a:masterClrMapping/>
  </p:clrMapOvr>
  <p:transition>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13751861"/>
      </p:ext>
    </p:extLst>
  </p:cSld>
  <p:clrMapOvr>
    <a:masterClrMapping/>
  </p:clrMapOvr>
  <p:transition>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C.4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1402317025"/>
      </p:ext>
    </p:extLst>
  </p:cSld>
  <p:clrMapOvr>
    <a:masterClrMapping/>
  </p:clrMapOvr>
  <p:transition>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522441458"/>
      </p:ext>
    </p:extLst>
  </p:cSld>
  <p:clrMapOvr>
    <a:masterClrMapping/>
  </p:clrMapOvr>
  <p:transition>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51804028"/>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7762" name="Picture 2" descr="Image result for LET'S WORSHIP TOGE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807095"/>
      </p:ext>
    </p:extLst>
  </p:cSld>
  <p:clrMapOvr>
    <a:masterClrMapping/>
  </p:clrMapOvr>
  <p:transition spd="slow" advClick="0" advTm="6000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- 3.3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850443047"/>
      </p:ext>
    </p:extLst>
  </p:cSld>
  <p:clrMapOvr>
    <a:masterClrMapping/>
  </p:clrMapOvr>
  <p:transition>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- 3.4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864085125"/>
      </p:ext>
    </p:extLst>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128523300"/>
      </p:ext>
    </p:extLst>
  </p:cSld>
  <p:clrMapOvr>
    <a:masterClrMapping/>
  </p:clrMapOvr>
  <p:transition>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689819426"/>
      </p:ext>
    </p:extLst>
  </p:cSld>
  <p:clrMapOvr>
    <a:masterClrMapping/>
  </p:clrMapOvr>
  <p:transition>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271182246"/>
      </p:ext>
    </p:extLst>
  </p:cSld>
  <p:clrMapOvr>
    <a:masterClrMapping/>
  </p:clrMapOvr>
  <p:transition>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666 - He Bore It All - C.4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1092840305"/>
      </p:ext>
    </p:extLst>
  </p:cSld>
  <p:clrMapOvr>
    <a:masterClrMapping/>
  </p:clrMapOvr>
  <p:transition>
    <p:wipe dir="r"/>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3224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4498" name="Picture 2" descr="Image result for today's scripture text"/>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4038600" y="2057400"/>
            <a:ext cx="385762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Text Box 3"/>
          <p:cNvSpPr txBox="1">
            <a:spLocks noChangeArrowheads="1"/>
          </p:cNvSpPr>
          <p:nvPr/>
        </p:nvSpPr>
        <p:spPr bwMode="auto">
          <a:xfrm>
            <a:off x="4154346" y="2334061"/>
            <a:ext cx="472122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sz="3600" b="1" dirty="0">
                <a:solidFill>
                  <a:srgbClr val="FFFFFF"/>
                </a:solidFill>
                <a:latin typeface="Arial" panose="020B0604020202020204" pitchFamily="34" charset="0"/>
                <a:cs typeface="Arial" panose="020B0604020202020204" pitchFamily="34" charset="0"/>
              </a:rPr>
              <a:t>TODAY’S TEXT</a:t>
            </a:r>
          </a:p>
          <a:p>
            <a:pPr algn="ctr" fontAlgn="base">
              <a:lnSpc>
                <a:spcPct val="100000"/>
              </a:lnSpc>
              <a:spcBef>
                <a:spcPct val="50000"/>
              </a:spcBef>
              <a:spcAft>
                <a:spcPct val="0"/>
              </a:spcAft>
              <a:buFontTx/>
              <a:buNone/>
            </a:pPr>
            <a:r>
              <a:rPr lang="en-US" altLang="en-US" sz="3600" b="1" dirty="0" smtClean="0">
                <a:solidFill>
                  <a:srgbClr val="FFFFFF"/>
                </a:solidFill>
                <a:latin typeface="Arial" panose="020B0604020202020204" pitchFamily="34" charset="0"/>
                <a:cs typeface="Arial" panose="020B0604020202020204" pitchFamily="34" charset="0"/>
              </a:rPr>
              <a:t>CHUCK REPASS</a:t>
            </a:r>
          </a:p>
          <a:p>
            <a:pPr algn="ctr" fontAlgn="base">
              <a:lnSpc>
                <a:spcPct val="100000"/>
              </a:lnSpc>
              <a:spcBef>
                <a:spcPct val="50000"/>
              </a:spcBef>
              <a:spcAft>
                <a:spcPct val="0"/>
              </a:spcAft>
              <a:buFontTx/>
              <a:buNone/>
            </a:pPr>
            <a:r>
              <a:rPr lang="en-US" altLang="en-US" sz="3600" b="1" dirty="0" smtClean="0">
                <a:solidFill>
                  <a:srgbClr val="FFFFFF"/>
                </a:solidFill>
                <a:latin typeface="Arial" panose="020B0604020202020204" pitchFamily="34" charset="0"/>
                <a:cs typeface="Arial" panose="020B0604020202020204" pitchFamily="34" charset="0"/>
              </a:rPr>
              <a:t>1 COR 15:12-19</a:t>
            </a:r>
            <a:endParaRPr lang="en-US" alt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33692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603315" y="348792"/>
            <a:ext cx="11217897" cy="5693866"/>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1 </a:t>
            </a:r>
            <a:r>
              <a:rPr lang="en-US" sz="2800" b="1" dirty="0" err="1">
                <a:solidFill>
                  <a:schemeClr val="bg1"/>
                </a:solidFill>
                <a:latin typeface="Arial" panose="020B0604020202020204" pitchFamily="34" charset="0"/>
                <a:cs typeface="Arial" panose="020B0604020202020204" pitchFamily="34" charset="0"/>
              </a:rPr>
              <a:t>Cor</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15:12-19  But </a:t>
            </a:r>
            <a:r>
              <a:rPr lang="en-US" sz="2800" b="1" dirty="0">
                <a:solidFill>
                  <a:schemeClr val="bg1"/>
                </a:solidFill>
                <a:latin typeface="Arial" panose="020B0604020202020204" pitchFamily="34" charset="0"/>
                <a:cs typeface="Arial" panose="020B0604020202020204" pitchFamily="34" charset="0"/>
              </a:rPr>
              <a:t>if it is preached that Christ has been raised from the dead, how can some of you say that there is no resurrection of the dead? 13 If there is no resurrection of the dead, then not even Christ has been raised. 14 And if Christ has not been raised, our preaching is useless and so is your faith. 15 More than that, we are then found to be false witnesses about God, for we have testified about God that he raised Christ from the dead. But he did not raise him if in fact the dead are not raised. 16 For if the dead are not raised, then Christ has not been raised either. 17 And if Christ has not been raised, your faith is futile; you are still in your sins. 18 Then those also who have fallen asleep in Christ are lost. 19 If only for this life we have hope in Christ, we are to be pitied more than all men.  </a:t>
            </a:r>
            <a:r>
              <a:rPr lang="en-US" sz="2800" b="1" dirty="0" smtClean="0">
                <a:solidFill>
                  <a:schemeClr val="bg1"/>
                </a:solidFill>
                <a:latin typeface="Arial" panose="020B0604020202020204" pitchFamily="34" charset="0"/>
                <a:cs typeface="Arial" panose="020B0604020202020204" pitchFamily="34" charset="0"/>
              </a:rPr>
              <a:t>NIV</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587268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878138" y="2070100"/>
            <a:ext cx="66579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b="1" dirty="0">
                <a:solidFill>
                  <a:srgbClr val="F2F2F2"/>
                </a:solidFill>
                <a:latin typeface="Arial" panose="020B0604020202020204" pitchFamily="34" charset="0"/>
                <a:cs typeface="Arial" panose="020B0604020202020204" pitchFamily="34" charset="0"/>
              </a:rPr>
              <a:t>INVITATION SONG</a:t>
            </a:r>
          </a:p>
          <a:p>
            <a:pPr algn="ctr" fontAlgn="base">
              <a:lnSpc>
                <a:spcPct val="100000"/>
              </a:lnSpc>
              <a:spcBef>
                <a:spcPct val="0"/>
              </a:spcBef>
              <a:spcAft>
                <a:spcPct val="0"/>
              </a:spcAft>
              <a:buFontTx/>
              <a:buNone/>
            </a:pPr>
            <a:endParaRPr lang="en-US" altLang="en-US" b="1" dirty="0">
              <a:solidFill>
                <a:srgbClr val="F2F2F2"/>
              </a:solidFill>
              <a:latin typeface="Arial" panose="020B0604020202020204" pitchFamily="34" charset="0"/>
              <a:cs typeface="Arial" panose="020B0604020202020204" pitchFamily="34" charset="0"/>
            </a:endParaRPr>
          </a:p>
          <a:p>
            <a:pPr algn="ctr" fontAlgn="base">
              <a:lnSpc>
                <a:spcPct val="100000"/>
              </a:lnSpc>
              <a:spcBef>
                <a:spcPct val="0"/>
              </a:spcBef>
              <a:spcAft>
                <a:spcPct val="0"/>
              </a:spcAft>
              <a:buFontTx/>
              <a:buNone/>
            </a:pPr>
            <a:r>
              <a:rPr lang="en-US" altLang="en-US" b="1" dirty="0" smtClean="0">
                <a:solidFill>
                  <a:srgbClr val="F2F2F2"/>
                </a:solidFill>
                <a:latin typeface="Arial" panose="020B0604020202020204" pitchFamily="34" charset="0"/>
                <a:cs typeface="Arial" panose="020B0604020202020204" pitchFamily="34" charset="0"/>
              </a:rPr>
              <a:t>#344</a:t>
            </a:r>
          </a:p>
          <a:p>
            <a:pPr algn="ctr" fontAlgn="base">
              <a:lnSpc>
                <a:spcPct val="100000"/>
              </a:lnSpc>
              <a:spcBef>
                <a:spcPct val="0"/>
              </a:spcBef>
              <a:spcAft>
                <a:spcPct val="0"/>
              </a:spcAft>
              <a:buFontTx/>
              <a:buNone/>
            </a:pPr>
            <a:endParaRPr lang="en-US" altLang="en-US" b="1" dirty="0">
              <a:solidFill>
                <a:srgbClr val="F2F2F2"/>
              </a:solidFill>
              <a:latin typeface="Arial" panose="020B0604020202020204" pitchFamily="34" charset="0"/>
              <a:cs typeface="Arial" panose="020B0604020202020204" pitchFamily="34" charset="0"/>
            </a:endParaRPr>
          </a:p>
          <a:p>
            <a:pPr algn="ctr" fontAlgn="base">
              <a:lnSpc>
                <a:spcPct val="100000"/>
              </a:lnSpc>
              <a:spcBef>
                <a:spcPct val="0"/>
              </a:spcBef>
              <a:spcAft>
                <a:spcPct val="0"/>
              </a:spcAft>
              <a:buFontTx/>
              <a:buNone/>
            </a:pPr>
            <a:r>
              <a:rPr lang="en-US" altLang="en-US" b="1" dirty="0" smtClean="0">
                <a:solidFill>
                  <a:srgbClr val="F2F2F2"/>
                </a:solidFill>
                <a:latin typeface="Arial" panose="020B0604020202020204" pitchFamily="34" charset="0"/>
                <a:cs typeface="Arial" panose="020B0604020202020204" pitchFamily="34" charset="0"/>
              </a:rPr>
              <a:t>WHO AT MY DOOR IS STANDING?</a:t>
            </a:r>
            <a:endParaRPr lang="en-US" altLang="en-US" b="1" dirty="0">
              <a:solidFill>
                <a:srgbClr val="F2F2F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6884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Tahoma" panose="020B060403050404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2993</Words>
  <Application>Microsoft Office PowerPoint</Application>
  <PresentationFormat>Widescreen</PresentationFormat>
  <Paragraphs>305</Paragraphs>
  <Slides>144</Slides>
  <Notes>5</Notes>
  <HiddenSlides>0</HiddenSlides>
  <MMClips>0</MMClips>
  <ScaleCrop>false</ScaleCrop>
  <HeadingPairs>
    <vt:vector size="6" baseType="variant">
      <vt:variant>
        <vt:lpstr>Fonts Used</vt:lpstr>
      </vt:variant>
      <vt:variant>
        <vt:i4>7</vt:i4>
      </vt:variant>
      <vt:variant>
        <vt:lpstr>Theme</vt:lpstr>
      </vt:variant>
      <vt:variant>
        <vt:i4>18</vt:i4>
      </vt:variant>
      <vt:variant>
        <vt:lpstr>Slide Titles</vt:lpstr>
      </vt:variant>
      <vt:variant>
        <vt:i4>144</vt:i4>
      </vt:variant>
    </vt:vector>
  </HeadingPairs>
  <TitlesOfParts>
    <vt:vector size="169" baseType="lpstr">
      <vt:lpstr>Arial</vt:lpstr>
      <vt:lpstr>Calibri</vt:lpstr>
      <vt:lpstr>Calibri Light</vt:lpstr>
      <vt:lpstr>Script MT Bold</vt:lpstr>
      <vt:lpstr>华文细黑</vt:lpstr>
      <vt:lpstr>Tahoma</vt:lpstr>
      <vt:lpstr>Times New Roman</vt:lpstr>
      <vt:lpstr>2_Default Design</vt:lpstr>
      <vt:lpstr>6_Default Design</vt:lpstr>
      <vt:lpstr>4_Default Design</vt:lpstr>
      <vt:lpstr>3_Default Design</vt:lpstr>
      <vt:lpstr>10_Office Theme</vt:lpstr>
      <vt:lpstr>1_Office Theme</vt:lpstr>
      <vt:lpstr>5_Default Design</vt:lpstr>
      <vt:lpstr>3_Office Theme</vt:lpstr>
      <vt:lpstr>4_Office Theme</vt:lpstr>
      <vt:lpstr>5_Office Theme</vt:lpstr>
      <vt:lpstr>Office Theme</vt:lpstr>
      <vt:lpstr>2_Office Theme</vt:lpstr>
      <vt:lpstr>6_Office Theme</vt:lpstr>
      <vt:lpstr>7_Office Theme</vt:lpstr>
      <vt:lpstr>8_Office Theme</vt:lpstr>
      <vt:lpstr>14_Office Theme</vt:lpstr>
      <vt:lpstr>8_Default Design</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504 - I Want To Be A Worker - Title</vt:lpstr>
      <vt:lpstr>504 - I Want To Be A Worker - 1.1</vt:lpstr>
      <vt:lpstr>504 - I Want To Be A Worker - 1.2</vt:lpstr>
      <vt:lpstr>504 - I Want To Be A Worker - 1.3</vt:lpstr>
      <vt:lpstr>504 - I Want To Be A Worker - C.1</vt:lpstr>
      <vt:lpstr>504 - I Want To Be A Worker - C.2</vt:lpstr>
      <vt:lpstr>504 - I Want To Be A Worker - C.3</vt:lpstr>
      <vt:lpstr>504 - I Want To Be A Worker - 2.1</vt:lpstr>
      <vt:lpstr>504 - I Want To Be A Worker - 2.2</vt:lpstr>
      <vt:lpstr>504 - I Want To Be A Worker - 2.3</vt:lpstr>
      <vt:lpstr>504 - I Want To Be A Worker - C.1</vt:lpstr>
      <vt:lpstr>504 - I Want To Be A Worker - C.2</vt:lpstr>
      <vt:lpstr>504 - I Want To Be A Worker - C.3</vt:lpstr>
      <vt:lpstr>504 - I Want To Be A Worker - 3.1</vt:lpstr>
      <vt:lpstr>504 - I Want To Be A Worker - 3.2</vt:lpstr>
      <vt:lpstr>504 - I Want To Be A Worker - 3.3</vt:lpstr>
      <vt:lpstr>504 - I Want To Be A Worker - C.1</vt:lpstr>
      <vt:lpstr>504 - I Want To Be A Worker - C.2</vt:lpstr>
      <vt:lpstr>504 - I Want To Be A Worker - C.3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001 - Holy, Holy, Holy - Title</vt:lpstr>
      <vt:lpstr>001 - Holy, Holy, Holy - 1.1</vt:lpstr>
      <vt:lpstr>001 - Holy, Holy, Holy - 1.2</vt:lpstr>
      <vt:lpstr>001 - Holy, Holy, Holy - 1.3</vt:lpstr>
      <vt:lpstr>001 - Holy, Holy, Holy - 2.1</vt:lpstr>
      <vt:lpstr>001 - Holy, Holy, Holy - 2.2</vt:lpstr>
      <vt:lpstr>001 - Holy, Holy, Holy - 2.3</vt:lpstr>
      <vt:lpstr>001 - Holy, Holy, Holy - 3.1</vt:lpstr>
      <vt:lpstr>001 - Holy, Holy, Holy - 3.2</vt:lpstr>
      <vt:lpstr>001 - Holy, Holy, Holy - 3.3</vt:lpstr>
      <vt:lpstr>001 - Holy, Holy, Holy - 4.1</vt:lpstr>
      <vt:lpstr>001 - Holy, Holy, Holy - 4.2</vt:lpstr>
      <vt:lpstr>001 - Holy, Holy, Holy - 4.3</vt:lpstr>
      <vt:lpstr>PowerPoint Presentation</vt:lpstr>
      <vt:lpstr>PowerPoint Presentation</vt:lpstr>
      <vt:lpstr>PowerPoint Presentation</vt:lpstr>
      <vt:lpstr>PowerPoint Presentation</vt:lpstr>
      <vt:lpstr>PowerPoint Presentation</vt:lpstr>
      <vt:lpstr>PowerPoint Presentation</vt:lpstr>
      <vt:lpstr>174 - Christ Arose - Title</vt:lpstr>
      <vt:lpstr>174 - Christ Arose - 1.1</vt:lpstr>
      <vt:lpstr>174 - Christ Arose - 1.2</vt:lpstr>
      <vt:lpstr>174 - Christ Arose - 2.1</vt:lpstr>
      <vt:lpstr>174 - Christ Arose - 2.2</vt:lpstr>
      <vt:lpstr>174 - Christ Arose - 3.1</vt:lpstr>
      <vt:lpstr>174 - Christ Arose - 3.2</vt:lpstr>
      <vt:lpstr>174 - Christ Arose - C.1</vt:lpstr>
      <vt:lpstr>174 - Christ Arose - C.2</vt:lpstr>
      <vt:lpstr>174 - Christ Arose - C.3</vt:lpstr>
      <vt:lpstr>PowerPoint Presentation</vt:lpstr>
      <vt:lpstr>666 - He Bore It All - Title</vt:lpstr>
      <vt:lpstr>666 - He Bore It All - 1.1</vt:lpstr>
      <vt:lpstr>666 - He Bore It All - 1.2</vt:lpstr>
      <vt:lpstr>666 - He Bore It All - 1.3</vt:lpstr>
      <vt:lpstr>666 - He Bore It All - 1.4</vt:lpstr>
      <vt:lpstr>666 - He Bore It All - C.1</vt:lpstr>
      <vt:lpstr>666 - He Bore It All - C.2</vt:lpstr>
      <vt:lpstr>666 - He Bore It All - C.3</vt:lpstr>
      <vt:lpstr>666 - He Bore It All - C.4</vt:lpstr>
      <vt:lpstr>666 - He Bore It All - 2.1</vt:lpstr>
      <vt:lpstr>666 - He Bore It All - 2.2</vt:lpstr>
      <vt:lpstr>666 - He Bore It All - 2.3</vt:lpstr>
      <vt:lpstr>666 - He Bore It All - 2.4</vt:lpstr>
      <vt:lpstr>666 - He Bore It All - C.1</vt:lpstr>
      <vt:lpstr>666 - He Bore It All - C.2</vt:lpstr>
      <vt:lpstr>666 - He Bore It All - C.3</vt:lpstr>
      <vt:lpstr>666 - He Bore It All - C.4</vt:lpstr>
      <vt:lpstr>666 - He Bore It All - 3.1</vt:lpstr>
      <vt:lpstr>666 - He Bore It All - 3.2</vt:lpstr>
      <vt:lpstr>666 - He Bore It All - 3.3</vt:lpstr>
      <vt:lpstr>666 - He Bore It All - 3.4</vt:lpstr>
      <vt:lpstr>666 - He Bore It All - C.1</vt:lpstr>
      <vt:lpstr>666 - He Bore It All - C.2</vt:lpstr>
      <vt:lpstr>666 - He Bore It All - C.3</vt:lpstr>
      <vt:lpstr>666 - He Bore It All - C.4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344 - Who At My Door Is Standing - Title</vt:lpstr>
      <vt:lpstr>344 - Who At My Door Is Standing - 1.1</vt:lpstr>
      <vt:lpstr>344 - Who At My Door Is Standing - 1.2</vt:lpstr>
      <vt:lpstr>344 - Who At My Door Is Standing - C.1</vt:lpstr>
      <vt:lpstr>344 - Who At My Door Is Standing - C.2</vt:lpstr>
      <vt:lpstr>344 - Who At My Door Is Standing - 2.1</vt:lpstr>
      <vt:lpstr>344 - Who At My Door Is Standing - 2.2</vt:lpstr>
      <vt:lpstr>344 - Who At My Door Is Standing - C.1</vt:lpstr>
      <vt:lpstr>344 - Who At My Door Is Standing - C.2</vt:lpstr>
      <vt:lpstr>344 - Who At My Door Is Standing - 3.1</vt:lpstr>
      <vt:lpstr>344 - Who At My Door Is Standing - 3.2</vt:lpstr>
      <vt:lpstr>344 - Who At My Door Is Standing - C.1</vt:lpstr>
      <vt:lpstr>344 - Who At My Door Is Standing - C.2</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acmford@yahoo.com</dc:creator>
  <cp:lastModifiedBy>acmford@yahoo.com</cp:lastModifiedBy>
  <cp:revision>18</cp:revision>
  <dcterms:created xsi:type="dcterms:W3CDTF">2022-04-14T20:34:57Z</dcterms:created>
  <dcterms:modified xsi:type="dcterms:W3CDTF">2022-04-17T18:59:14Z</dcterms:modified>
</cp:coreProperties>
</file>