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theme/theme12.xml" ContentType="application/vnd.openxmlformats-officedocument.theme+xml"/>
  <Override PartName="/ppt/slideLayouts/slideLayout83.xml" ContentType="application/vnd.openxmlformats-officedocument.presentationml.slideLayout+xml"/>
  <Override PartName="/ppt/theme/theme13.xml" ContentType="application/vnd.openxmlformats-officedocument.theme+xml"/>
  <Override PartName="/ppt/slideLayouts/slideLayout84.xml" ContentType="application/vnd.openxmlformats-officedocument.presentationml.slideLayout+xml"/>
  <Override PartName="/ppt/theme/theme14.xml" ContentType="application/vnd.openxmlformats-officedocument.theme+xml"/>
  <Override PartName="/ppt/slideLayouts/slideLayout85.xml" ContentType="application/vnd.openxmlformats-officedocument.presentationml.slideLayout+xml"/>
  <Override PartName="/ppt/theme/theme15.xml" ContentType="application/vnd.openxmlformats-officedocument.theme+xml"/>
  <Override PartName="/ppt/slideLayouts/slideLayout86.xml" ContentType="application/vnd.openxmlformats-officedocument.presentationml.slideLayout+xml"/>
  <Override PartName="/ppt/theme/theme16.xml" ContentType="application/vnd.openxmlformats-officedocument.theme+xml"/>
  <Override PartName="/ppt/slideLayouts/slideLayout87.xml" ContentType="application/vnd.openxmlformats-officedocument.presentationml.slideLayout+xml"/>
  <Override PartName="/ppt/theme/theme17.xml" ContentType="application/vnd.openxmlformats-officedocument.theme+xml"/>
  <Override PartName="/ppt/slideLayouts/slideLayout88.xml" ContentType="application/vnd.openxmlformats-officedocument.presentationml.slideLayout+xml"/>
  <Override PartName="/ppt/theme/theme1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9.xml" ContentType="application/vnd.openxmlformats-officedocument.theme+xml"/>
  <Override PartName="/ppt/slideLayouts/slideLayout10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4" r:id="rId7"/>
    <p:sldMasterId id="2147483736" r:id="rId8"/>
    <p:sldMasterId id="2147483748" r:id="rId9"/>
    <p:sldMasterId id="2147483750" r:id="rId10"/>
    <p:sldMasterId id="2147483752" r:id="rId11"/>
    <p:sldMasterId id="2147483754" r:id="rId12"/>
    <p:sldMasterId id="2147483756" r:id="rId13"/>
    <p:sldMasterId id="2147483758" r:id="rId14"/>
    <p:sldMasterId id="2147483760" r:id="rId15"/>
    <p:sldMasterId id="2147483762" r:id="rId16"/>
    <p:sldMasterId id="2147483764" r:id="rId17"/>
    <p:sldMasterId id="2147483766" r:id="rId18"/>
    <p:sldMasterId id="2147483768" r:id="rId19"/>
    <p:sldMasterId id="2147483780" r:id="rId20"/>
  </p:sldMasterIdLst>
  <p:notesMasterIdLst>
    <p:notesMasterId r:id="rId188"/>
  </p:notesMasterIdLst>
  <p:sldIdLst>
    <p:sldId id="286" r:id="rId21"/>
    <p:sldId id="287" r:id="rId22"/>
    <p:sldId id="288" r:id="rId23"/>
    <p:sldId id="289" r:id="rId24"/>
    <p:sldId id="290" r:id="rId25"/>
    <p:sldId id="291" r:id="rId26"/>
    <p:sldId id="292" r:id="rId27"/>
    <p:sldId id="293" r:id="rId28"/>
    <p:sldId id="294" r:id="rId29"/>
    <p:sldId id="295" r:id="rId30"/>
    <p:sldId id="296" r:id="rId31"/>
    <p:sldId id="297" r:id="rId32"/>
    <p:sldId id="385" r:id="rId33"/>
    <p:sldId id="386" r:id="rId34"/>
    <p:sldId id="387" r:id="rId35"/>
    <p:sldId id="388" r:id="rId36"/>
    <p:sldId id="389" r:id="rId37"/>
    <p:sldId id="390" r:id="rId38"/>
    <p:sldId id="391" r:id="rId39"/>
    <p:sldId id="392" r:id="rId40"/>
    <p:sldId id="393" r:id="rId41"/>
    <p:sldId id="308" r:id="rId42"/>
    <p:sldId id="309" r:id="rId43"/>
    <p:sldId id="310" r:id="rId44"/>
    <p:sldId id="311" r:id="rId45"/>
    <p:sldId id="312" r:id="rId46"/>
    <p:sldId id="394" r:id="rId47"/>
    <p:sldId id="395" r:id="rId48"/>
    <p:sldId id="396" r:id="rId49"/>
    <p:sldId id="397" r:id="rId50"/>
    <p:sldId id="398" r:id="rId51"/>
    <p:sldId id="399" r:id="rId52"/>
    <p:sldId id="400" r:id="rId53"/>
    <p:sldId id="401" r:id="rId54"/>
    <p:sldId id="402" r:id="rId55"/>
    <p:sldId id="403" r:id="rId56"/>
    <p:sldId id="404" r:id="rId57"/>
    <p:sldId id="405" r:id="rId58"/>
    <p:sldId id="406" r:id="rId59"/>
    <p:sldId id="407" r:id="rId60"/>
    <p:sldId id="408" r:id="rId61"/>
    <p:sldId id="409" r:id="rId62"/>
    <p:sldId id="326" r:id="rId63"/>
    <p:sldId id="410" r:id="rId64"/>
    <p:sldId id="411" r:id="rId65"/>
    <p:sldId id="412" r:id="rId66"/>
    <p:sldId id="413" r:id="rId67"/>
    <p:sldId id="414" r:id="rId68"/>
    <p:sldId id="415" r:id="rId69"/>
    <p:sldId id="416" r:id="rId70"/>
    <p:sldId id="417" r:id="rId71"/>
    <p:sldId id="418" r:id="rId72"/>
    <p:sldId id="419" r:id="rId73"/>
    <p:sldId id="420" r:id="rId74"/>
    <p:sldId id="421" r:id="rId75"/>
    <p:sldId id="422" r:id="rId76"/>
    <p:sldId id="423" r:id="rId77"/>
    <p:sldId id="424" r:id="rId78"/>
    <p:sldId id="425" r:id="rId79"/>
    <p:sldId id="426" r:id="rId80"/>
    <p:sldId id="427" r:id="rId81"/>
    <p:sldId id="428" r:id="rId82"/>
    <p:sldId id="340" r:id="rId83"/>
    <p:sldId id="429" r:id="rId84"/>
    <p:sldId id="430" r:id="rId85"/>
    <p:sldId id="431" r:id="rId86"/>
    <p:sldId id="432" r:id="rId87"/>
    <p:sldId id="433" r:id="rId88"/>
    <p:sldId id="349" r:id="rId89"/>
    <p:sldId id="350" r:id="rId90"/>
    <p:sldId id="351" r:id="rId91"/>
    <p:sldId id="434" r:id="rId92"/>
    <p:sldId id="435" r:id="rId93"/>
    <p:sldId id="436" r:id="rId94"/>
    <p:sldId id="437" r:id="rId95"/>
    <p:sldId id="438" r:id="rId96"/>
    <p:sldId id="439" r:id="rId97"/>
    <p:sldId id="440" r:id="rId98"/>
    <p:sldId id="441" r:id="rId99"/>
    <p:sldId id="442" r:id="rId100"/>
    <p:sldId id="443" r:id="rId101"/>
    <p:sldId id="444" r:id="rId102"/>
    <p:sldId id="445" r:id="rId103"/>
    <p:sldId id="446" r:id="rId104"/>
    <p:sldId id="361" r:id="rId105"/>
    <p:sldId id="447" r:id="rId106"/>
    <p:sldId id="448" r:id="rId107"/>
    <p:sldId id="449" r:id="rId108"/>
    <p:sldId id="450" r:id="rId109"/>
    <p:sldId id="451" r:id="rId110"/>
    <p:sldId id="452" r:id="rId111"/>
    <p:sldId id="453" r:id="rId112"/>
    <p:sldId id="454" r:id="rId113"/>
    <p:sldId id="455" r:id="rId114"/>
    <p:sldId id="456" r:id="rId115"/>
    <p:sldId id="457" r:id="rId116"/>
    <p:sldId id="458" r:id="rId117"/>
    <p:sldId id="459" r:id="rId118"/>
    <p:sldId id="460" r:id="rId119"/>
    <p:sldId id="461" r:id="rId120"/>
    <p:sldId id="381" r:id="rId121"/>
    <p:sldId id="382" r:id="rId122"/>
    <p:sldId id="383" r:id="rId123"/>
    <p:sldId id="384" r:id="rId124"/>
    <p:sldId id="257" r:id="rId125"/>
    <p:sldId id="260" r:id="rId126"/>
    <p:sldId id="285" r:id="rId127"/>
    <p:sldId id="258" r:id="rId128"/>
    <p:sldId id="259" r:id="rId129"/>
    <p:sldId id="284" r:id="rId130"/>
    <p:sldId id="261" r:id="rId131"/>
    <p:sldId id="491" r:id="rId132"/>
    <p:sldId id="492" r:id="rId133"/>
    <p:sldId id="495" r:id="rId134"/>
    <p:sldId id="493" r:id="rId135"/>
    <p:sldId id="494" r:id="rId136"/>
    <p:sldId id="262" r:id="rId137"/>
    <p:sldId id="263" r:id="rId138"/>
    <p:sldId id="264" r:id="rId139"/>
    <p:sldId id="265" r:id="rId140"/>
    <p:sldId id="266" r:id="rId141"/>
    <p:sldId id="267" r:id="rId142"/>
    <p:sldId id="268" r:id="rId143"/>
    <p:sldId id="269" r:id="rId144"/>
    <p:sldId id="270" r:id="rId145"/>
    <p:sldId id="271" r:id="rId146"/>
    <p:sldId id="272" r:id="rId147"/>
    <p:sldId id="273" r:id="rId148"/>
    <p:sldId id="274" r:id="rId149"/>
    <p:sldId id="275" r:id="rId150"/>
    <p:sldId id="276" r:id="rId151"/>
    <p:sldId id="277" r:id="rId152"/>
    <p:sldId id="278" r:id="rId153"/>
    <p:sldId id="279" r:id="rId154"/>
    <p:sldId id="280" r:id="rId155"/>
    <p:sldId id="281" r:id="rId156"/>
    <p:sldId id="282" r:id="rId157"/>
    <p:sldId id="462" r:id="rId158"/>
    <p:sldId id="283" r:id="rId159"/>
    <p:sldId id="463" r:id="rId160"/>
    <p:sldId id="469" r:id="rId161"/>
    <p:sldId id="470" r:id="rId162"/>
    <p:sldId id="471" r:id="rId163"/>
    <p:sldId id="472" r:id="rId164"/>
    <p:sldId id="473" r:id="rId165"/>
    <p:sldId id="474" r:id="rId166"/>
    <p:sldId id="475" r:id="rId167"/>
    <p:sldId id="476" r:id="rId168"/>
    <p:sldId id="477" r:id="rId169"/>
    <p:sldId id="478" r:id="rId170"/>
    <p:sldId id="479" r:id="rId171"/>
    <p:sldId id="480" r:id="rId172"/>
    <p:sldId id="481" r:id="rId173"/>
    <p:sldId id="482" r:id="rId174"/>
    <p:sldId id="483" r:id="rId175"/>
    <p:sldId id="484" r:id="rId176"/>
    <p:sldId id="485" r:id="rId177"/>
    <p:sldId id="486" r:id="rId178"/>
    <p:sldId id="487" r:id="rId179"/>
    <p:sldId id="488" r:id="rId180"/>
    <p:sldId id="489" r:id="rId181"/>
    <p:sldId id="490" r:id="rId182"/>
    <p:sldId id="464" r:id="rId183"/>
    <p:sldId id="465" r:id="rId184"/>
    <p:sldId id="466" r:id="rId185"/>
    <p:sldId id="467" r:id="rId186"/>
    <p:sldId id="468" r:id="rId1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6" autoAdjust="0"/>
    <p:restoredTop sz="94660"/>
  </p:normalViewPr>
  <p:slideViewPr>
    <p:cSldViewPr snapToGrid="0">
      <p:cViewPr varScale="1">
        <p:scale>
          <a:sx n="102" d="100"/>
          <a:sy n="102" d="100"/>
        </p:scale>
        <p:origin x="138"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59" Type="http://schemas.openxmlformats.org/officeDocument/2006/relationships/slide" Target="slides/slide139.xml"/><Relationship Id="rId170" Type="http://schemas.openxmlformats.org/officeDocument/2006/relationships/slide" Target="slides/slide150.xml"/><Relationship Id="rId191" Type="http://schemas.openxmlformats.org/officeDocument/2006/relationships/theme" Target="theme/theme1.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slide" Target="slides/slide108.xml"/><Relationship Id="rId149" Type="http://schemas.openxmlformats.org/officeDocument/2006/relationships/slide" Target="slides/slide129.xml"/><Relationship Id="rId5" Type="http://schemas.openxmlformats.org/officeDocument/2006/relationships/slideMaster" Target="slideMasters/slideMaster5.xml"/><Relationship Id="rId95" Type="http://schemas.openxmlformats.org/officeDocument/2006/relationships/slide" Target="slides/slide75.xml"/><Relationship Id="rId160" Type="http://schemas.openxmlformats.org/officeDocument/2006/relationships/slide" Target="slides/slide140.xml"/><Relationship Id="rId181" Type="http://schemas.openxmlformats.org/officeDocument/2006/relationships/slide" Target="slides/slide161.xml"/><Relationship Id="rId22" Type="http://schemas.openxmlformats.org/officeDocument/2006/relationships/slide" Target="slides/slide2.xml"/><Relationship Id="rId43" Type="http://schemas.openxmlformats.org/officeDocument/2006/relationships/slide" Target="slides/slide23.xml"/><Relationship Id="rId64" Type="http://schemas.openxmlformats.org/officeDocument/2006/relationships/slide" Target="slides/slide44.xml"/><Relationship Id="rId118" Type="http://schemas.openxmlformats.org/officeDocument/2006/relationships/slide" Target="slides/slide98.xml"/><Relationship Id="rId139" Type="http://schemas.openxmlformats.org/officeDocument/2006/relationships/slide" Target="slides/slide119.xml"/><Relationship Id="rId85" Type="http://schemas.openxmlformats.org/officeDocument/2006/relationships/slide" Target="slides/slide65.xml"/><Relationship Id="rId150" Type="http://schemas.openxmlformats.org/officeDocument/2006/relationships/slide" Target="slides/slide130.xml"/><Relationship Id="rId171" Type="http://schemas.openxmlformats.org/officeDocument/2006/relationships/slide" Target="slides/slide151.xml"/><Relationship Id="rId192"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 Target="slides/slide13.xml"/><Relationship Id="rId108" Type="http://schemas.openxmlformats.org/officeDocument/2006/relationships/slide" Target="slides/slide88.xml"/><Relationship Id="rId129" Type="http://schemas.openxmlformats.org/officeDocument/2006/relationships/slide" Target="slides/slide109.xml"/><Relationship Id="rId54" Type="http://schemas.openxmlformats.org/officeDocument/2006/relationships/slide" Target="slides/slide34.xml"/><Relationship Id="rId75" Type="http://schemas.openxmlformats.org/officeDocument/2006/relationships/slide" Target="slides/slide55.xml"/><Relationship Id="rId96" Type="http://schemas.openxmlformats.org/officeDocument/2006/relationships/slide" Target="slides/slide76.xml"/><Relationship Id="rId140" Type="http://schemas.openxmlformats.org/officeDocument/2006/relationships/slide" Target="slides/slide120.xml"/><Relationship Id="rId161" Type="http://schemas.openxmlformats.org/officeDocument/2006/relationships/slide" Target="slides/slide141.xml"/><Relationship Id="rId182" Type="http://schemas.openxmlformats.org/officeDocument/2006/relationships/slide" Target="slides/slide162.xml"/><Relationship Id="rId6" Type="http://schemas.openxmlformats.org/officeDocument/2006/relationships/slideMaster" Target="slideMasters/slideMaster6.xml"/><Relationship Id="rId23" Type="http://schemas.openxmlformats.org/officeDocument/2006/relationships/slide" Target="slides/slide3.xml"/><Relationship Id="rId119" Type="http://schemas.openxmlformats.org/officeDocument/2006/relationships/slide" Target="slides/slide99.xml"/><Relationship Id="rId44" Type="http://schemas.openxmlformats.org/officeDocument/2006/relationships/slide" Target="slides/slide24.xml"/><Relationship Id="rId65" Type="http://schemas.openxmlformats.org/officeDocument/2006/relationships/slide" Target="slides/slide45.xml"/><Relationship Id="rId86" Type="http://schemas.openxmlformats.org/officeDocument/2006/relationships/slide" Target="slides/slide66.xml"/><Relationship Id="rId130" Type="http://schemas.openxmlformats.org/officeDocument/2006/relationships/slide" Target="slides/slide110.xml"/><Relationship Id="rId151" Type="http://schemas.openxmlformats.org/officeDocument/2006/relationships/slide" Target="slides/slide131.xml"/><Relationship Id="rId172" Type="http://schemas.openxmlformats.org/officeDocument/2006/relationships/slide" Target="slides/slide152.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slide" Target="slides/slide121.xml"/><Relationship Id="rId146" Type="http://schemas.openxmlformats.org/officeDocument/2006/relationships/slide" Target="slides/slide126.xml"/><Relationship Id="rId167" Type="http://schemas.openxmlformats.org/officeDocument/2006/relationships/slide" Target="slides/slide147.xml"/><Relationship Id="rId18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162" Type="http://schemas.openxmlformats.org/officeDocument/2006/relationships/slide" Target="slides/slide142.xml"/><Relationship Id="rId183" Type="http://schemas.openxmlformats.org/officeDocument/2006/relationships/slide" Target="slides/slide163.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157" Type="http://schemas.openxmlformats.org/officeDocument/2006/relationships/slide" Target="slides/slide137.xml"/><Relationship Id="rId178" Type="http://schemas.openxmlformats.org/officeDocument/2006/relationships/slide" Target="slides/slide158.xml"/><Relationship Id="rId61" Type="http://schemas.openxmlformats.org/officeDocument/2006/relationships/slide" Target="slides/slide41.xml"/><Relationship Id="rId82" Type="http://schemas.openxmlformats.org/officeDocument/2006/relationships/slide" Target="slides/slide62.xml"/><Relationship Id="rId152" Type="http://schemas.openxmlformats.org/officeDocument/2006/relationships/slide" Target="slides/slide132.xml"/><Relationship Id="rId173" Type="http://schemas.openxmlformats.org/officeDocument/2006/relationships/slide" Target="slides/slide15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168" Type="http://schemas.openxmlformats.org/officeDocument/2006/relationships/slide" Target="slides/slide148.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163" Type="http://schemas.openxmlformats.org/officeDocument/2006/relationships/slide" Target="slides/slide143.xml"/><Relationship Id="rId184" Type="http://schemas.openxmlformats.org/officeDocument/2006/relationships/slide" Target="slides/slide164.xml"/><Relationship Id="rId189"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slide" Target="slides/slide138.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slide" Target="slides/slide133.xml"/><Relationship Id="rId174" Type="http://schemas.openxmlformats.org/officeDocument/2006/relationships/slide" Target="slides/slide154.xml"/><Relationship Id="rId179" Type="http://schemas.openxmlformats.org/officeDocument/2006/relationships/slide" Target="slides/slide159.xml"/><Relationship Id="rId190"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48" Type="http://schemas.openxmlformats.org/officeDocument/2006/relationships/slide" Target="slides/slide128.xml"/><Relationship Id="rId164" Type="http://schemas.openxmlformats.org/officeDocument/2006/relationships/slide" Target="slides/slide144.xml"/><Relationship Id="rId169" Type="http://schemas.openxmlformats.org/officeDocument/2006/relationships/slide" Target="slides/slide149.xml"/><Relationship Id="rId185"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0.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54" Type="http://schemas.openxmlformats.org/officeDocument/2006/relationships/slide" Target="slides/slide134.xml"/><Relationship Id="rId175" Type="http://schemas.openxmlformats.org/officeDocument/2006/relationships/slide" Target="slides/slide155.xml"/><Relationship Id="rId16" Type="http://schemas.openxmlformats.org/officeDocument/2006/relationships/slideMaster" Target="slideMasters/slideMaster16.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slide" Target="slides/slide124.xml"/><Relationship Id="rId90" Type="http://schemas.openxmlformats.org/officeDocument/2006/relationships/slide" Target="slides/slide70.xml"/><Relationship Id="rId165" Type="http://schemas.openxmlformats.org/officeDocument/2006/relationships/slide" Target="slides/slide145.xml"/><Relationship Id="rId186" Type="http://schemas.openxmlformats.org/officeDocument/2006/relationships/slide" Target="slides/slide166.xml"/><Relationship Id="rId27" Type="http://schemas.openxmlformats.org/officeDocument/2006/relationships/slide" Target="slides/slide7.xml"/><Relationship Id="rId48" Type="http://schemas.openxmlformats.org/officeDocument/2006/relationships/slide" Target="slides/slide28.xml"/><Relationship Id="rId69" Type="http://schemas.openxmlformats.org/officeDocument/2006/relationships/slide" Target="slides/slide49.xml"/><Relationship Id="rId113" Type="http://schemas.openxmlformats.org/officeDocument/2006/relationships/slide" Target="slides/slide93.xml"/><Relationship Id="rId134" Type="http://schemas.openxmlformats.org/officeDocument/2006/relationships/slide" Target="slides/slide114.xml"/><Relationship Id="rId80" Type="http://schemas.openxmlformats.org/officeDocument/2006/relationships/slide" Target="slides/slide60.xml"/><Relationship Id="rId155" Type="http://schemas.openxmlformats.org/officeDocument/2006/relationships/slide" Target="slides/slide135.xml"/><Relationship Id="rId176" Type="http://schemas.openxmlformats.org/officeDocument/2006/relationships/slide" Target="slides/slide156.xml"/><Relationship Id="rId17" Type="http://schemas.openxmlformats.org/officeDocument/2006/relationships/slideMaster" Target="slideMasters/slideMaster17.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24" Type="http://schemas.openxmlformats.org/officeDocument/2006/relationships/slide" Target="slides/slide104.xml"/><Relationship Id="rId70" Type="http://schemas.openxmlformats.org/officeDocument/2006/relationships/slide" Target="slides/slide50.xml"/><Relationship Id="rId91" Type="http://schemas.openxmlformats.org/officeDocument/2006/relationships/slide" Target="slides/slide71.xml"/><Relationship Id="rId145" Type="http://schemas.openxmlformats.org/officeDocument/2006/relationships/slide" Target="slides/slide125.xml"/><Relationship Id="rId166" Type="http://schemas.openxmlformats.org/officeDocument/2006/relationships/slide" Target="slides/slide146.xml"/><Relationship Id="rId187" Type="http://schemas.openxmlformats.org/officeDocument/2006/relationships/slide" Target="slides/slide167.xml"/><Relationship Id="rId1" Type="http://schemas.openxmlformats.org/officeDocument/2006/relationships/slideMaster" Target="slideMasters/slideMaster1.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60" Type="http://schemas.openxmlformats.org/officeDocument/2006/relationships/slide" Target="slides/slide40.xml"/><Relationship Id="rId81" Type="http://schemas.openxmlformats.org/officeDocument/2006/relationships/slide" Target="slides/slide61.xml"/><Relationship Id="rId135" Type="http://schemas.openxmlformats.org/officeDocument/2006/relationships/slide" Target="slides/slide115.xml"/><Relationship Id="rId156" Type="http://schemas.openxmlformats.org/officeDocument/2006/relationships/slide" Target="slides/slide136.xml"/><Relationship Id="rId177" Type="http://schemas.openxmlformats.org/officeDocument/2006/relationships/slide" Target="slides/slide1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79EF80-3EF5-43BA-BFEB-9E69E0FA3CF1}" type="datetimeFigureOut">
              <a:rPr lang="en-US" smtClean="0"/>
              <a:t>12/12/2021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F2DB90-84B8-43B9-8A6E-8425F4FE246F}" type="slidenum">
              <a:rPr lang="en-US" smtClean="0"/>
              <a:t>‹#›</a:t>
            </a:fld>
            <a:endParaRPr lang="en-US"/>
          </a:p>
        </p:txBody>
      </p:sp>
    </p:spTree>
    <p:extLst>
      <p:ext uri="{BB962C8B-B14F-4D97-AF65-F5344CB8AC3E}">
        <p14:creationId xmlns:p14="http://schemas.microsoft.com/office/powerpoint/2010/main" val="793127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301772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024650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596671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828996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2153192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1795111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09F674F-5FF1-4C50-AE02-5B1470F93F7E}" type="slidenum">
              <a:rPr lang="en-US" smtClean="0">
                <a:solidFill>
                  <a:prstClr val="black"/>
                </a:solidFill>
              </a:rPr>
              <a:pPr/>
              <a:t>141</a:t>
            </a:fld>
            <a:endParaRPr lang="en-US">
              <a:solidFill>
                <a:prstClr val="black"/>
              </a:solidFill>
            </a:endParaRPr>
          </a:p>
        </p:txBody>
      </p:sp>
    </p:spTree>
    <p:extLst>
      <p:ext uri="{BB962C8B-B14F-4D97-AF65-F5344CB8AC3E}">
        <p14:creationId xmlns:p14="http://schemas.microsoft.com/office/powerpoint/2010/main" val="1242094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61D30B-964B-4E14-8AED-D7CC669FDD5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0117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50D1D2-B448-43CF-B013-194F4812D96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441875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12/12/2021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998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3FCFE9-38E7-4519-9519-C28668713A3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3702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380067" y="1552576"/>
            <a:ext cx="13572067" cy="5305425"/>
            <a:chOff x="-652" y="978"/>
            <a:chExt cx="6412" cy="3342"/>
          </a:xfrm>
        </p:grpSpPr>
        <p:sp>
          <p:nvSpPr>
            <p:cNvPr id="5" name="Freeform 3"/>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rgbClr val="2851CC"/>
                </a:gs>
                <a:gs pos="100000">
                  <a:schemeClr val="folHlink"/>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en-US" sz="2400" b="1">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b="1">
                <a:solidFill>
                  <a:srgbClr val="FFFFFF"/>
                </a:solidFill>
                <a:effectLst>
                  <a:outerShdw blurRad="38100" dist="38100" dir="2700000" algn="tl">
                    <a:srgbClr val="000000">
                      <a:alpha val="43137"/>
                    </a:srgbClr>
                  </a:outerShdw>
                </a:effectLst>
                <a:latin typeface="Arial" panose="020B0604020202020204" pitchFamily="34" charset="0"/>
              </a:endParaRPr>
            </a:p>
          </p:txBody>
        </p:sp>
      </p:grpSp>
      <p:sp>
        <p:nvSpPr>
          <p:cNvPr id="4101" name="Rectangle 5"/>
          <p:cNvSpPr>
            <a:spLocks noGrp="1" noChangeArrowheads="1"/>
          </p:cNvSpPr>
          <p:nvPr>
            <p:ph type="ctrTitle" sz="quarter"/>
          </p:nvPr>
        </p:nvSpPr>
        <p:spPr>
          <a:xfrm>
            <a:off x="1725084" y="762000"/>
            <a:ext cx="10363200" cy="1143000"/>
          </a:xfrm>
        </p:spPr>
        <p:txBody>
          <a:bodyPr anchor="b"/>
          <a:lstStyle>
            <a:lvl1pPr>
              <a:defRPr>
                <a:solidFill>
                  <a:srgbClr val="FFCC66"/>
                </a:solidFill>
              </a:defRPr>
            </a:lvl1pPr>
          </a:lstStyle>
          <a:p>
            <a:pPr lvl="0"/>
            <a:r>
              <a:rPr lang="en-US" altLang="en-US" noProof="0" smtClean="0"/>
              <a:t>Click to edit Master title style</a:t>
            </a:r>
          </a:p>
        </p:txBody>
      </p:sp>
      <p:sp>
        <p:nvSpPr>
          <p:cNvPr id="4102" name="Rectangle 6"/>
          <p:cNvSpPr>
            <a:spLocks noGrp="1" noChangeArrowheads="1"/>
          </p:cNvSpPr>
          <p:nvPr>
            <p:ph type="subTitle" sz="quarter" idx="1"/>
          </p:nvPr>
        </p:nvSpPr>
        <p:spPr>
          <a:xfrm>
            <a:off x="914400" y="3429000"/>
            <a:ext cx="8534400" cy="1752600"/>
          </a:xfrm>
        </p:spPr>
        <p:txBody>
          <a:bodyPr anchor="ctr"/>
          <a:lstStyle>
            <a:lvl1pPr marL="0" indent="0" algn="ctr">
              <a:buFontTx/>
              <a:buNone/>
              <a:defRPr>
                <a:solidFill>
                  <a:srgbClr val="FFFFFF"/>
                </a:solidFill>
              </a:defRPr>
            </a:lvl1pPr>
          </a:lstStyle>
          <a:p>
            <a:pPr lvl="0"/>
            <a:r>
              <a:rPr lang="en-US" altLang="en-US" noProof="0" smtClean="0"/>
              <a:t>Click to edit Master subtitle style</a:t>
            </a:r>
          </a:p>
        </p:txBody>
      </p:sp>
      <p:sp>
        <p:nvSpPr>
          <p:cNvPr id="7" name="Rectangle 7"/>
          <p:cNvSpPr>
            <a:spLocks noGrp="1" noChangeArrowheads="1"/>
          </p:cNvSpPr>
          <p:nvPr>
            <p:ph type="dt" sz="quarter" idx="10"/>
          </p:nvPr>
        </p:nvSpPr>
        <p:spPr/>
        <p:txBody>
          <a:bodyPr/>
          <a:lstStyle>
            <a:lvl1pPr>
              <a:defRPr smtClean="0">
                <a:solidFill>
                  <a:srgbClr val="FFFFFF"/>
                </a:solidFill>
              </a:defRPr>
            </a:lvl1pPr>
          </a:lstStyle>
          <a:p>
            <a:pPr>
              <a:defRPr/>
            </a:pPr>
            <a:endParaRPr lang="en-US" altLang="en-US"/>
          </a:p>
        </p:txBody>
      </p:sp>
      <p:sp>
        <p:nvSpPr>
          <p:cNvPr id="8" name="Rectangle 8"/>
          <p:cNvSpPr>
            <a:spLocks noGrp="1" noChangeArrowheads="1"/>
          </p:cNvSpPr>
          <p:nvPr>
            <p:ph type="ftr" sz="quarter" idx="11"/>
          </p:nvPr>
        </p:nvSpPr>
        <p:spPr/>
        <p:txBody>
          <a:bodyPr/>
          <a:lstStyle>
            <a:lvl1pPr>
              <a:defRPr smtClean="0">
                <a:solidFill>
                  <a:srgbClr val="FFFFFF"/>
                </a:solidFill>
              </a:defRPr>
            </a:lvl1pPr>
          </a:lstStyle>
          <a:p>
            <a:pPr>
              <a:defRPr/>
            </a:pPr>
            <a:endParaRPr lang="en-US" altLang="en-US"/>
          </a:p>
        </p:txBody>
      </p:sp>
      <p:sp>
        <p:nvSpPr>
          <p:cNvPr id="9" name="Rectangle 9"/>
          <p:cNvSpPr>
            <a:spLocks noGrp="1" noChangeArrowheads="1"/>
          </p:cNvSpPr>
          <p:nvPr>
            <p:ph type="sldNum" sz="quarter" idx="12"/>
          </p:nvPr>
        </p:nvSpPr>
        <p:spPr/>
        <p:txBody>
          <a:bodyPr/>
          <a:lstStyle>
            <a:lvl1pPr>
              <a:defRPr smtClean="0">
                <a:solidFill>
                  <a:srgbClr val="FFFFFF"/>
                </a:solidFill>
              </a:defRPr>
            </a:lvl1pPr>
          </a:lstStyle>
          <a:p>
            <a:pPr>
              <a:defRPr/>
            </a:pPr>
            <a:fld id="{1905563A-522F-4BF8-9B86-F44AE6AB6D83}" type="slidenum">
              <a:rPr lang="en-US" altLang="en-US"/>
              <a:pPr>
                <a:defRPr/>
              </a:pPr>
              <a:t>‹#›</a:t>
            </a:fld>
            <a:endParaRPr lang="en-US" altLang="en-US"/>
          </a:p>
        </p:txBody>
      </p:sp>
    </p:spTree>
    <p:extLst>
      <p:ext uri="{BB962C8B-B14F-4D97-AF65-F5344CB8AC3E}">
        <p14:creationId xmlns:p14="http://schemas.microsoft.com/office/powerpoint/2010/main" val="1949960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F0E526DA-AED4-41B0-9C23-33CAAD747888}"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911440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E6D15328-A9E6-44BA-8F60-1A70C63B859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131726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027AEE9B-0928-444D-B82A-989CEEF4D27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319168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844EF452-56C5-4B09-BAA9-6DDF9C6F792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799860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7CFEF91C-5682-4C4F-905B-CC5BDBAAB836}"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200249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D17F927B-0C90-44EA-8CF8-83F08955AF8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709939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DA678281-888F-40C1-A567-BAC4540AC326}"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871839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79BBEE-F73C-4E7F-852F-D410813A0E1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88278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DA7486C1-09E1-43E5-B969-EF93EC08014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183818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D0834F2-B1E0-44F8-B90E-27FA596373D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80482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3CF18336-5C10-4B13-B710-D9CB7C87AAB8}"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26940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C04F6273-6E40-4EF0-964D-1E9A0EE10B32}" type="slidenum">
              <a:rPr lang="en-US" altLang="en-US"/>
              <a:pPr>
                <a:defRPr/>
              </a:pPr>
              <a:t>‹#›</a:t>
            </a:fld>
            <a:endParaRPr lang="en-US" altLang="en-US"/>
          </a:p>
        </p:txBody>
      </p:sp>
    </p:spTree>
    <p:extLst>
      <p:ext uri="{BB962C8B-B14F-4D97-AF65-F5344CB8AC3E}">
        <p14:creationId xmlns:p14="http://schemas.microsoft.com/office/powerpoint/2010/main" val="2881535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990FC317-6FAA-4B47-9C3A-7EFD20F8C158}" type="slidenum">
              <a:rPr lang="en-US" altLang="en-US"/>
              <a:pPr>
                <a:defRPr/>
              </a:pPr>
              <a:t>‹#›</a:t>
            </a:fld>
            <a:endParaRPr lang="en-US" altLang="en-US"/>
          </a:p>
        </p:txBody>
      </p:sp>
    </p:spTree>
    <p:extLst>
      <p:ext uri="{BB962C8B-B14F-4D97-AF65-F5344CB8AC3E}">
        <p14:creationId xmlns:p14="http://schemas.microsoft.com/office/powerpoint/2010/main" val="4238323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BC6E4505-6FE9-4F90-BEC6-0D88B17AE728}" type="slidenum">
              <a:rPr lang="en-US" altLang="en-US"/>
              <a:pPr>
                <a:defRPr/>
              </a:pPr>
              <a:t>‹#›</a:t>
            </a:fld>
            <a:endParaRPr lang="en-US" altLang="en-US"/>
          </a:p>
        </p:txBody>
      </p:sp>
    </p:spTree>
    <p:extLst>
      <p:ext uri="{BB962C8B-B14F-4D97-AF65-F5344CB8AC3E}">
        <p14:creationId xmlns:p14="http://schemas.microsoft.com/office/powerpoint/2010/main" val="2267102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4455A045-04BD-442D-8B33-6077EC553036}" type="slidenum">
              <a:rPr lang="en-US" altLang="en-US"/>
              <a:pPr>
                <a:defRPr/>
              </a:pPr>
              <a:t>‹#›</a:t>
            </a:fld>
            <a:endParaRPr lang="en-US" altLang="en-US"/>
          </a:p>
        </p:txBody>
      </p:sp>
    </p:spTree>
    <p:extLst>
      <p:ext uri="{BB962C8B-B14F-4D97-AF65-F5344CB8AC3E}">
        <p14:creationId xmlns:p14="http://schemas.microsoft.com/office/powerpoint/2010/main" val="13297571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0F719D16-BD09-4CEA-8894-79B70C03E733}" type="slidenum">
              <a:rPr lang="en-US" altLang="en-US"/>
              <a:pPr>
                <a:defRPr/>
              </a:pPr>
              <a:t>‹#›</a:t>
            </a:fld>
            <a:endParaRPr lang="en-US" altLang="en-US"/>
          </a:p>
        </p:txBody>
      </p:sp>
    </p:spTree>
    <p:extLst>
      <p:ext uri="{BB962C8B-B14F-4D97-AF65-F5344CB8AC3E}">
        <p14:creationId xmlns:p14="http://schemas.microsoft.com/office/powerpoint/2010/main" val="3090224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40D596E2-0879-4D8E-9EC8-35E6E11761DD}" type="slidenum">
              <a:rPr lang="en-US" altLang="en-US"/>
              <a:pPr>
                <a:defRPr/>
              </a:pPr>
              <a:t>‹#›</a:t>
            </a:fld>
            <a:endParaRPr lang="en-US" altLang="en-US"/>
          </a:p>
        </p:txBody>
      </p:sp>
    </p:spTree>
    <p:extLst>
      <p:ext uri="{BB962C8B-B14F-4D97-AF65-F5344CB8AC3E}">
        <p14:creationId xmlns:p14="http://schemas.microsoft.com/office/powerpoint/2010/main" val="4047848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04580F57-AA45-418F-8C9A-E8B6A82209DF}" type="slidenum">
              <a:rPr lang="en-US" altLang="en-US"/>
              <a:pPr>
                <a:defRPr/>
              </a:pPr>
              <a:t>‹#›</a:t>
            </a:fld>
            <a:endParaRPr lang="en-US" altLang="en-US"/>
          </a:p>
        </p:txBody>
      </p:sp>
    </p:spTree>
    <p:extLst>
      <p:ext uri="{BB962C8B-B14F-4D97-AF65-F5344CB8AC3E}">
        <p14:creationId xmlns:p14="http://schemas.microsoft.com/office/powerpoint/2010/main" val="269837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5759FB-1750-42CE-8F87-C5D4C61DB9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19261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EE3DCA00-E7B0-4DDF-97B2-5DD697ECD9C6}" type="slidenum">
              <a:rPr lang="en-US" altLang="en-US"/>
              <a:pPr>
                <a:defRPr/>
              </a:pPr>
              <a:t>‹#›</a:t>
            </a:fld>
            <a:endParaRPr lang="en-US" altLang="en-US"/>
          </a:p>
        </p:txBody>
      </p:sp>
    </p:spTree>
    <p:extLst>
      <p:ext uri="{BB962C8B-B14F-4D97-AF65-F5344CB8AC3E}">
        <p14:creationId xmlns:p14="http://schemas.microsoft.com/office/powerpoint/2010/main" val="33813054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9EDBC999-1CE6-4B0C-AED5-11A6D26086D2}" type="slidenum">
              <a:rPr lang="en-US" altLang="en-US"/>
              <a:pPr>
                <a:defRPr/>
              </a:pPr>
              <a:t>‹#›</a:t>
            </a:fld>
            <a:endParaRPr lang="en-US" altLang="en-US"/>
          </a:p>
        </p:txBody>
      </p:sp>
    </p:spTree>
    <p:extLst>
      <p:ext uri="{BB962C8B-B14F-4D97-AF65-F5344CB8AC3E}">
        <p14:creationId xmlns:p14="http://schemas.microsoft.com/office/powerpoint/2010/main" val="2099447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8ADC8BFE-96E5-4D6E-A456-67FBBD867751}" type="slidenum">
              <a:rPr lang="en-US" altLang="en-US"/>
              <a:pPr>
                <a:defRPr/>
              </a:pPr>
              <a:t>‹#›</a:t>
            </a:fld>
            <a:endParaRPr lang="en-US" altLang="en-US"/>
          </a:p>
        </p:txBody>
      </p:sp>
    </p:spTree>
    <p:extLst>
      <p:ext uri="{BB962C8B-B14F-4D97-AF65-F5344CB8AC3E}">
        <p14:creationId xmlns:p14="http://schemas.microsoft.com/office/powerpoint/2010/main" val="23612890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29624645-84D7-4974-92EE-24F3C47198EA}" type="slidenum">
              <a:rPr lang="en-US" altLang="en-US"/>
              <a:pPr>
                <a:defRPr/>
              </a:pPr>
              <a:t>‹#›</a:t>
            </a:fld>
            <a:endParaRPr lang="en-US" altLang="en-US"/>
          </a:p>
        </p:txBody>
      </p:sp>
    </p:spTree>
    <p:extLst>
      <p:ext uri="{BB962C8B-B14F-4D97-AF65-F5344CB8AC3E}">
        <p14:creationId xmlns:p14="http://schemas.microsoft.com/office/powerpoint/2010/main" val="3932030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7E685864-44D3-46D0-AC63-DECDC6C8277D}" type="slidenum">
              <a:rPr lang="en-US" altLang="en-US"/>
              <a:pPr>
                <a:defRPr/>
              </a:pPr>
              <a:t>‹#›</a:t>
            </a:fld>
            <a:endParaRPr lang="en-US" altLang="en-US"/>
          </a:p>
        </p:txBody>
      </p:sp>
    </p:spTree>
    <p:extLst>
      <p:ext uri="{BB962C8B-B14F-4D97-AF65-F5344CB8AC3E}">
        <p14:creationId xmlns:p14="http://schemas.microsoft.com/office/powerpoint/2010/main" val="740952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CA7833F4-467C-4FCB-A0EF-066823A0D223}" type="slidenum">
              <a:rPr lang="en-US" altLang="en-US"/>
              <a:pPr>
                <a:defRPr/>
              </a:pPr>
              <a:t>‹#›</a:t>
            </a:fld>
            <a:endParaRPr lang="en-US" altLang="en-US"/>
          </a:p>
        </p:txBody>
      </p:sp>
    </p:spTree>
    <p:extLst>
      <p:ext uri="{BB962C8B-B14F-4D97-AF65-F5344CB8AC3E}">
        <p14:creationId xmlns:p14="http://schemas.microsoft.com/office/powerpoint/2010/main" val="875741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72CEC924-7BC1-4A23-BFAD-A2E8B5572684}" type="slidenum">
              <a:rPr lang="en-US" altLang="en-US"/>
              <a:pPr>
                <a:defRPr/>
              </a:pPr>
              <a:t>‹#›</a:t>
            </a:fld>
            <a:endParaRPr lang="en-US" altLang="en-US"/>
          </a:p>
        </p:txBody>
      </p:sp>
    </p:spTree>
    <p:extLst>
      <p:ext uri="{BB962C8B-B14F-4D97-AF65-F5344CB8AC3E}">
        <p14:creationId xmlns:p14="http://schemas.microsoft.com/office/powerpoint/2010/main" val="1289050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36918FA6-8634-421D-BAA8-CC4327B95BC1}" type="slidenum">
              <a:rPr lang="en-US" altLang="en-US"/>
              <a:pPr>
                <a:defRPr/>
              </a:pPr>
              <a:t>‹#›</a:t>
            </a:fld>
            <a:endParaRPr lang="en-US" altLang="en-US"/>
          </a:p>
        </p:txBody>
      </p:sp>
    </p:spTree>
    <p:extLst>
      <p:ext uri="{BB962C8B-B14F-4D97-AF65-F5344CB8AC3E}">
        <p14:creationId xmlns:p14="http://schemas.microsoft.com/office/powerpoint/2010/main" val="2697173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FF2441D0-C7C2-4A03-9057-B246E1908A61}" type="slidenum">
              <a:rPr lang="en-US" altLang="en-US"/>
              <a:pPr>
                <a:defRPr/>
              </a:pPr>
              <a:t>‹#›</a:t>
            </a:fld>
            <a:endParaRPr lang="en-US" altLang="en-US"/>
          </a:p>
        </p:txBody>
      </p:sp>
    </p:spTree>
    <p:extLst>
      <p:ext uri="{BB962C8B-B14F-4D97-AF65-F5344CB8AC3E}">
        <p14:creationId xmlns:p14="http://schemas.microsoft.com/office/powerpoint/2010/main" val="3042474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0E79C27B-B735-4494-97F4-A3619327DE31}" type="slidenum">
              <a:rPr lang="en-US" altLang="en-US"/>
              <a:pPr>
                <a:defRPr/>
              </a:pPr>
              <a:t>‹#›</a:t>
            </a:fld>
            <a:endParaRPr lang="en-US" altLang="en-US"/>
          </a:p>
        </p:txBody>
      </p:sp>
    </p:spTree>
    <p:extLst>
      <p:ext uri="{BB962C8B-B14F-4D97-AF65-F5344CB8AC3E}">
        <p14:creationId xmlns:p14="http://schemas.microsoft.com/office/powerpoint/2010/main" val="1258874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AD5710-F88D-4399-813F-AC5A74F7C52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853292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832DD201-4212-4199-A0E2-BBD1F6DBB45D}" type="slidenum">
              <a:rPr lang="en-US" altLang="en-US"/>
              <a:pPr>
                <a:defRPr/>
              </a:pPr>
              <a:t>‹#›</a:t>
            </a:fld>
            <a:endParaRPr lang="en-US" altLang="en-US"/>
          </a:p>
        </p:txBody>
      </p:sp>
    </p:spTree>
    <p:extLst>
      <p:ext uri="{BB962C8B-B14F-4D97-AF65-F5344CB8AC3E}">
        <p14:creationId xmlns:p14="http://schemas.microsoft.com/office/powerpoint/2010/main" val="30640994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3B00372A-C261-4EEB-B8C0-3312C52FB04F}" type="slidenum">
              <a:rPr lang="en-US" altLang="en-US"/>
              <a:pPr>
                <a:defRPr/>
              </a:pPr>
              <a:t>‹#›</a:t>
            </a:fld>
            <a:endParaRPr lang="en-US" altLang="en-US"/>
          </a:p>
        </p:txBody>
      </p:sp>
    </p:spTree>
    <p:extLst>
      <p:ext uri="{BB962C8B-B14F-4D97-AF65-F5344CB8AC3E}">
        <p14:creationId xmlns:p14="http://schemas.microsoft.com/office/powerpoint/2010/main" val="5666558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E4FA3F62-4E53-4D35-A434-4262E0588722}" type="slidenum">
              <a:rPr lang="en-US" altLang="en-US"/>
              <a:pPr>
                <a:defRPr/>
              </a:pPr>
              <a:t>‹#›</a:t>
            </a:fld>
            <a:endParaRPr lang="en-US" altLang="en-US"/>
          </a:p>
        </p:txBody>
      </p:sp>
    </p:spTree>
    <p:extLst>
      <p:ext uri="{BB962C8B-B14F-4D97-AF65-F5344CB8AC3E}">
        <p14:creationId xmlns:p14="http://schemas.microsoft.com/office/powerpoint/2010/main" val="17596071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70FD48AD-8090-4D65-B171-0D073671E995}" type="slidenum">
              <a:rPr lang="en-US" altLang="en-US"/>
              <a:pPr>
                <a:defRPr/>
              </a:pPr>
              <a:t>‹#›</a:t>
            </a:fld>
            <a:endParaRPr lang="en-US" altLang="en-US"/>
          </a:p>
        </p:txBody>
      </p:sp>
    </p:spTree>
    <p:extLst>
      <p:ext uri="{BB962C8B-B14F-4D97-AF65-F5344CB8AC3E}">
        <p14:creationId xmlns:p14="http://schemas.microsoft.com/office/powerpoint/2010/main" val="3894508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76F38476-F322-4DF1-B022-6FCA90557924}" type="slidenum">
              <a:rPr lang="en-US" altLang="en-US"/>
              <a:pPr>
                <a:defRPr/>
              </a:pPr>
              <a:t>‹#›</a:t>
            </a:fld>
            <a:endParaRPr lang="en-US" altLang="en-US"/>
          </a:p>
        </p:txBody>
      </p:sp>
    </p:spTree>
    <p:extLst>
      <p:ext uri="{BB962C8B-B14F-4D97-AF65-F5344CB8AC3E}">
        <p14:creationId xmlns:p14="http://schemas.microsoft.com/office/powerpoint/2010/main" val="2604950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D5C9B4BA-F84B-4F8C-98F9-62A0E2E34060}" type="slidenum">
              <a:rPr lang="en-US" altLang="en-US"/>
              <a:pPr>
                <a:defRPr/>
              </a:pPr>
              <a:t>‹#›</a:t>
            </a:fld>
            <a:endParaRPr lang="en-US" altLang="en-US"/>
          </a:p>
        </p:txBody>
      </p:sp>
    </p:spTree>
    <p:extLst>
      <p:ext uri="{BB962C8B-B14F-4D97-AF65-F5344CB8AC3E}">
        <p14:creationId xmlns:p14="http://schemas.microsoft.com/office/powerpoint/2010/main" val="2536946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5E6AAB3C-48A0-4139-AC48-72E330DDDF8C}" type="slidenum">
              <a:rPr lang="en-US" altLang="en-US"/>
              <a:pPr>
                <a:defRPr/>
              </a:pPr>
              <a:t>‹#›</a:t>
            </a:fld>
            <a:endParaRPr lang="en-US" altLang="en-US"/>
          </a:p>
        </p:txBody>
      </p:sp>
    </p:spTree>
    <p:extLst>
      <p:ext uri="{BB962C8B-B14F-4D97-AF65-F5344CB8AC3E}">
        <p14:creationId xmlns:p14="http://schemas.microsoft.com/office/powerpoint/2010/main" val="633637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82317E40-A71C-438F-8A9B-3518B0D59F18}" type="slidenum">
              <a:rPr lang="en-US" altLang="en-US"/>
              <a:pPr>
                <a:defRPr/>
              </a:pPr>
              <a:t>‹#›</a:t>
            </a:fld>
            <a:endParaRPr lang="en-US" altLang="en-US"/>
          </a:p>
        </p:txBody>
      </p:sp>
    </p:spTree>
    <p:extLst>
      <p:ext uri="{BB962C8B-B14F-4D97-AF65-F5344CB8AC3E}">
        <p14:creationId xmlns:p14="http://schemas.microsoft.com/office/powerpoint/2010/main" val="17495958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EBAA5EDD-F2EF-4F58-BBFD-BB180F9582AD}" type="slidenum">
              <a:rPr lang="en-US" altLang="en-US"/>
              <a:pPr>
                <a:defRPr/>
              </a:pPr>
              <a:t>‹#›</a:t>
            </a:fld>
            <a:endParaRPr lang="en-US" altLang="en-US"/>
          </a:p>
        </p:txBody>
      </p:sp>
    </p:spTree>
    <p:extLst>
      <p:ext uri="{BB962C8B-B14F-4D97-AF65-F5344CB8AC3E}">
        <p14:creationId xmlns:p14="http://schemas.microsoft.com/office/powerpoint/2010/main" val="39884093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8" name="Footer Placeholder 7"/>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3EB52E16-E39B-40D1-9433-90E08C895272}" type="slidenum">
              <a:rPr lang="en-US" altLang="en-US"/>
              <a:pPr>
                <a:defRPr/>
              </a:pPr>
              <a:t>‹#›</a:t>
            </a:fld>
            <a:endParaRPr lang="en-US" altLang="en-US"/>
          </a:p>
        </p:txBody>
      </p:sp>
    </p:spTree>
    <p:extLst>
      <p:ext uri="{BB962C8B-B14F-4D97-AF65-F5344CB8AC3E}">
        <p14:creationId xmlns:p14="http://schemas.microsoft.com/office/powerpoint/2010/main" val="1459798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7F9F6E-B512-45E5-B1BE-02E69124E78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866644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4" name="Footer Placeholder 3"/>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5993C515-9CAE-4172-BFCE-FC2195643D64}" type="slidenum">
              <a:rPr lang="en-US" altLang="en-US"/>
              <a:pPr>
                <a:defRPr/>
              </a:pPr>
              <a:t>‹#›</a:t>
            </a:fld>
            <a:endParaRPr lang="en-US" altLang="en-US"/>
          </a:p>
        </p:txBody>
      </p:sp>
    </p:spTree>
    <p:extLst>
      <p:ext uri="{BB962C8B-B14F-4D97-AF65-F5344CB8AC3E}">
        <p14:creationId xmlns:p14="http://schemas.microsoft.com/office/powerpoint/2010/main" val="960757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3" name="Footer Placeholder 2"/>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0D5DA797-2F1A-4849-9787-41AB3CEA99DC}" type="slidenum">
              <a:rPr lang="en-US" altLang="en-US"/>
              <a:pPr>
                <a:defRPr/>
              </a:pPr>
              <a:t>‹#›</a:t>
            </a:fld>
            <a:endParaRPr lang="en-US" altLang="en-US"/>
          </a:p>
        </p:txBody>
      </p:sp>
    </p:spTree>
    <p:extLst>
      <p:ext uri="{BB962C8B-B14F-4D97-AF65-F5344CB8AC3E}">
        <p14:creationId xmlns:p14="http://schemas.microsoft.com/office/powerpoint/2010/main" val="21239707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E1A9719D-CCF9-4674-BE21-1C2B21BE56FD}" type="slidenum">
              <a:rPr lang="en-US" altLang="en-US"/>
              <a:pPr>
                <a:defRPr/>
              </a:pPr>
              <a:t>‹#›</a:t>
            </a:fld>
            <a:endParaRPr lang="en-US" altLang="en-US"/>
          </a:p>
        </p:txBody>
      </p:sp>
    </p:spTree>
    <p:extLst>
      <p:ext uri="{BB962C8B-B14F-4D97-AF65-F5344CB8AC3E}">
        <p14:creationId xmlns:p14="http://schemas.microsoft.com/office/powerpoint/2010/main" val="392609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363195C8-B765-44EE-9638-40FA11914C53}" type="slidenum">
              <a:rPr lang="en-US" altLang="en-US"/>
              <a:pPr>
                <a:defRPr/>
              </a:pPr>
              <a:t>‹#›</a:t>
            </a:fld>
            <a:endParaRPr lang="en-US" altLang="en-US"/>
          </a:p>
        </p:txBody>
      </p:sp>
    </p:spTree>
    <p:extLst>
      <p:ext uri="{BB962C8B-B14F-4D97-AF65-F5344CB8AC3E}">
        <p14:creationId xmlns:p14="http://schemas.microsoft.com/office/powerpoint/2010/main" val="36181229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12106A6C-D7E3-4620-B41F-757CD5DB9E7B}" type="slidenum">
              <a:rPr lang="en-US" altLang="en-US"/>
              <a:pPr>
                <a:defRPr/>
              </a:pPr>
              <a:t>‹#›</a:t>
            </a:fld>
            <a:endParaRPr lang="en-US" altLang="en-US"/>
          </a:p>
        </p:txBody>
      </p:sp>
    </p:spTree>
    <p:extLst>
      <p:ext uri="{BB962C8B-B14F-4D97-AF65-F5344CB8AC3E}">
        <p14:creationId xmlns:p14="http://schemas.microsoft.com/office/powerpoint/2010/main" val="725939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Tahoma" panose="020B0604030504040204" pitchFamily="34" charset="0"/>
                <a:cs typeface="Arial" panose="020B0604020202020204" pitchFamily="34" charset="0"/>
              </a:defRPr>
            </a:lvl1pPr>
          </a:lstStyle>
          <a:p>
            <a:pPr>
              <a:defRPr/>
            </a:pPr>
            <a:fld id="{3B1A4956-E14D-4E69-B0B1-63367EFE146E}" type="slidenum">
              <a:rPr lang="en-US" altLang="en-US"/>
              <a:pPr>
                <a:defRPr/>
              </a:pPr>
              <a:t>‹#›</a:t>
            </a:fld>
            <a:endParaRPr lang="en-US" altLang="en-US"/>
          </a:p>
        </p:txBody>
      </p:sp>
    </p:spTree>
    <p:extLst>
      <p:ext uri="{BB962C8B-B14F-4D97-AF65-F5344CB8AC3E}">
        <p14:creationId xmlns:p14="http://schemas.microsoft.com/office/powerpoint/2010/main" val="238661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D948A2E1-A51B-4467-9A39-925302B9A1C7}" type="slidenum">
              <a:rPr lang="en-US" altLang="en-US"/>
              <a:pPr>
                <a:defRPr/>
              </a:pPr>
              <a:t>‹#›</a:t>
            </a:fld>
            <a:endParaRPr lang="en-US" altLang="en-US"/>
          </a:p>
        </p:txBody>
      </p:sp>
    </p:spTree>
    <p:extLst>
      <p:ext uri="{BB962C8B-B14F-4D97-AF65-F5344CB8AC3E}">
        <p14:creationId xmlns:p14="http://schemas.microsoft.com/office/powerpoint/2010/main" val="13926106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3B9B0E92-2F2E-4DD1-AB43-E5CCC5FF1E50}" type="slidenum">
              <a:rPr lang="en-US" altLang="en-US"/>
              <a:pPr>
                <a:defRPr/>
              </a:pPr>
              <a:t>‹#›</a:t>
            </a:fld>
            <a:endParaRPr lang="en-US" altLang="en-US"/>
          </a:p>
        </p:txBody>
      </p:sp>
    </p:spTree>
    <p:extLst>
      <p:ext uri="{BB962C8B-B14F-4D97-AF65-F5344CB8AC3E}">
        <p14:creationId xmlns:p14="http://schemas.microsoft.com/office/powerpoint/2010/main" val="20366410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EF078503-43CD-4B0C-87D1-07A6460462C9}" type="slidenum">
              <a:rPr lang="en-US" altLang="en-US"/>
              <a:pPr>
                <a:defRPr/>
              </a:pPr>
              <a:t>‹#›</a:t>
            </a:fld>
            <a:endParaRPr lang="en-US" altLang="en-US"/>
          </a:p>
        </p:txBody>
      </p:sp>
    </p:spTree>
    <p:extLst>
      <p:ext uri="{BB962C8B-B14F-4D97-AF65-F5344CB8AC3E}">
        <p14:creationId xmlns:p14="http://schemas.microsoft.com/office/powerpoint/2010/main" val="32997548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DD38BE6F-12FA-4936-B8CB-D2A06AEE2EC0}" type="slidenum">
              <a:rPr lang="en-US" altLang="en-US"/>
              <a:pPr>
                <a:defRPr/>
              </a:pPr>
              <a:t>‹#›</a:t>
            </a:fld>
            <a:endParaRPr lang="en-US" altLang="en-US"/>
          </a:p>
        </p:txBody>
      </p:sp>
    </p:spTree>
    <p:extLst>
      <p:ext uri="{BB962C8B-B14F-4D97-AF65-F5344CB8AC3E}">
        <p14:creationId xmlns:p14="http://schemas.microsoft.com/office/powerpoint/2010/main" val="1605908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A5940F0-D342-4486-A714-F24C1C147AF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706620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8"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15E7013B-E720-45F3-8C59-324E887FE952}" type="slidenum">
              <a:rPr lang="en-US" altLang="en-US"/>
              <a:pPr>
                <a:defRPr/>
              </a:pPr>
              <a:t>‹#›</a:t>
            </a:fld>
            <a:endParaRPr lang="en-US" altLang="en-US"/>
          </a:p>
        </p:txBody>
      </p:sp>
    </p:spTree>
    <p:extLst>
      <p:ext uri="{BB962C8B-B14F-4D97-AF65-F5344CB8AC3E}">
        <p14:creationId xmlns:p14="http://schemas.microsoft.com/office/powerpoint/2010/main" val="16798917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4"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91DBB84E-0273-400C-8643-F40BAF82C5DE}" type="slidenum">
              <a:rPr lang="en-US" altLang="en-US"/>
              <a:pPr>
                <a:defRPr/>
              </a:pPr>
              <a:t>‹#›</a:t>
            </a:fld>
            <a:endParaRPr lang="en-US" altLang="en-US"/>
          </a:p>
        </p:txBody>
      </p:sp>
    </p:spTree>
    <p:extLst>
      <p:ext uri="{BB962C8B-B14F-4D97-AF65-F5344CB8AC3E}">
        <p14:creationId xmlns:p14="http://schemas.microsoft.com/office/powerpoint/2010/main" val="5571670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3"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9DDF0617-140D-43E4-B7D4-7914E807704F}" type="slidenum">
              <a:rPr lang="en-US" altLang="en-US"/>
              <a:pPr>
                <a:defRPr/>
              </a:pPr>
              <a:t>‹#›</a:t>
            </a:fld>
            <a:endParaRPr lang="en-US" altLang="en-US"/>
          </a:p>
        </p:txBody>
      </p:sp>
    </p:spTree>
    <p:extLst>
      <p:ext uri="{BB962C8B-B14F-4D97-AF65-F5344CB8AC3E}">
        <p14:creationId xmlns:p14="http://schemas.microsoft.com/office/powerpoint/2010/main" val="27977432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9AC24B99-750A-471B-BE2B-0232B5C41CA4}" type="slidenum">
              <a:rPr lang="en-US" altLang="en-US"/>
              <a:pPr>
                <a:defRPr/>
              </a:pPr>
              <a:t>‹#›</a:t>
            </a:fld>
            <a:endParaRPr lang="en-US" altLang="en-US"/>
          </a:p>
        </p:txBody>
      </p:sp>
    </p:spTree>
    <p:extLst>
      <p:ext uri="{BB962C8B-B14F-4D97-AF65-F5344CB8AC3E}">
        <p14:creationId xmlns:p14="http://schemas.microsoft.com/office/powerpoint/2010/main" val="21185490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7538F5AE-A8D7-44E1-B54B-DCB4FC8C21AE}" type="slidenum">
              <a:rPr lang="en-US" altLang="en-US"/>
              <a:pPr>
                <a:defRPr/>
              </a:pPr>
              <a:t>‹#›</a:t>
            </a:fld>
            <a:endParaRPr lang="en-US" altLang="en-US"/>
          </a:p>
        </p:txBody>
      </p:sp>
    </p:spTree>
    <p:extLst>
      <p:ext uri="{BB962C8B-B14F-4D97-AF65-F5344CB8AC3E}">
        <p14:creationId xmlns:p14="http://schemas.microsoft.com/office/powerpoint/2010/main" val="9065021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C3077264-BD6B-43A6-9291-90B13BDEFA24}" type="slidenum">
              <a:rPr lang="en-US" altLang="en-US"/>
              <a:pPr>
                <a:defRPr/>
              </a:pPr>
              <a:t>‹#›</a:t>
            </a:fld>
            <a:endParaRPr lang="en-US" altLang="en-US"/>
          </a:p>
        </p:txBody>
      </p:sp>
    </p:spTree>
    <p:extLst>
      <p:ext uri="{BB962C8B-B14F-4D97-AF65-F5344CB8AC3E}">
        <p14:creationId xmlns:p14="http://schemas.microsoft.com/office/powerpoint/2010/main" val="23358871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a:defRPr b="0">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b="0">
                <a:latin typeface="Arial" panose="020B0604020202020204" pitchFamily="34" charset="0"/>
                <a:cs typeface="Arial" panose="020B0604020202020204" pitchFamily="34" charset="0"/>
              </a:defRPr>
            </a:lvl1pPr>
          </a:lstStyle>
          <a:p>
            <a:pPr>
              <a:defRPr/>
            </a:pPr>
            <a:fld id="{A1A8CC6D-CD8A-4A9E-B02D-F19CDE10FAE0}" type="slidenum">
              <a:rPr lang="en-US" altLang="en-US"/>
              <a:pPr>
                <a:defRPr/>
              </a:pPr>
              <a:t>‹#›</a:t>
            </a:fld>
            <a:endParaRPr lang="en-US" altLang="en-US"/>
          </a:p>
        </p:txBody>
      </p:sp>
    </p:spTree>
    <p:extLst>
      <p:ext uri="{BB962C8B-B14F-4D97-AF65-F5344CB8AC3E}">
        <p14:creationId xmlns:p14="http://schemas.microsoft.com/office/powerpoint/2010/main" val="26559033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09023A1-D310-43F2-AC8D-BCE832A2327C}" type="datetimeFigureOut">
              <a:rPr lang="en-US"/>
              <a:pPr>
                <a:defRPr/>
              </a:pPr>
              <a:t>12/12/2021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5FC32F6-D16E-4EBA-9EAE-727DDF60ED6A}" type="slidenum">
              <a:rPr lang="en-US"/>
              <a:pPr>
                <a:defRPr/>
              </a:pPr>
              <a:t>‹#›</a:t>
            </a:fld>
            <a:endParaRPr lang="en-US"/>
          </a:p>
        </p:txBody>
      </p:sp>
    </p:spTree>
    <p:extLst>
      <p:ext uri="{BB962C8B-B14F-4D97-AF65-F5344CB8AC3E}">
        <p14:creationId xmlns:p14="http://schemas.microsoft.com/office/powerpoint/2010/main" val="33083648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6D4F1A34-EFAC-4118-92E1-97DB0261D496}" type="slidenum">
              <a:rPr lang="en-US" altLang="en-US"/>
              <a:pPr>
                <a:defRPr/>
              </a:pPr>
              <a:t>‹#›</a:t>
            </a:fld>
            <a:endParaRPr lang="en-US" altLang="en-US"/>
          </a:p>
        </p:txBody>
      </p:sp>
    </p:spTree>
    <p:extLst>
      <p:ext uri="{BB962C8B-B14F-4D97-AF65-F5344CB8AC3E}">
        <p14:creationId xmlns:p14="http://schemas.microsoft.com/office/powerpoint/2010/main" val="25019614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57431866-655A-492A-B651-C62DDCA57A81}" type="slidenum">
              <a:rPr lang="en-US" altLang="en-US"/>
              <a:pPr>
                <a:defRPr/>
              </a:pPr>
              <a:t>‹#›</a:t>
            </a:fld>
            <a:endParaRPr lang="en-US" altLang="en-US"/>
          </a:p>
        </p:txBody>
      </p:sp>
    </p:spTree>
    <p:extLst>
      <p:ext uri="{BB962C8B-B14F-4D97-AF65-F5344CB8AC3E}">
        <p14:creationId xmlns:p14="http://schemas.microsoft.com/office/powerpoint/2010/main" val="839730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D779C3-26E9-4A93-AA4A-D8E7F686AF6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426108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6"/>
            <a:ext cx="105156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D9186992-51E0-400E-BDFD-03E438095240}" type="slidenum">
              <a:rPr lang="en-US" altLang="en-US"/>
              <a:pPr>
                <a:defRPr/>
              </a:pPr>
              <a:t>‹#›</a:t>
            </a:fld>
            <a:endParaRPr lang="en-US" altLang="en-US"/>
          </a:p>
        </p:txBody>
      </p:sp>
    </p:spTree>
    <p:extLst>
      <p:ext uri="{BB962C8B-B14F-4D97-AF65-F5344CB8AC3E}">
        <p14:creationId xmlns:p14="http://schemas.microsoft.com/office/powerpoint/2010/main" val="10639702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214682DD-ABE1-441F-AABB-339D56803AA8}" type="slidenum">
              <a:rPr lang="en-US" altLang="en-US"/>
              <a:pPr>
                <a:defRPr/>
              </a:pPr>
              <a:t>‹#›</a:t>
            </a:fld>
            <a:endParaRPr lang="en-US" altLang="en-US"/>
          </a:p>
        </p:txBody>
      </p:sp>
    </p:spTree>
    <p:extLst>
      <p:ext uri="{BB962C8B-B14F-4D97-AF65-F5344CB8AC3E}">
        <p14:creationId xmlns:p14="http://schemas.microsoft.com/office/powerpoint/2010/main" val="41834648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09D79910-4819-4F8A-9FD3-843EF4F47EB7}" type="slidenum">
              <a:rPr lang="en-US" altLang="en-US"/>
              <a:pPr>
                <a:defRPr/>
              </a:pPr>
              <a:t>‹#›</a:t>
            </a:fld>
            <a:endParaRPr lang="en-US" altLang="en-US"/>
          </a:p>
        </p:txBody>
      </p:sp>
    </p:spTree>
    <p:extLst>
      <p:ext uri="{BB962C8B-B14F-4D97-AF65-F5344CB8AC3E}">
        <p14:creationId xmlns:p14="http://schemas.microsoft.com/office/powerpoint/2010/main" val="19535901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49EAF67C-7A84-42A2-8B54-3E7A65033A76}" type="slidenum">
              <a:rPr lang="en-US" altLang="en-US"/>
              <a:pPr>
                <a:defRPr/>
              </a:pPr>
              <a:t>‹#›</a:t>
            </a:fld>
            <a:endParaRPr lang="en-US" altLang="en-US"/>
          </a:p>
        </p:txBody>
      </p:sp>
    </p:spTree>
    <p:extLst>
      <p:ext uri="{BB962C8B-B14F-4D97-AF65-F5344CB8AC3E}">
        <p14:creationId xmlns:p14="http://schemas.microsoft.com/office/powerpoint/2010/main" val="16007471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5AC03CF9-89C8-4B07-9ED1-2C1EBA5EF569}" type="slidenum">
              <a:rPr lang="en-US" altLang="en-US"/>
              <a:pPr>
                <a:defRPr/>
              </a:pPr>
              <a:t>‹#›</a:t>
            </a:fld>
            <a:endParaRPr lang="en-US" altLang="en-US"/>
          </a:p>
        </p:txBody>
      </p:sp>
    </p:spTree>
    <p:extLst>
      <p:ext uri="{BB962C8B-B14F-4D97-AF65-F5344CB8AC3E}">
        <p14:creationId xmlns:p14="http://schemas.microsoft.com/office/powerpoint/2010/main" val="2636207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717"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0AF993BD-5163-4EEA-8BCB-D93B91DDF90C}" type="slidenum">
              <a:rPr lang="en-US" altLang="en-US"/>
              <a:pPr>
                <a:defRPr/>
              </a:pPr>
              <a:t>‹#›</a:t>
            </a:fld>
            <a:endParaRPr lang="en-US" altLang="en-US"/>
          </a:p>
        </p:txBody>
      </p:sp>
    </p:spTree>
    <p:extLst>
      <p:ext uri="{BB962C8B-B14F-4D97-AF65-F5344CB8AC3E}">
        <p14:creationId xmlns:p14="http://schemas.microsoft.com/office/powerpoint/2010/main" val="34492097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9B3BA172-F9D1-40C9-A490-5BB883EA3183}" type="slidenum">
              <a:rPr lang="en-US" altLang="en-US"/>
              <a:pPr>
                <a:defRPr/>
              </a:pPr>
              <a:t>‹#›</a:t>
            </a:fld>
            <a:endParaRPr lang="en-US" altLang="en-US"/>
          </a:p>
        </p:txBody>
      </p:sp>
    </p:spTree>
    <p:extLst>
      <p:ext uri="{BB962C8B-B14F-4D97-AF65-F5344CB8AC3E}">
        <p14:creationId xmlns:p14="http://schemas.microsoft.com/office/powerpoint/2010/main" val="18334255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00ED0D30-9761-48A1-B9A2-E2AF8941226A}" type="slidenum">
              <a:rPr lang="en-US" altLang="en-US"/>
              <a:pPr>
                <a:defRPr/>
              </a:pPr>
              <a:t>‹#›</a:t>
            </a:fld>
            <a:endParaRPr lang="en-US" altLang="en-US"/>
          </a:p>
        </p:txBody>
      </p:sp>
    </p:spTree>
    <p:extLst>
      <p:ext uri="{BB962C8B-B14F-4D97-AF65-F5344CB8AC3E}">
        <p14:creationId xmlns:p14="http://schemas.microsoft.com/office/powerpoint/2010/main" val="36453181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0C9C8AF7-11CC-46A2-88DC-93875AF2CDA3}" type="slidenum">
              <a:rPr lang="en-US" altLang="en-US"/>
              <a:pPr>
                <a:defRPr/>
              </a:pPr>
              <a:t>‹#›</a:t>
            </a:fld>
            <a:endParaRPr lang="en-US" altLang="en-US"/>
          </a:p>
        </p:txBody>
      </p:sp>
    </p:spTree>
    <p:extLst>
      <p:ext uri="{BB962C8B-B14F-4D97-AF65-F5344CB8AC3E}">
        <p14:creationId xmlns:p14="http://schemas.microsoft.com/office/powerpoint/2010/main" val="42486659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fld id="{5606DD60-7018-409A-9FE5-45A0FCCA12A8}" type="datetimeFigureOut">
              <a:rPr lang="en-US"/>
              <a:pPr>
                <a:defRPr/>
              </a:pPr>
              <a:t>12/12/2021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fld id="{34F27BD4-DF6E-4BFD-B4F2-A3CF98565C47}" type="slidenum">
              <a:rPr lang="en-US"/>
              <a:pPr>
                <a:defRPr/>
              </a:pPr>
              <a:t>‹#›</a:t>
            </a:fld>
            <a:endParaRPr lang="en-US"/>
          </a:p>
        </p:txBody>
      </p:sp>
    </p:spTree>
    <p:extLst>
      <p:ext uri="{BB962C8B-B14F-4D97-AF65-F5344CB8AC3E}">
        <p14:creationId xmlns:p14="http://schemas.microsoft.com/office/powerpoint/2010/main" val="2636721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AB7D6A-E2F5-4494-8FAC-9EEE80E5FD7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774051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fld id="{609D65B7-BA72-4778-BAD7-7245A8EC7B53}" type="datetimeFigureOut">
              <a:rPr lang="en-US"/>
              <a:pPr>
                <a:defRPr/>
              </a:pPr>
              <a:t>12/12/2021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Tahoma" panose="020B0604030504040204" pitchFamily="34" charset="0"/>
                <a:cs typeface="Arial" panose="020B0604020202020204" pitchFamily="34" charset="0"/>
              </a:defRPr>
            </a:lvl1pPr>
          </a:lstStyle>
          <a:p>
            <a:pPr>
              <a:defRPr/>
            </a:pPr>
            <a:fld id="{CC741DEC-F6C4-4F11-AFBF-DA3B70B8BBA4}" type="slidenum">
              <a:rPr lang="en-US" altLang="en-US"/>
              <a:pPr>
                <a:defRPr/>
              </a:pPr>
              <a:t>‹#›</a:t>
            </a:fld>
            <a:endParaRPr lang="en-US" altLang="en-US"/>
          </a:p>
        </p:txBody>
      </p:sp>
    </p:spTree>
    <p:extLst>
      <p:ext uri="{BB962C8B-B14F-4D97-AF65-F5344CB8AC3E}">
        <p14:creationId xmlns:p14="http://schemas.microsoft.com/office/powerpoint/2010/main" val="3531549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09BE8FFD-9989-4E67-BA4A-25C800F17B4E}" type="datetimeFigureOut">
              <a:rPr lang="en-US"/>
              <a:pPr>
                <a:defRPr/>
              </a:pPr>
              <a:t>12/12/2021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b="1">
                <a:latin typeface="Arial" panose="020B0604020202020204" pitchFamily="34" charset="0"/>
                <a:cs typeface="Arial" panose="020B0604020202020204" pitchFamily="34" charset="0"/>
              </a:defRPr>
            </a:lvl1pPr>
          </a:lstStyle>
          <a:p>
            <a:pPr>
              <a:defRPr/>
            </a:pPr>
            <a:fld id="{AABD9F7E-01D4-4DAE-B7A7-F759D6E8FEC5}" type="slidenum">
              <a:rPr lang="en-US"/>
              <a:pPr>
                <a:defRPr/>
              </a:pPr>
              <a:t>‹#›</a:t>
            </a:fld>
            <a:endParaRPr lang="en-US"/>
          </a:p>
        </p:txBody>
      </p:sp>
    </p:spTree>
    <p:extLst>
      <p:ext uri="{BB962C8B-B14F-4D97-AF65-F5344CB8AC3E}">
        <p14:creationId xmlns:p14="http://schemas.microsoft.com/office/powerpoint/2010/main" val="18773708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12/12/2021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1102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12/12/2021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1489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12/12/2021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4774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12/12/2021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6764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12/12/2021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8908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0D04A-6EF7-4665-B131-E359AC6C5C6A}" type="datetimeFigureOut">
              <a:rPr lang="en-US" smtClean="0">
                <a:solidFill>
                  <a:prstClr val="black">
                    <a:tint val="75000"/>
                  </a:prstClr>
                </a:solidFill>
              </a:rPr>
              <a:pPr/>
              <a:t>12/12/2021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8473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fld id="{23630729-7324-434C-805B-30954D05248B}" type="datetimeFigureOut">
              <a:rPr lang="en-US"/>
              <a:pPr>
                <a:defRPr/>
              </a:pPr>
              <a:t>12/12/2021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ahoma" panose="020B060403050404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auto" hangingPunct="0">
              <a:spcBef>
                <a:spcPts val="0"/>
              </a:spcBef>
              <a:spcAft>
                <a:spcPts val="0"/>
              </a:spcAft>
              <a:defRPr b="1">
                <a:latin typeface="Tahoma" panose="020B0604030504040204" pitchFamily="34" charset="0"/>
                <a:cs typeface="+mn-cs"/>
              </a:defRPr>
            </a:lvl1pPr>
          </a:lstStyle>
          <a:p>
            <a:pPr>
              <a:defRPr/>
            </a:pPr>
            <a:fld id="{7E182077-8DCC-4478-A8CA-173EF44AAD07}" type="slidenum">
              <a:rPr lang="en-US" altLang="en-US"/>
              <a:pPr>
                <a:defRPr/>
              </a:pPr>
              <a:t>‹#›</a:t>
            </a:fld>
            <a:endParaRPr lang="en-US" altLang="en-US"/>
          </a:p>
        </p:txBody>
      </p:sp>
    </p:spTree>
    <p:extLst>
      <p:ext uri="{BB962C8B-B14F-4D97-AF65-F5344CB8AC3E}">
        <p14:creationId xmlns:p14="http://schemas.microsoft.com/office/powerpoint/2010/main" val="13269547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DD0228D5-561C-45EE-B4B8-280F23BA5204}" type="slidenum">
              <a:rPr lang="en-US" altLang="en-US"/>
              <a:pPr>
                <a:defRPr/>
              </a:pPr>
              <a:t>‹#›</a:t>
            </a:fld>
            <a:endParaRPr lang="en-US" altLang="en-US"/>
          </a:p>
        </p:txBody>
      </p:sp>
    </p:spTree>
    <p:extLst>
      <p:ext uri="{BB962C8B-B14F-4D97-AF65-F5344CB8AC3E}">
        <p14:creationId xmlns:p14="http://schemas.microsoft.com/office/powerpoint/2010/main" val="1698602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E7B0A7-1257-4730-98C0-611F08F8244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38452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57ADB622-8C95-498D-81C5-E616A2CA4568}" type="slidenum">
              <a:rPr lang="en-US" altLang="en-US"/>
              <a:pPr>
                <a:defRPr/>
              </a:pPr>
              <a:t>‹#›</a:t>
            </a:fld>
            <a:endParaRPr lang="en-US" altLang="en-US"/>
          </a:p>
        </p:txBody>
      </p:sp>
    </p:spTree>
    <p:extLst>
      <p:ext uri="{BB962C8B-B14F-4D97-AF65-F5344CB8AC3E}">
        <p14:creationId xmlns:p14="http://schemas.microsoft.com/office/powerpoint/2010/main" val="10128419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008052BD-DEF3-4CB4-937D-AE2FA27B0BF5}" type="slidenum">
              <a:rPr lang="en-US" altLang="en-US"/>
              <a:pPr>
                <a:defRPr/>
              </a:pPr>
              <a:t>‹#›</a:t>
            </a:fld>
            <a:endParaRPr lang="en-US" altLang="en-US"/>
          </a:p>
        </p:txBody>
      </p:sp>
    </p:spTree>
    <p:extLst>
      <p:ext uri="{BB962C8B-B14F-4D97-AF65-F5344CB8AC3E}">
        <p14:creationId xmlns:p14="http://schemas.microsoft.com/office/powerpoint/2010/main" val="34195879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FB3D0A7E-A302-486B-9D47-48FD5504D5C3}" type="slidenum">
              <a:rPr lang="en-US" altLang="en-US"/>
              <a:pPr>
                <a:defRPr/>
              </a:pPr>
              <a:t>‹#›</a:t>
            </a:fld>
            <a:endParaRPr lang="en-US" altLang="en-US"/>
          </a:p>
        </p:txBody>
      </p:sp>
    </p:spTree>
    <p:extLst>
      <p:ext uri="{BB962C8B-B14F-4D97-AF65-F5344CB8AC3E}">
        <p14:creationId xmlns:p14="http://schemas.microsoft.com/office/powerpoint/2010/main" val="10670095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8" name="Footer Placeholder 7"/>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BA68ADA2-FEED-4604-BD71-718B9C2FC09C}" type="slidenum">
              <a:rPr lang="en-US" altLang="en-US"/>
              <a:pPr>
                <a:defRPr/>
              </a:pPr>
              <a:t>‹#›</a:t>
            </a:fld>
            <a:endParaRPr lang="en-US" altLang="en-US"/>
          </a:p>
        </p:txBody>
      </p:sp>
    </p:spTree>
    <p:extLst>
      <p:ext uri="{BB962C8B-B14F-4D97-AF65-F5344CB8AC3E}">
        <p14:creationId xmlns:p14="http://schemas.microsoft.com/office/powerpoint/2010/main" val="32262887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4" name="Footer Placeholder 3"/>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417B8C01-C965-43C4-958E-43DB46C28B6B}" type="slidenum">
              <a:rPr lang="en-US" altLang="en-US"/>
              <a:pPr>
                <a:defRPr/>
              </a:pPr>
              <a:t>‹#›</a:t>
            </a:fld>
            <a:endParaRPr lang="en-US" altLang="en-US"/>
          </a:p>
        </p:txBody>
      </p:sp>
    </p:spTree>
    <p:extLst>
      <p:ext uri="{BB962C8B-B14F-4D97-AF65-F5344CB8AC3E}">
        <p14:creationId xmlns:p14="http://schemas.microsoft.com/office/powerpoint/2010/main" val="394361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3" name="Footer Placeholder 2"/>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C6A7A6EC-DFCC-4BC1-8863-0210FA2D6524}" type="slidenum">
              <a:rPr lang="en-US" altLang="en-US"/>
              <a:pPr>
                <a:defRPr/>
              </a:pPr>
              <a:t>‹#›</a:t>
            </a:fld>
            <a:endParaRPr lang="en-US" altLang="en-US"/>
          </a:p>
        </p:txBody>
      </p:sp>
    </p:spTree>
    <p:extLst>
      <p:ext uri="{BB962C8B-B14F-4D97-AF65-F5344CB8AC3E}">
        <p14:creationId xmlns:p14="http://schemas.microsoft.com/office/powerpoint/2010/main" val="37527454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C20DF43C-4025-439E-A6FB-EC51F791ABFE}" type="slidenum">
              <a:rPr lang="en-US" altLang="en-US"/>
              <a:pPr>
                <a:defRPr/>
              </a:pPr>
              <a:t>‹#›</a:t>
            </a:fld>
            <a:endParaRPr lang="en-US" altLang="en-US"/>
          </a:p>
        </p:txBody>
      </p:sp>
    </p:spTree>
    <p:extLst>
      <p:ext uri="{BB962C8B-B14F-4D97-AF65-F5344CB8AC3E}">
        <p14:creationId xmlns:p14="http://schemas.microsoft.com/office/powerpoint/2010/main" val="21911180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Footer Placeholder 5"/>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452BF401-7A4E-424D-96C9-A6D251331A9F}" type="slidenum">
              <a:rPr lang="en-US" altLang="en-US"/>
              <a:pPr>
                <a:defRPr/>
              </a:pPr>
              <a:t>‹#›</a:t>
            </a:fld>
            <a:endParaRPr lang="en-US" altLang="en-US"/>
          </a:p>
        </p:txBody>
      </p:sp>
    </p:spTree>
    <p:extLst>
      <p:ext uri="{BB962C8B-B14F-4D97-AF65-F5344CB8AC3E}">
        <p14:creationId xmlns:p14="http://schemas.microsoft.com/office/powerpoint/2010/main" val="36582956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4FF17C74-F0AE-4486-AA86-3287FEB8576A}" type="slidenum">
              <a:rPr lang="en-US" altLang="en-US"/>
              <a:pPr>
                <a:defRPr/>
              </a:pPr>
              <a:t>‹#›</a:t>
            </a:fld>
            <a:endParaRPr lang="en-US" altLang="en-US"/>
          </a:p>
        </p:txBody>
      </p:sp>
    </p:spTree>
    <p:extLst>
      <p:ext uri="{BB962C8B-B14F-4D97-AF65-F5344CB8AC3E}">
        <p14:creationId xmlns:p14="http://schemas.microsoft.com/office/powerpoint/2010/main" val="11288787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a:latin typeface="Tahoma" panose="020B060403050404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latin typeface="Tahoma" panose="020B0604030504040204" pitchFamily="34" charset="0"/>
              </a:defRPr>
            </a:lvl1pPr>
          </a:lstStyle>
          <a:p>
            <a:pPr>
              <a:defRPr/>
            </a:pPr>
            <a:fld id="{739E3AFB-ACEE-4B7F-ACC7-EEF59214B8F6}" type="slidenum">
              <a:rPr lang="en-US" altLang="en-US"/>
              <a:pPr>
                <a:defRPr/>
              </a:pPr>
              <a:t>‹#›</a:t>
            </a:fld>
            <a:endParaRPr lang="en-US" altLang="en-US"/>
          </a:p>
        </p:txBody>
      </p:sp>
    </p:spTree>
    <p:extLst>
      <p:ext uri="{BB962C8B-B14F-4D97-AF65-F5344CB8AC3E}">
        <p14:creationId xmlns:p14="http://schemas.microsoft.com/office/powerpoint/2010/main" val="3823146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8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8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8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8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8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8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8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0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smtClean="0">
                <a:effectLst/>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smtClean="0">
                <a:effectLst/>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smtClean="0">
                <a:effectLst/>
              </a:defRPr>
            </a:lvl1pPr>
          </a:lstStyle>
          <a:p>
            <a:pPr fontAlgn="base">
              <a:spcBef>
                <a:spcPct val="0"/>
              </a:spcBef>
              <a:spcAft>
                <a:spcPct val="0"/>
              </a:spcAft>
              <a:defRPr/>
            </a:pPr>
            <a:fld id="{C877F053-582F-450B-ABCC-15DA77F9FE6F}"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95356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fld id="{3C668D5A-5931-40CA-863F-29B56A885653}" type="datetimeFigureOut">
              <a:rPr lang="en-US"/>
              <a:pPr>
                <a:defRPr/>
              </a:pPr>
              <a:t>12/12/2021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cs typeface="+mn-cs"/>
              </a:defRPr>
            </a:lvl1pPr>
          </a:lstStyle>
          <a:p>
            <a:pPr fontAlgn="base">
              <a:spcBef>
                <a:spcPct val="0"/>
              </a:spcBef>
              <a:spcAft>
                <a:spcPct val="0"/>
              </a:spcAft>
              <a:defRPr/>
            </a:pPr>
            <a:fld id="{91D54C98-C151-4947-B31B-9577FCFC3682}"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757695777"/>
      </p:ext>
    </p:extLst>
  </p:cSld>
  <p:clrMap bg1="lt1" tx1="dk1" bg2="lt2" tx2="dk2" accent1="accent1" accent2="accent2" accent3="accent3" accent4="accent4" accent5="accent5" accent6="accent6" hlink="hlink" folHlink="folHlink"/>
  <p:sldLayoutIdLst>
    <p:sldLayoutId id="214748375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19"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fld id="{A818B7E1-6E51-439D-8978-AA00A68A3824}" type="datetimeFigureOut">
              <a:rPr lang="en-US"/>
              <a:pPr>
                <a:defRPr/>
              </a:pPr>
              <a:t>12/12/2021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a:cs typeface="+mn-cs"/>
              </a:defRPr>
            </a:lvl1pPr>
          </a:lstStyle>
          <a:p>
            <a:pPr>
              <a:defRPr/>
            </a:pPr>
            <a:fld id="{6261DA6C-C328-478D-A5FE-F9AADCE4C61B}" type="slidenum">
              <a:rPr lang="en-US"/>
              <a:pPr>
                <a:defRPr/>
              </a:pPr>
              <a:t>‹#›</a:t>
            </a:fld>
            <a:endParaRPr lang="en-US"/>
          </a:p>
        </p:txBody>
      </p:sp>
    </p:spTree>
    <p:extLst>
      <p:ext uri="{BB962C8B-B14F-4D97-AF65-F5344CB8AC3E}">
        <p14:creationId xmlns:p14="http://schemas.microsoft.com/office/powerpoint/2010/main" val="3806376843"/>
      </p:ext>
    </p:extLst>
  </p:cSld>
  <p:clrMap bg1="lt1" tx1="dk1" bg2="lt2" tx2="dk2" accent1="accent1" accent2="accent2" accent3="accent3" accent4="accent4" accent5="accent5" accent6="accent6" hlink="hlink" folHlink="folHlink"/>
  <p:sldLayoutIdLst>
    <p:sldLayoutId id="214748375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750517"/>
      </p:ext>
    </p:extLst>
  </p:cSld>
  <p:clrMap bg1="lt1" tx1="dk1" bg2="lt2" tx2="dk2" accent1="accent1" accent2="accent2" accent3="accent3" accent4="accent4" accent5="accent5" accent6="accent6" hlink="hlink" folHlink="folHlink"/>
  <p:sldLayoutIdLst>
    <p:sldLayoutId id="21474837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246364"/>
      </p:ext>
    </p:extLst>
  </p:cSld>
  <p:clrMap bg1="lt1" tx1="dk1" bg2="lt2" tx2="dk2" accent1="accent1" accent2="accent2" accent3="accent3" accent4="accent4" accent5="accent5" accent6="accent6" hlink="hlink" folHlink="folHlink"/>
  <p:sldLayoutIdLst>
    <p:sldLayoutId id="214748375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9964407"/>
      </p:ext>
    </p:extLst>
  </p:cSld>
  <p:clrMap bg1="lt1" tx1="dk1" bg2="lt2" tx2="dk2" accent1="accent1" accent2="accent2" accent3="accent3" accent4="accent4" accent5="accent5" accent6="accent6" hlink="hlink" folHlink="folHlink"/>
  <p:sldLayoutIdLst>
    <p:sldLayoutId id="214748375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585675"/>
      </p:ext>
    </p:extLst>
  </p:cSld>
  <p:clrMap bg1="lt1" tx1="dk1" bg2="lt2" tx2="dk2" accent1="accent1" accent2="accent2" accent3="accent3" accent4="accent4" accent5="accent5" accent6="accent6" hlink="hlink" folHlink="folHlink"/>
  <p:sldLayoutIdLst>
    <p:sldLayoutId id="21474837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018930"/>
      </p:ext>
    </p:extLst>
  </p:cSld>
  <p:clrMap bg1="lt1" tx1="dk1" bg2="lt2" tx2="dk2" accent1="accent1" accent2="accent2" accent3="accent3" accent4="accent4" accent5="accent5" accent6="accent6" hlink="hlink" folHlink="folHlink"/>
  <p:sldLayoutIdLst>
    <p:sldLayoutId id="21474837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436566"/>
      </p:ext>
    </p:extLst>
  </p:cSld>
  <p:clrMap bg1="lt1" tx1="dk1" bg2="lt2" tx2="dk2" accent1="accent1" accent2="accent2" accent3="accent3" accent4="accent4" accent5="accent5" accent6="accent6" hlink="hlink" folHlink="folHlink"/>
  <p:sldLayoutIdLst>
    <p:sldLayoutId id="21474837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150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fld id="{BAE86D7B-2583-40DB-BFFE-E4FEE6FDC0A1}" type="datetimeFigureOut">
              <a:rPr lang="en-US"/>
              <a:pPr>
                <a:defRPr/>
              </a:pPr>
              <a:t>12/12/2021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0F246CF7-92C8-4D7B-88DF-AF71464BCC9F}"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610793791"/>
      </p:ext>
    </p:extLst>
  </p:cSld>
  <p:clrMap bg1="lt1" tx1="dk1" bg2="lt2" tx2="dk2" accent1="accent1" accent2="accent2" accent3="accent3" accent4="accent4" accent5="accent5" accent6="accent6" hlink="hlink" folHlink="folHlink"/>
  <p:sldLayoutIdLst>
    <p:sldLayoutId id="214748376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2531"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a:cs typeface="Arial"/>
              </a:defRPr>
            </a:lvl1pPr>
          </a:lstStyle>
          <a:p>
            <a:pPr fontAlgn="base">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cs typeface="Arial"/>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cs typeface="+mn-cs"/>
              </a:defRPr>
            </a:lvl1pPr>
          </a:lstStyle>
          <a:p>
            <a:pPr fontAlgn="base">
              <a:spcBef>
                <a:spcPct val="0"/>
              </a:spcBef>
              <a:spcAft>
                <a:spcPct val="0"/>
              </a:spcAft>
              <a:defRPr/>
            </a:pPr>
            <a:fld id="{AF722B1C-C803-412E-A105-D6AFAB29A7D0}"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4439478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1588"/>
            <a:ext cx="12177184" cy="6845300"/>
            <a:chOff x="0" y="1"/>
            <a:chExt cx="5753" cy="4312"/>
          </a:xfrm>
        </p:grpSpPr>
        <p:sp>
          <p:nvSpPr>
            <p:cNvPr id="3075" name="Freeform 3"/>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2851CC"/>
                </a:gs>
                <a:gs pos="100000">
                  <a:schemeClr val="folHlink"/>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en-US" sz="2400" b="1">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3076"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cap="rnd">
              <a:solidFill>
                <a:schemeClr val="fo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sz="2400" b="1">
                <a:solidFill>
                  <a:srgbClr val="FFFFFF"/>
                </a:solidFill>
                <a:effectLst>
                  <a:outerShdw blurRad="38100" dist="38100" dir="2700000" algn="tl">
                    <a:srgbClr val="000000">
                      <a:alpha val="43137"/>
                    </a:srgbClr>
                  </a:outerShdw>
                </a:effectLst>
                <a:latin typeface="Arial" panose="020B0604020202020204" pitchFamily="34" charset="0"/>
              </a:endParaRPr>
            </a:p>
          </p:txBody>
        </p:sp>
      </p:grpSp>
      <p:sp>
        <p:nvSpPr>
          <p:cNvPr id="3077" name="Rectangle 5"/>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2052" name="Rectangle 6"/>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9" name="Rectangle 7"/>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eaLnBrk="0" hangingPunct="0">
              <a:defRPr sz="1400" b="0" smtClean="0">
                <a:effectLst/>
                <a:latin typeface="+mn-lt"/>
              </a:defRPr>
            </a:lvl1pPr>
          </a:lstStyle>
          <a:p>
            <a:pPr fontAlgn="base">
              <a:spcBef>
                <a:spcPct val="0"/>
              </a:spcBef>
              <a:spcAft>
                <a:spcPct val="0"/>
              </a:spcAft>
              <a:defRPr/>
            </a:pPr>
            <a:endParaRPr lang="en-US" altLang="en-US">
              <a:solidFill>
                <a:srgbClr val="FFFFFF"/>
              </a:solidFill>
            </a:endParaRPr>
          </a:p>
        </p:txBody>
      </p:sp>
      <p:sp>
        <p:nvSpPr>
          <p:cNvPr id="3080" name="Rectangle 8"/>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eaLnBrk="0" hangingPunct="0">
              <a:defRPr sz="1400" b="0" smtClean="0">
                <a:effectLst/>
                <a:latin typeface="+mn-lt"/>
              </a:defRPr>
            </a:lvl1pPr>
          </a:lstStyle>
          <a:p>
            <a:pPr fontAlgn="base">
              <a:spcBef>
                <a:spcPct val="0"/>
              </a:spcBef>
              <a:spcAft>
                <a:spcPct val="0"/>
              </a:spcAft>
              <a:defRPr/>
            </a:pPr>
            <a:endParaRPr lang="en-US" altLang="en-US">
              <a:solidFill>
                <a:srgbClr val="FFFFFF"/>
              </a:solidFill>
            </a:endParaRPr>
          </a:p>
        </p:txBody>
      </p:sp>
      <p:sp>
        <p:nvSpPr>
          <p:cNvPr id="3081" name="Rectangle 9"/>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eaLnBrk="0" hangingPunct="0">
              <a:defRPr sz="1400" b="0" smtClean="0">
                <a:effectLst/>
                <a:latin typeface="+mn-lt"/>
              </a:defRPr>
            </a:lvl1pPr>
          </a:lstStyle>
          <a:p>
            <a:pPr fontAlgn="base">
              <a:spcBef>
                <a:spcPct val="0"/>
              </a:spcBef>
              <a:spcAft>
                <a:spcPct val="0"/>
              </a:spcAft>
              <a:defRPr/>
            </a:pPr>
            <a:fld id="{AE2DCD3C-0354-4B25-960A-54727D82EFC6}" type="slidenum">
              <a:rPr lang="en-US" altLang="en-US">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1514439617"/>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accent2"/>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32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Char char="•"/>
        <a:defRPr sz="32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1"/>
        </a:buClr>
        <a:buChar char="•"/>
        <a:defRPr sz="32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0D04A-6EF7-4665-B131-E359AC6C5C6A}" type="datetimeFigureOut">
              <a:rPr lang="en-US" smtClean="0">
                <a:solidFill>
                  <a:prstClr val="black">
                    <a:tint val="75000"/>
                  </a:prstClr>
                </a:solidFill>
              </a:rPr>
              <a:pPr/>
              <a:t>12/12/2021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8E0A6-1D75-4B7B-8C39-611D36EF23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734297"/>
      </p:ext>
    </p:extLst>
  </p:cSld>
  <p:clrMap bg1="lt1" tx1="dk1" bg2="lt2" tx2="dk2" accent1="accent1" accent2="accent2" accent3="accent3" accent4="accent4" accent5="accent5" accent6="accent6" hlink="hlink" folHlink="folHlink"/>
  <p:sldLayoutIdLst>
    <p:sldLayoutId id="214748378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a:cs typeface="+mn-cs"/>
              </a:defRPr>
            </a:lvl1pPr>
          </a:lstStyle>
          <a:p>
            <a:pPr fontAlgn="base">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cs typeface="+mn-cs"/>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a:cs typeface="+mn-cs"/>
              </a:defRPr>
            </a:lvl1pPr>
          </a:lstStyle>
          <a:p>
            <a:pPr fontAlgn="base">
              <a:spcBef>
                <a:spcPct val="0"/>
              </a:spcBef>
              <a:spcAft>
                <a:spcPct val="0"/>
              </a:spcAft>
              <a:defRPr/>
            </a:pPr>
            <a:fld id="{FB593CBD-4BB7-4BCC-9F58-C070CD9D16DB}"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692986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6813"/>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6813"/>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6813"/>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cs typeface="Arial"/>
              </a:defRPr>
            </a:lvl1pPr>
          </a:lstStyle>
          <a:p>
            <a:pPr fontAlgn="base">
              <a:spcBef>
                <a:spcPct val="0"/>
              </a:spcBef>
              <a:spcAft>
                <a:spcPct val="0"/>
              </a:spcAft>
              <a:defRPr/>
            </a:pPr>
            <a:fld id="{FE10B6A1-8296-4C37-95E2-7462FD253D0A}"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9172605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a:cs typeface="Arial"/>
              </a:defRPr>
            </a:lvl1pPr>
          </a:lstStyle>
          <a:p>
            <a:pPr fontAlgn="base">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a:cs typeface="Arial"/>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cs typeface="Arial"/>
              </a:defRPr>
            </a:lvl1pPr>
          </a:lstStyle>
          <a:p>
            <a:pPr fontAlgn="base">
              <a:spcBef>
                <a:spcPct val="0"/>
              </a:spcBef>
              <a:spcAft>
                <a:spcPct val="0"/>
              </a:spcAft>
              <a:defRPr/>
            </a:pPr>
            <a:fld id="{FB23C529-29D3-499A-8307-7801A0649D9D}"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3061028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prstClr val="black">
                    <a:tint val="75000"/>
                  </a:prstClr>
                </a:solidFill>
                <a:latin typeface="Tahoma" panose="020B0604030504040204" pitchFamily="34" charset="0"/>
                <a:cs typeface="+mn-cs"/>
              </a:defRPr>
            </a:lvl1pPr>
          </a:lstStyle>
          <a:p>
            <a:pPr eaLnBrk="0" fontAlgn="base" hangingPunct="0">
              <a:spcBef>
                <a:spcPct val="0"/>
              </a:spcBef>
              <a:spcAft>
                <a:spcPct val="0"/>
              </a:spcAft>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prstClr val="black">
                    <a:tint val="75000"/>
                  </a:prstClr>
                </a:solidFill>
                <a:latin typeface="Tahoma" panose="020B0604030504040204" pitchFamily="34" charset="0"/>
                <a:cs typeface="+mn-cs"/>
              </a:defRPr>
            </a:lvl1pPr>
          </a:lstStyle>
          <a:p>
            <a:pPr eaLnBrk="0" fontAlgn="base" hangingPunct="0">
              <a:spcBef>
                <a:spcPct val="0"/>
              </a:spcBef>
              <a:spcAft>
                <a:spcPct val="0"/>
              </a:spcAft>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898989"/>
                </a:solidFill>
                <a:latin typeface="Tahoma" panose="020B0604030504040204" pitchFamily="34" charset="0"/>
                <a:cs typeface="+mn-cs"/>
              </a:defRPr>
            </a:lvl1pPr>
          </a:lstStyle>
          <a:p>
            <a:pPr eaLnBrk="0" fontAlgn="base" hangingPunct="0">
              <a:spcBef>
                <a:spcPct val="0"/>
              </a:spcBef>
              <a:spcAft>
                <a:spcPct val="0"/>
              </a:spcAft>
              <a:defRPr/>
            </a:pPr>
            <a:fld id="{A0BE24B8-A3F9-4EB2-BAF0-C396AE45C7E6}" type="slidenum">
              <a:rPr lang="en-US" altLang="en-US"/>
              <a:pPr eaLnBrk="0" fontAlgn="base" hangingPunct="0">
                <a:spcBef>
                  <a:spcPct val="0"/>
                </a:spcBef>
                <a:spcAft>
                  <a:spcPct val="0"/>
                </a:spcAft>
                <a:defRPr/>
              </a:pPr>
              <a:t>‹#›</a:t>
            </a:fld>
            <a:endParaRPr lang="en-US" altLang="en-US"/>
          </a:p>
        </p:txBody>
      </p:sp>
    </p:spTree>
    <p:extLst>
      <p:ext uri="{BB962C8B-B14F-4D97-AF65-F5344CB8AC3E}">
        <p14:creationId xmlns:p14="http://schemas.microsoft.com/office/powerpoint/2010/main" val="136783638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E5E4A830-F0A6-4CA7-9675-95B135F026DD}" type="datetimeFigureOut">
              <a:rPr lang="en-US"/>
              <a:pPr>
                <a:defRPr/>
              </a:pPr>
              <a:t>12/12/2021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AE8288B7-ECF6-4868-8028-3AAD511187C1}" type="slidenum">
              <a:rPr lang="en-US"/>
              <a:pPr>
                <a:defRPr/>
              </a:pPr>
              <a:t>‹#›</a:t>
            </a:fld>
            <a:endParaRPr lang="en-US"/>
          </a:p>
        </p:txBody>
      </p:sp>
    </p:spTree>
    <p:extLst>
      <p:ext uri="{BB962C8B-B14F-4D97-AF65-F5344CB8AC3E}">
        <p14:creationId xmlns:p14="http://schemas.microsoft.com/office/powerpoint/2010/main" val="1721062661"/>
      </p:ext>
    </p:extLst>
  </p:cSld>
  <p:clrMap bg1="lt1" tx1="dk1" bg2="lt2" tx2="dk2" accent1="accent1" accent2="accent2" accent3="accent3" accent4="accent4" accent5="accent5" accent6="accent6" hlink="hlink" folHlink="folHlink"/>
  <p:sldLayoutIdLst>
    <p:sldLayoutId id="214748373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b="0">
                <a:solidFill>
                  <a:srgbClr val="000000"/>
                </a:solidFill>
                <a:latin typeface="+mn-lt"/>
                <a:cs typeface="+mn-cs"/>
              </a:defRPr>
            </a:lvl1pPr>
          </a:lstStyle>
          <a:p>
            <a:pPr fontAlgn="base">
              <a:spcBef>
                <a:spcPct val="0"/>
              </a:spcBef>
              <a:spcAft>
                <a:spcPct val="0"/>
              </a:spcAft>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b="0">
                <a:solidFill>
                  <a:srgbClr val="000000"/>
                </a:solidFill>
                <a:latin typeface="+mn-lt"/>
                <a:cs typeface="+mn-cs"/>
              </a:defRPr>
            </a:lvl1pPr>
          </a:lstStyle>
          <a:p>
            <a:pPr fontAlgn="base">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b="0">
                <a:solidFill>
                  <a:srgbClr val="000000"/>
                </a:solidFill>
                <a:latin typeface="+mn-lt"/>
                <a:cs typeface="+mn-cs"/>
              </a:defRPr>
            </a:lvl1pPr>
          </a:lstStyle>
          <a:p>
            <a:pPr fontAlgn="base">
              <a:spcBef>
                <a:spcPct val="0"/>
              </a:spcBef>
              <a:spcAft>
                <a:spcPct val="0"/>
              </a:spcAft>
              <a:defRPr/>
            </a:pPr>
            <a:fld id="{E72B449C-186B-431D-B50C-9EA5F4DF31E5}"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55508631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cs typeface="+mn-cs"/>
              </a:defRPr>
            </a:lvl1pPr>
          </a:lstStyle>
          <a:p>
            <a:pPr>
              <a:defRPr/>
            </a:pPr>
            <a:fld id="{1E3E14C8-380A-421C-97F8-DC1D4C629190}" type="datetimeFigureOut">
              <a:rPr lang="en-US"/>
              <a:pPr>
                <a:defRPr/>
              </a:pPr>
              <a:t>12/12/2021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prstClr val="black">
                    <a:tint val="75000"/>
                  </a:prstClr>
                </a:solidFill>
                <a:latin typeface="Calibri"/>
                <a:cs typeface="+mn-cs"/>
              </a:defRPr>
            </a:lvl1pPr>
          </a:lstStyle>
          <a:p>
            <a:pPr>
              <a:defRPr/>
            </a:pPr>
            <a:fld id="{857621AA-6CD8-4EDF-8247-1D925A28CA27}" type="slidenum">
              <a:rPr lang="en-US"/>
              <a:pPr>
                <a:defRPr/>
              </a:pPr>
              <a:t>‹#›</a:t>
            </a:fld>
            <a:endParaRPr lang="en-US"/>
          </a:p>
        </p:txBody>
      </p:sp>
    </p:spTree>
    <p:extLst>
      <p:ext uri="{BB962C8B-B14F-4D97-AF65-F5344CB8AC3E}">
        <p14:creationId xmlns:p14="http://schemas.microsoft.com/office/powerpoint/2010/main" val="386837445"/>
      </p:ext>
    </p:extLst>
  </p:cSld>
  <p:clrMap bg1="lt1" tx1="dk1" bg2="lt2" tx2="dk2" accent1="accent1" accent2="accent2" accent3="accent3" accent4="accent4" accent5="accent5" accent6="accent6" hlink="hlink" folHlink="folHlink"/>
  <p:sldLayoutIdLst>
    <p:sldLayoutId id="214748374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2.xml"/></Relationships>
</file>

<file path=ppt/slides/_rels/slide10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0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5.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100.xml"/></Relationships>
</file>

<file path=ppt/slides/_rels/slide14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0.xml"/></Relationships>
</file>

<file path=ppt/slides/_rels/slide1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0.xml"/></Relationships>
</file>

<file path=ppt/slides/_rels/slide14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0.xml"/></Relationships>
</file>

<file path=ppt/slides/_rels/slide1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0.xml"/></Relationships>
</file>

<file path=ppt/slides/_rels/slide1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0.xml"/></Relationships>
</file>

<file path=ppt/slides/_rels/slide1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00.xml"/></Relationships>
</file>

<file path=ppt/slides/_rels/slide14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0.xml"/></Relationships>
</file>

<file path=ppt/slides/_rels/slide1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0.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2.xml"/></Relationships>
</file>

<file path=ppt/slides/_rels/slide15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0.xml"/></Relationships>
</file>

<file path=ppt/slides/_rels/slide15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0.xml"/></Relationships>
</file>

<file path=ppt/slides/_rels/slide15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0.xml"/></Relationships>
</file>

<file path=ppt/slides/_rels/slide15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0.xml"/></Relationships>
</file>

<file path=ppt/slides/_rels/slide15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0.xml"/></Relationships>
</file>

<file path=ppt/slides/_rels/slide15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0.xml"/></Relationships>
</file>

<file path=ppt/slides/_rels/slide15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0.xml"/></Relationships>
</file>

<file path=ppt/slides/_rels/slide15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0.xml"/></Relationships>
</file>

<file path=ppt/slides/_rels/slide15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0.xml"/></Relationships>
</file>

<file path=ppt/slides/_rels/slide15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0.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2.xml"/></Relationships>
</file>

<file path=ppt/slides/_rels/slide16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0.xml"/></Relationships>
</file>

<file path=ppt/slides/_rels/slide1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6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6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8.xml"/></Relationships>
</file>

<file path=ppt/slides/_rels/slide16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88.xml"/></Relationships>
</file>

<file path=ppt/slides/_rels/slide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3.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3.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3.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3.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3.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4.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4.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4.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4.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4.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4.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4.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4.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4.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4.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4.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4.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4.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4.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5.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5.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5.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2.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6.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6.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6.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6.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6.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6.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2.xml"/></Relationships>
</file>

<file path=ppt/slides/_rels/slide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6.xml"/></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6.xml"/></Relationships>
</file>

<file path=ppt/slides/_rels/slide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6.xml"/></Relationships>
</file>

<file path=ppt/slides/_rels/slide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6.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7.xml"/></Relationships>
</file>

<file path=ppt/slides/_rels/slide8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7.xml"/></Relationships>
</file>

<file path=ppt/slides/_rels/slide8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2.xml"/></Relationships>
</file>

<file path=ppt/slides/_rels/slide9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7.xml"/></Relationships>
</file>

<file path=ppt/slides/_rels/slide9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7.xml"/></Relationships>
</file>

<file path=ppt/slides/_rels/slide9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7.xml"/></Relationships>
</file>

<file path=ppt/slides/_rels/slide9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7.xml"/></Relationships>
</file>

<file path=ppt/slides/_rels/slide9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7.xml"/></Relationships>
</file>

<file path=ppt/slides/_rels/slide9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7.xml"/></Relationships>
</file>

<file path=ppt/slides/_rels/slide9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7.xml"/></Relationships>
</file>

<file path=ppt/slides/_rels/slide9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7.xml"/></Relationships>
</file>

<file path=ppt/slides/_rels/slide9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7.xml"/></Relationships>
</file>

<file path=ppt/slides/_rels/slide9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04622" y="282223"/>
            <a:ext cx="3454400" cy="1938992"/>
          </a:xfrm>
          <a:prstGeom prst="rect">
            <a:avLst/>
          </a:prstGeom>
          <a:noFill/>
        </p:spPr>
        <p:txBody>
          <a:bodyPr>
            <a:spAutoFit/>
          </a:bodyPr>
          <a:lstStyle/>
          <a:p>
            <a:pPr algn="ctr">
              <a:defRPr/>
            </a:pPr>
            <a:r>
              <a:rPr lang="en-US" sz="4000" b="1" dirty="0">
                <a:solidFill>
                  <a:srgbClr val="000000"/>
                </a:solidFill>
                <a:effectLst>
                  <a:reflection blurRad="6350" stA="55000" endA="300" endPos="45500" dir="5400000" sy="-100000" algn="bl" rotWithShape="0"/>
                </a:effectLst>
                <a:latin typeface="Script MT Bold" panose="03040602040607080904" pitchFamily="66" charset="0"/>
                <a:cs typeface="Arial" panose="020B0604020202020204" pitchFamily="34" charset="0"/>
              </a:rPr>
              <a:t>WELCOME TO OUR SERVICES</a:t>
            </a:r>
          </a:p>
        </p:txBody>
      </p:sp>
    </p:spTree>
    <p:extLst>
      <p:ext uri="{BB962C8B-B14F-4D97-AF65-F5344CB8AC3E}">
        <p14:creationId xmlns:p14="http://schemas.microsoft.com/office/powerpoint/2010/main" val="1318584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mage result for LET'S WORSHIP TOGE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678622"/>
      </p:ext>
    </p:extLst>
  </p:cSld>
  <p:clrMapOvr>
    <a:masterClrMapping/>
  </p:clrMapOvr>
  <p:transition advClick="0" advTm="6000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416 - Do All In The Name Of The Lord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2597994166"/>
      </p:ext>
    </p:extLst>
  </p:cSld>
  <p:clrMapOvr>
    <a:masterClrMapping/>
  </p:clrMapOvr>
  <p:transition>
    <p:wipe dir="r"/>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1586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4498" name="Picture 2" descr="Image result for today's scripture text"/>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4038600" y="2057400"/>
            <a:ext cx="385762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Text Box 3"/>
          <p:cNvSpPr txBox="1">
            <a:spLocks noChangeArrowheads="1"/>
          </p:cNvSpPr>
          <p:nvPr/>
        </p:nvSpPr>
        <p:spPr bwMode="auto">
          <a:xfrm>
            <a:off x="4154346" y="2334061"/>
            <a:ext cx="472122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a:solidFill>
                  <a:srgbClr val="FFFFFF"/>
                </a:solidFill>
                <a:latin typeface="Arial" panose="020B0604020202020204" pitchFamily="34" charset="0"/>
                <a:cs typeface="Arial" panose="020B0604020202020204" pitchFamily="34" charset="0"/>
              </a:rPr>
              <a:t>TODAY’S TEXT</a:t>
            </a:r>
          </a:p>
          <a:p>
            <a:pPr algn="ctr" fontAlgn="base">
              <a:lnSpc>
                <a:spcPct val="100000"/>
              </a:lnSpc>
              <a:spcBef>
                <a:spcPct val="50000"/>
              </a:spcBef>
              <a:spcAft>
                <a:spcPct val="0"/>
              </a:spcAft>
              <a:buFontTx/>
              <a:buNone/>
            </a:pPr>
            <a:r>
              <a:rPr lang="en-US" altLang="en-US" b="1" dirty="0" smtClean="0">
                <a:solidFill>
                  <a:srgbClr val="FFFFFF"/>
                </a:solidFill>
                <a:latin typeface="Arial" panose="020B0604020202020204" pitchFamily="34" charset="0"/>
                <a:cs typeface="Arial" panose="020B0604020202020204" pitchFamily="34" charset="0"/>
              </a:rPr>
              <a:t>PAT SKIDMORE</a:t>
            </a:r>
          </a:p>
          <a:p>
            <a:pPr algn="ctr" fontAlgn="base">
              <a:lnSpc>
                <a:spcPct val="100000"/>
              </a:lnSpc>
              <a:spcBef>
                <a:spcPct val="50000"/>
              </a:spcBef>
              <a:spcAft>
                <a:spcPct val="0"/>
              </a:spcAft>
              <a:buFontTx/>
              <a:buNone/>
            </a:pPr>
            <a:r>
              <a:rPr lang="en-US" altLang="en-US" b="1" dirty="0" smtClean="0">
                <a:solidFill>
                  <a:srgbClr val="FFFFFF"/>
                </a:solidFill>
                <a:latin typeface="Arial" panose="020B0604020202020204" pitchFamily="34" charset="0"/>
                <a:cs typeface="Arial" panose="020B0604020202020204" pitchFamily="34" charset="0"/>
              </a:rPr>
              <a:t>JOSHUA 24:14-15</a:t>
            </a:r>
            <a:endParaRPr lang="en-US" alt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086978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22" name="TextBox 1"/>
          <p:cNvSpPr txBox="1">
            <a:spLocks noChangeArrowheads="1"/>
          </p:cNvSpPr>
          <p:nvPr/>
        </p:nvSpPr>
        <p:spPr bwMode="auto">
          <a:xfrm>
            <a:off x="1143000" y="457200"/>
            <a:ext cx="9912350" cy="461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R="1350">
              <a:buNone/>
            </a:pPr>
            <a:r>
              <a:rPr lang="en-US" sz="1400" b="1" dirty="0" smtClean="0">
                <a:solidFill>
                  <a:srgbClr val="21770A"/>
                </a:solidFill>
                <a:latin typeface="Trebuchet MS" panose="020B0603020202020204" pitchFamily="34" charset="0"/>
              </a:rPr>
              <a:t> </a:t>
            </a:r>
            <a:r>
              <a:rPr lang="en-US" b="1" dirty="0">
                <a:solidFill>
                  <a:schemeClr val="bg1"/>
                </a:solidFill>
                <a:latin typeface="Trebuchet MS" panose="020B0603020202020204" pitchFamily="34" charset="0"/>
              </a:rPr>
              <a:t>"Josh </a:t>
            </a:r>
            <a:r>
              <a:rPr lang="en-US" b="1" dirty="0" smtClean="0">
                <a:solidFill>
                  <a:schemeClr val="bg1"/>
                </a:solidFill>
                <a:latin typeface="Trebuchet MS" panose="020B0603020202020204" pitchFamily="34" charset="0"/>
              </a:rPr>
              <a:t>24:14-15   Now </a:t>
            </a:r>
            <a:r>
              <a:rPr lang="en-US" b="1" dirty="0">
                <a:solidFill>
                  <a:schemeClr val="bg1"/>
                </a:solidFill>
                <a:latin typeface="Trebuchet MS" panose="020B0603020202020204" pitchFamily="34" charset="0"/>
              </a:rPr>
              <a:t>fear the Lord and serve him with all faithfulness. Throw away the gods your forefathers worshiped beyond the River and in Egypt, and serve the Lord. 15 But if serving the Lord seems undesirable to you, then choose for yourselves this day whom you will serve, whether the gods your forefathers served beyond the River, or the gods of the Amorites, in whose land you are living. But as for me and my household, we will serve the Lord." </a:t>
            </a:r>
          </a:p>
          <a:p>
            <a:r>
              <a:rPr lang="en-US" dirty="0" smtClean="0"/>
              <a:t> </a:t>
            </a:r>
            <a:endParaRPr lang="en-US" dirty="0" smtClean="0">
              <a:solidFill>
                <a:srgbClr val="000000"/>
              </a:solidFill>
              <a:latin typeface="Tahoma" panose="020B0604030504040204" pitchFamily="34" charset="0"/>
            </a:endParaRPr>
          </a:p>
          <a:p>
            <a:r>
              <a:rPr lang="en-US" dirty="0" smtClean="0">
                <a:solidFill>
                  <a:srgbClr val="000000"/>
                </a:solidFill>
                <a:latin typeface="Tahoma" panose="020B0604030504040204" pitchFamily="34" charset="0"/>
              </a:rPr>
              <a:t>NIV</a:t>
            </a:r>
            <a:endParaRPr lang="en-US" alt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986003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878138" y="2070100"/>
            <a:ext cx="66579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b="1" dirty="0">
                <a:solidFill>
                  <a:srgbClr val="F2F2F2"/>
                </a:solidFill>
                <a:latin typeface="Arial" panose="020B0604020202020204" pitchFamily="34" charset="0"/>
                <a:cs typeface="Arial" panose="020B0604020202020204" pitchFamily="34" charset="0"/>
              </a:rPr>
              <a:t>INVITATION SONG</a:t>
            </a:r>
          </a:p>
          <a:p>
            <a:pPr algn="ctr" fontAlgn="base">
              <a:lnSpc>
                <a:spcPct val="100000"/>
              </a:lnSpc>
              <a:spcBef>
                <a:spcPct val="0"/>
              </a:spcBef>
              <a:spcAft>
                <a:spcPct val="0"/>
              </a:spcAft>
              <a:buFontTx/>
              <a:buNone/>
            </a:pPr>
            <a:endParaRPr lang="en-US" altLang="en-US" b="1" dirty="0">
              <a:solidFill>
                <a:srgbClr val="F2F2F2"/>
              </a:solidFill>
              <a:latin typeface="Arial" panose="020B0604020202020204" pitchFamily="34" charset="0"/>
              <a:cs typeface="Arial" panose="020B0604020202020204" pitchFamily="34" charset="0"/>
            </a:endParaRPr>
          </a:p>
          <a:p>
            <a:pPr algn="ctr" fontAlgn="base">
              <a:lnSpc>
                <a:spcPct val="100000"/>
              </a:lnSpc>
              <a:spcBef>
                <a:spcPct val="0"/>
              </a:spcBef>
              <a:spcAft>
                <a:spcPct val="0"/>
              </a:spcAft>
              <a:buFontTx/>
              <a:buNone/>
            </a:pPr>
            <a:r>
              <a:rPr lang="en-US" altLang="en-US" b="1" dirty="0" smtClean="0">
                <a:solidFill>
                  <a:srgbClr val="F2F2F2"/>
                </a:solidFill>
                <a:latin typeface="Arial" panose="020B0604020202020204" pitchFamily="34" charset="0"/>
                <a:cs typeface="Arial" panose="020B0604020202020204" pitchFamily="34" charset="0"/>
              </a:rPr>
              <a:t># 325</a:t>
            </a:r>
          </a:p>
          <a:p>
            <a:pPr algn="ctr" fontAlgn="base">
              <a:lnSpc>
                <a:spcPct val="100000"/>
              </a:lnSpc>
              <a:spcBef>
                <a:spcPct val="0"/>
              </a:spcBef>
              <a:spcAft>
                <a:spcPct val="0"/>
              </a:spcAft>
              <a:buFontTx/>
              <a:buNone/>
            </a:pPr>
            <a:endParaRPr lang="en-US" altLang="en-US" b="1" dirty="0">
              <a:solidFill>
                <a:srgbClr val="F2F2F2"/>
              </a:solidFill>
              <a:latin typeface="Arial" panose="020B0604020202020204" pitchFamily="34" charset="0"/>
              <a:cs typeface="Arial" panose="020B0604020202020204" pitchFamily="34" charset="0"/>
            </a:endParaRPr>
          </a:p>
          <a:p>
            <a:pPr algn="ctr" fontAlgn="base">
              <a:lnSpc>
                <a:spcPct val="100000"/>
              </a:lnSpc>
              <a:spcBef>
                <a:spcPct val="0"/>
              </a:spcBef>
              <a:spcAft>
                <a:spcPct val="0"/>
              </a:spcAft>
              <a:buFontTx/>
              <a:buNone/>
            </a:pPr>
            <a:r>
              <a:rPr lang="en-US" altLang="en-US" b="1" dirty="0" smtClean="0">
                <a:solidFill>
                  <a:srgbClr val="F2F2F2"/>
                </a:solidFill>
                <a:latin typeface="Arial" panose="020B0604020202020204" pitchFamily="34" charset="0"/>
                <a:cs typeface="Arial" panose="020B0604020202020204" pitchFamily="34" charset="0"/>
              </a:rPr>
              <a:t>I AM RESOLVED</a:t>
            </a:r>
            <a:endParaRPr lang="en-US" altLang="en-US" b="1" dirty="0">
              <a:solidFill>
                <a:srgbClr val="F2F2F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7458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j043527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0320" y="1704681"/>
            <a:ext cx="3886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 Box 5"/>
          <p:cNvSpPr txBox="1">
            <a:spLocks noChangeArrowheads="1"/>
          </p:cNvSpPr>
          <p:nvPr/>
        </p:nvSpPr>
        <p:spPr bwMode="auto">
          <a:xfrm>
            <a:off x="2895600" y="533401"/>
            <a:ext cx="6248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4000" b="1" dirty="0">
                <a:solidFill>
                  <a:srgbClr val="A50021"/>
                </a:solidFill>
                <a:effectLst>
                  <a:outerShdw blurRad="38100" dist="38100" dir="2700000" algn="tl">
                    <a:srgbClr val="C0C0C0"/>
                  </a:outerShdw>
                </a:effectLst>
              </a:rPr>
              <a:t>MAKING CHOICES</a:t>
            </a:r>
          </a:p>
        </p:txBody>
      </p:sp>
      <p:sp>
        <p:nvSpPr>
          <p:cNvPr id="2054" name="Text Box 6"/>
          <p:cNvSpPr txBox="1">
            <a:spLocks noChangeArrowheads="1"/>
          </p:cNvSpPr>
          <p:nvPr/>
        </p:nvSpPr>
        <p:spPr bwMode="auto">
          <a:xfrm>
            <a:off x="1910499" y="4959187"/>
            <a:ext cx="79028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A50021"/>
                </a:solidFill>
                <a:effectLst>
                  <a:outerShdw blurRad="38100" dist="38100" dir="2700000" algn="tl">
                    <a:srgbClr val="C0C0C0"/>
                  </a:outerShdw>
                </a:effectLst>
                <a:latin typeface="Tahoma" panose="020B0604030504040204" pitchFamily="34" charset="0"/>
              </a:rPr>
              <a:t>EVERY DAY WE ARE FACED WITH CHOICES</a:t>
            </a:r>
          </a:p>
        </p:txBody>
      </p:sp>
    </p:spTree>
    <p:extLst>
      <p:ext uri="{BB962C8B-B14F-4D97-AF65-F5344CB8AC3E}">
        <p14:creationId xmlns:p14="http://schemas.microsoft.com/office/powerpoint/2010/main" val="1666641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dissolve">
                                      <p:cBhvr>
                                        <p:cTn id="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p:cNvSpPr txBox="1">
            <a:spLocks noChangeArrowheads="1"/>
          </p:cNvSpPr>
          <p:nvPr/>
        </p:nvSpPr>
        <p:spPr bwMode="auto">
          <a:xfrm>
            <a:off x="2209799" y="228600"/>
            <a:ext cx="71321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u="sng" dirty="0" smtClean="0">
                <a:solidFill>
                  <a:srgbClr val="FFFFFF"/>
                </a:solidFill>
                <a:effectLst>
                  <a:outerShdw blurRad="38100" dist="38100" dir="2700000" algn="tl">
                    <a:srgbClr val="000000"/>
                  </a:outerShdw>
                </a:effectLst>
                <a:latin typeface="Arial" panose="020B0604020202020204" pitchFamily="34" charset="0"/>
              </a:rPr>
              <a:t>THE BIBLE TALKS ABOUT CHOICES </a:t>
            </a:r>
            <a:endParaRPr lang="en-US" altLang="en-US" sz="2800" b="1" u="sng" dirty="0">
              <a:solidFill>
                <a:srgbClr val="FFFFFF"/>
              </a:solidFill>
              <a:effectLst>
                <a:outerShdw blurRad="38100" dist="38100" dir="2700000" algn="tl">
                  <a:srgbClr val="000000"/>
                </a:outerShdw>
              </a:effectLst>
              <a:latin typeface="Arial" panose="020B0604020202020204" pitchFamily="34" charset="0"/>
            </a:endParaRPr>
          </a:p>
        </p:txBody>
      </p:sp>
      <p:sp>
        <p:nvSpPr>
          <p:cNvPr id="2" name="TextBox 1"/>
          <p:cNvSpPr txBox="1"/>
          <p:nvPr/>
        </p:nvSpPr>
        <p:spPr>
          <a:xfrm>
            <a:off x="650450" y="1904215"/>
            <a:ext cx="10510887" cy="3970318"/>
          </a:xfrm>
          <a:prstGeom prst="rect">
            <a:avLst/>
          </a:prstGeom>
          <a:noFill/>
        </p:spPr>
        <p:txBody>
          <a:bodyPr wrap="square" rtlCol="0">
            <a:spAutoFit/>
          </a:bodyPr>
          <a:lstStyle/>
          <a:p>
            <a:r>
              <a:rPr lang="en-US" dirty="0"/>
              <a:t> </a:t>
            </a:r>
            <a:r>
              <a:rPr lang="en-US" sz="2800" b="1" dirty="0">
                <a:latin typeface="Tahoma" panose="020B0604030504040204" pitchFamily="34" charset="0"/>
              </a:rPr>
              <a:t>J</a:t>
            </a:r>
            <a:r>
              <a:rPr lang="en-US" sz="2800" b="1" dirty="0" smtClean="0">
                <a:latin typeface="Tahoma" panose="020B0604030504040204" pitchFamily="34" charset="0"/>
              </a:rPr>
              <a:t>osh 24:14-15  </a:t>
            </a:r>
            <a:r>
              <a:rPr lang="en-US" sz="2800" b="1" dirty="0" smtClean="0">
                <a:latin typeface="Trebuchet MS" panose="020B0603020202020204" pitchFamily="34" charset="0"/>
              </a:rPr>
              <a:t>"Now </a:t>
            </a:r>
            <a:r>
              <a:rPr lang="en-US" sz="2800" b="1" dirty="0">
                <a:latin typeface="Trebuchet MS" panose="020B0603020202020204" pitchFamily="34" charset="0"/>
              </a:rPr>
              <a:t>fear the Lord and serve him with all faithfulness. Throw away the gods your forefathers worshiped beyond the River and in Egypt, and serve the Lord. </a:t>
            </a:r>
            <a:r>
              <a:rPr lang="en-US" sz="2800" b="1" baseline="30000" dirty="0">
                <a:latin typeface="Trebuchet MS" panose="020B0603020202020204" pitchFamily="34" charset="0"/>
              </a:rPr>
              <a:t>15</a:t>
            </a:r>
            <a:r>
              <a:rPr lang="en-US" sz="2800" b="1" dirty="0">
                <a:latin typeface="Trebuchet MS" panose="020B0603020202020204" pitchFamily="34" charset="0"/>
              </a:rPr>
              <a:t> But if serving the Lord seems undesirable to you, then choose for yourselves this day whom you will serve, whether the gods your forefathers served beyond the River, or the gods of the Amorites, in whose land you are living. But as for me and my household, we will serve the Lord." </a:t>
            </a:r>
          </a:p>
          <a:p>
            <a:pPr marR="1350"/>
            <a:endParaRPr lang="en-US" sz="2800" b="1" dirty="0">
              <a:latin typeface="Tahoma" panose="020B0604030504040204" pitchFamily="34" charset="0"/>
            </a:endParaRPr>
          </a:p>
        </p:txBody>
      </p:sp>
      <p:sp>
        <p:nvSpPr>
          <p:cNvPr id="3" name="TextBox 2"/>
          <p:cNvSpPr txBox="1"/>
          <p:nvPr/>
        </p:nvSpPr>
        <p:spPr>
          <a:xfrm>
            <a:off x="725864" y="1140643"/>
            <a:ext cx="10529740" cy="523220"/>
          </a:xfrm>
          <a:prstGeom prst="rect">
            <a:avLst/>
          </a:prstGeom>
          <a:noFill/>
        </p:spPr>
        <p:txBody>
          <a:bodyPr wrap="square" rtlCol="0">
            <a:spAutoFit/>
          </a:bodyPr>
          <a:lstStyle/>
          <a:p>
            <a:pPr algn="ctr"/>
            <a:r>
              <a:rPr lang="en-US" sz="2800" b="1" dirty="0" smtClean="0">
                <a:latin typeface="+mj-lt"/>
              </a:rPr>
              <a:t>THE WORD “CHOICES” IS USED 66 TIMES IN THE BIBLE</a:t>
            </a:r>
            <a:endParaRPr lang="en-US" sz="2800" b="1" dirty="0">
              <a:latin typeface="+mj-lt"/>
            </a:endParaRPr>
          </a:p>
        </p:txBody>
      </p:sp>
    </p:spTree>
    <p:extLst>
      <p:ext uri="{BB962C8B-B14F-4D97-AF65-F5344CB8AC3E}">
        <p14:creationId xmlns:p14="http://schemas.microsoft.com/office/powerpoint/2010/main" val="141858388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p:cNvSpPr txBox="1">
            <a:spLocks noChangeArrowheads="1"/>
          </p:cNvSpPr>
          <p:nvPr/>
        </p:nvSpPr>
        <p:spPr bwMode="auto">
          <a:xfrm>
            <a:off x="2209799" y="228600"/>
            <a:ext cx="71321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u="sng" dirty="0" smtClean="0">
                <a:solidFill>
                  <a:srgbClr val="FFFFFF"/>
                </a:solidFill>
                <a:effectLst>
                  <a:outerShdw blurRad="38100" dist="38100" dir="2700000" algn="tl">
                    <a:srgbClr val="000000"/>
                  </a:outerShdw>
                </a:effectLst>
                <a:latin typeface="Arial" panose="020B0604020202020204" pitchFamily="34" charset="0"/>
              </a:rPr>
              <a:t>THE BIBLE TALKS ABOUT CHOICES </a:t>
            </a:r>
            <a:endParaRPr lang="en-US" altLang="en-US" sz="2800" b="1" u="sng" dirty="0">
              <a:solidFill>
                <a:srgbClr val="FFFFFF"/>
              </a:solidFill>
              <a:effectLst>
                <a:outerShdw blurRad="38100" dist="38100" dir="2700000" algn="tl">
                  <a:srgbClr val="000000"/>
                </a:outerShdw>
              </a:effectLst>
              <a:latin typeface="Arial" panose="020B0604020202020204" pitchFamily="34" charset="0"/>
            </a:endParaRPr>
          </a:p>
        </p:txBody>
      </p:sp>
      <p:sp>
        <p:nvSpPr>
          <p:cNvPr id="2" name="TextBox 1"/>
          <p:cNvSpPr txBox="1"/>
          <p:nvPr/>
        </p:nvSpPr>
        <p:spPr>
          <a:xfrm>
            <a:off x="923826" y="1875935"/>
            <a:ext cx="10510887" cy="3970318"/>
          </a:xfrm>
          <a:prstGeom prst="rect">
            <a:avLst/>
          </a:prstGeom>
          <a:noFill/>
        </p:spPr>
        <p:txBody>
          <a:bodyPr wrap="square" rtlCol="0">
            <a:spAutoFit/>
          </a:bodyPr>
          <a:lstStyle/>
          <a:p>
            <a:r>
              <a:rPr lang="en-US" dirty="0"/>
              <a:t> </a:t>
            </a:r>
            <a:r>
              <a:rPr lang="en-US" sz="2800" b="1" dirty="0">
                <a:latin typeface="Tahoma" panose="020B0604030504040204" pitchFamily="34" charset="0"/>
              </a:rPr>
              <a:t>J</a:t>
            </a:r>
            <a:r>
              <a:rPr lang="en-US" sz="2800" b="1" dirty="0" smtClean="0">
                <a:latin typeface="Tahoma" panose="020B0604030504040204" pitchFamily="34" charset="0"/>
              </a:rPr>
              <a:t>osh 24:14-15  </a:t>
            </a:r>
            <a:r>
              <a:rPr lang="en-US" sz="2800" b="1" dirty="0" smtClean="0">
                <a:latin typeface="Trebuchet MS" panose="020B0603020202020204" pitchFamily="34" charset="0"/>
              </a:rPr>
              <a:t>"Now </a:t>
            </a:r>
            <a:r>
              <a:rPr lang="en-US" sz="2800" b="1" dirty="0">
                <a:latin typeface="Trebuchet MS" panose="020B0603020202020204" pitchFamily="34" charset="0"/>
              </a:rPr>
              <a:t>fear the Lord and serve him with all faithfulness. Throw away the gods your forefathers worshiped beyond the River and in Egypt, and serve the Lord. </a:t>
            </a:r>
            <a:r>
              <a:rPr lang="en-US" sz="2800" b="1" baseline="30000" dirty="0">
                <a:latin typeface="Trebuchet MS" panose="020B0603020202020204" pitchFamily="34" charset="0"/>
              </a:rPr>
              <a:t>15</a:t>
            </a:r>
            <a:r>
              <a:rPr lang="en-US" sz="2800" b="1" dirty="0">
                <a:latin typeface="Trebuchet MS" panose="020B0603020202020204" pitchFamily="34" charset="0"/>
              </a:rPr>
              <a:t> But if serving the Lord seems undesirable to you, then </a:t>
            </a:r>
            <a:r>
              <a:rPr lang="en-US" sz="2800" b="1" i="1" u="sng" dirty="0">
                <a:solidFill>
                  <a:srgbClr val="FFFF00"/>
                </a:solidFill>
                <a:latin typeface="Trebuchet MS" panose="020B0603020202020204" pitchFamily="34" charset="0"/>
              </a:rPr>
              <a:t>choose for yourselves this day whom you will serve</a:t>
            </a:r>
            <a:r>
              <a:rPr lang="en-US" sz="2800" b="1" dirty="0">
                <a:latin typeface="Trebuchet MS" panose="020B0603020202020204" pitchFamily="34" charset="0"/>
              </a:rPr>
              <a:t>, whether the gods your forefathers served beyond the River, or the gods of the Amorites, in whose land you are living. But as for me and my household, we will serve the Lord." </a:t>
            </a:r>
          </a:p>
          <a:p>
            <a:pPr marR="1350"/>
            <a:endParaRPr lang="en-US" sz="2800" b="1" dirty="0">
              <a:latin typeface="Tahoma" panose="020B0604030504040204" pitchFamily="34" charset="0"/>
            </a:endParaRPr>
          </a:p>
        </p:txBody>
      </p:sp>
      <p:sp>
        <p:nvSpPr>
          <p:cNvPr id="3" name="TextBox 2"/>
          <p:cNvSpPr txBox="1"/>
          <p:nvPr/>
        </p:nvSpPr>
        <p:spPr>
          <a:xfrm>
            <a:off x="754144" y="5467546"/>
            <a:ext cx="10850252" cy="954107"/>
          </a:xfrm>
          <a:prstGeom prst="rect">
            <a:avLst/>
          </a:prstGeom>
          <a:noFill/>
        </p:spPr>
        <p:txBody>
          <a:bodyPr wrap="square" rtlCol="0">
            <a:spAutoFit/>
          </a:bodyPr>
          <a:lstStyle/>
          <a:p>
            <a:pPr algn="ctr"/>
            <a:r>
              <a:rPr lang="en-US" sz="2800" b="1" dirty="0" smtClean="0">
                <a:latin typeface="+mj-lt"/>
              </a:rPr>
              <a:t>JOSHUA CALLED UPON ISRAEL TO MAKE A CHOICE BETWEEN IDOLS AND GOD</a:t>
            </a:r>
            <a:endParaRPr lang="en-US" sz="2800" b="1" dirty="0">
              <a:latin typeface="+mj-lt"/>
            </a:endParaRPr>
          </a:p>
        </p:txBody>
      </p:sp>
      <p:sp>
        <p:nvSpPr>
          <p:cNvPr id="5" name="Rectangle 4"/>
          <p:cNvSpPr/>
          <p:nvPr/>
        </p:nvSpPr>
        <p:spPr>
          <a:xfrm>
            <a:off x="1140643" y="1129211"/>
            <a:ext cx="10105534" cy="523220"/>
          </a:xfrm>
          <a:prstGeom prst="rect">
            <a:avLst/>
          </a:prstGeom>
        </p:spPr>
        <p:txBody>
          <a:bodyPr wrap="square">
            <a:spAutoFit/>
          </a:bodyPr>
          <a:lstStyle/>
          <a:p>
            <a:r>
              <a:rPr lang="en-US" sz="2800" b="1" dirty="0">
                <a:latin typeface="+mj-lt"/>
              </a:rPr>
              <a:t>THE WORD “CHOICES IS USED 66 TIMES IN THE BIBLE</a:t>
            </a:r>
          </a:p>
        </p:txBody>
      </p:sp>
    </p:spTree>
    <p:extLst>
      <p:ext uri="{BB962C8B-B14F-4D97-AF65-F5344CB8AC3E}">
        <p14:creationId xmlns:p14="http://schemas.microsoft.com/office/powerpoint/2010/main" val="305598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dog_cou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5"/>
          <p:cNvSpPr txBox="1">
            <a:spLocks noChangeArrowheads="1"/>
          </p:cNvSpPr>
          <p:nvPr/>
        </p:nvSpPr>
        <p:spPr bwMode="auto">
          <a:xfrm>
            <a:off x="3429000" y="609601"/>
            <a:ext cx="5867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4000" b="1">
                <a:solidFill>
                  <a:srgbClr val="FFFFFF"/>
                </a:solidFill>
                <a:effectLst>
                  <a:outerShdw blurRad="38100" dist="38100" dir="2700000" algn="tl">
                    <a:srgbClr val="C0C0C0"/>
                  </a:outerShdw>
                </a:effectLst>
              </a:rPr>
              <a:t>SHOULD I GET A DOG?</a:t>
            </a:r>
          </a:p>
        </p:txBody>
      </p:sp>
    </p:spTree>
    <p:extLst>
      <p:ext uri="{BB962C8B-B14F-4D97-AF65-F5344CB8AC3E}">
        <p14:creationId xmlns:p14="http://schemas.microsoft.com/office/powerpoint/2010/main" val="3551668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dissolve">
                                      <p:cBhvr>
                                        <p:cTn id="7"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kids_and_pa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88" y="0"/>
            <a:ext cx="12257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5"/>
          <p:cNvSpPr txBox="1">
            <a:spLocks noChangeArrowheads="1"/>
          </p:cNvSpPr>
          <p:nvPr/>
        </p:nvSpPr>
        <p:spPr bwMode="auto">
          <a:xfrm>
            <a:off x="6324600" y="228601"/>
            <a:ext cx="3581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4000" b="1">
                <a:solidFill>
                  <a:srgbClr val="FFFFFF"/>
                </a:solidFill>
                <a:effectLst>
                  <a:outerShdw blurRad="38100" dist="38100" dir="2700000" algn="tl">
                    <a:srgbClr val="C0C0C0"/>
                  </a:outerShdw>
                </a:effectLst>
              </a:rPr>
              <a:t>OR HAVE CHILDREN?</a:t>
            </a:r>
          </a:p>
        </p:txBody>
      </p:sp>
    </p:spTree>
    <p:extLst>
      <p:ext uri="{BB962C8B-B14F-4D97-AF65-F5344CB8AC3E}">
        <p14:creationId xmlns:p14="http://schemas.microsoft.com/office/powerpoint/2010/main" val="3984004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dissolve">
                                      <p:cBhvr>
                                        <p:cTn id="7" dur="500"/>
                                        <p:tgtEl>
                                          <p:spTgt spid="307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noChangeArrowheads="1"/>
          </p:cNvSpPr>
          <p:nvPr>
            <p:ph type="title"/>
          </p:nvPr>
        </p:nvSpPr>
        <p:spPr/>
        <p:txBody>
          <a:bodyPr/>
          <a:lstStyle/>
          <a:p>
            <a:pPr eaLnBrk="1" hangingPunct="1"/>
            <a:endParaRPr lang="en-US" altLang="en-US" smtClean="0"/>
          </a:p>
        </p:txBody>
      </p:sp>
      <p:pic>
        <p:nvPicPr>
          <p:cNvPr id="119811" name="Picture 2" descr="It's Time for Worship - YouTub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69180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2133600" y="762000"/>
            <a:ext cx="37338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altLang="en-US" sz="2400" b="1">
                <a:solidFill>
                  <a:srgbClr val="FFFF00"/>
                </a:solidFill>
                <a:effectLst>
                  <a:outerShdw blurRad="38100" dist="38100" dir="2700000" algn="tl">
                    <a:srgbClr val="000000"/>
                  </a:outerShdw>
                </a:effectLst>
                <a:latin typeface="Arial" panose="020B0604020202020204" pitchFamily="34" charset="0"/>
              </a:rPr>
              <a:t>WILL WE GET UP?</a:t>
            </a:r>
          </a:p>
          <a:p>
            <a:pPr fontAlgn="base">
              <a:spcBef>
                <a:spcPct val="50000"/>
              </a:spcBef>
              <a:spcAft>
                <a:spcPct val="0"/>
              </a:spcAft>
              <a:defRPr/>
            </a:pPr>
            <a:r>
              <a:rPr lang="en-US" altLang="en-US" sz="2400" b="1">
                <a:solidFill>
                  <a:srgbClr val="FFFF00"/>
                </a:solidFill>
                <a:effectLst>
                  <a:outerShdw blurRad="38100" dist="38100" dir="2700000" algn="tl">
                    <a:srgbClr val="000000"/>
                  </a:outerShdw>
                </a:effectLst>
                <a:latin typeface="Arial" panose="020B0604020202020204" pitchFamily="34" charset="0"/>
              </a:rPr>
              <a:t>WHAT WILL WE WEAR?</a:t>
            </a:r>
          </a:p>
          <a:p>
            <a:pPr fontAlgn="base">
              <a:spcBef>
                <a:spcPct val="50000"/>
              </a:spcBef>
              <a:spcAft>
                <a:spcPct val="0"/>
              </a:spcAft>
              <a:defRPr/>
            </a:pPr>
            <a:r>
              <a:rPr lang="en-US" altLang="en-US" sz="2400" b="1">
                <a:solidFill>
                  <a:srgbClr val="FFFF00"/>
                </a:solidFill>
                <a:effectLst>
                  <a:outerShdw blurRad="38100" dist="38100" dir="2700000" algn="tl">
                    <a:srgbClr val="000000"/>
                  </a:outerShdw>
                </a:effectLst>
                <a:latin typeface="Arial" panose="020B0604020202020204" pitchFamily="34" charset="0"/>
              </a:rPr>
              <a:t>WHAT WILL WE EAT?</a:t>
            </a:r>
          </a:p>
          <a:p>
            <a:pPr fontAlgn="base">
              <a:spcBef>
                <a:spcPct val="50000"/>
              </a:spcBef>
              <a:spcAft>
                <a:spcPct val="0"/>
              </a:spcAft>
              <a:defRPr/>
            </a:pPr>
            <a:endParaRPr lang="en-US" altLang="en-US" sz="2400" b="1">
              <a:solidFill>
                <a:srgbClr val="FFFF00"/>
              </a:solidFill>
              <a:effectLst>
                <a:outerShdw blurRad="38100" dist="38100" dir="2700000" algn="tl">
                  <a:srgbClr val="000000"/>
                </a:outerShdw>
              </a:effectLst>
              <a:latin typeface="Arial" panose="020B0604020202020204" pitchFamily="34" charset="0"/>
            </a:endParaRPr>
          </a:p>
        </p:txBody>
      </p:sp>
      <p:sp>
        <p:nvSpPr>
          <p:cNvPr id="5125" name="Text Box 5"/>
          <p:cNvSpPr txBox="1">
            <a:spLocks noChangeArrowheads="1"/>
          </p:cNvSpPr>
          <p:nvPr/>
        </p:nvSpPr>
        <p:spPr bwMode="auto">
          <a:xfrm>
            <a:off x="2209800" y="228600"/>
            <a:ext cx="3581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2800" b="1" u="sng" dirty="0">
                <a:solidFill>
                  <a:srgbClr val="FFFFFF"/>
                </a:solidFill>
                <a:effectLst>
                  <a:outerShdw blurRad="38100" dist="38100" dir="2700000" algn="tl">
                    <a:srgbClr val="000000"/>
                  </a:outerShdw>
                </a:effectLst>
                <a:latin typeface="Arial" panose="020B0604020202020204" pitchFamily="34" charset="0"/>
              </a:rPr>
              <a:t>SMALL CHOICES</a:t>
            </a:r>
          </a:p>
        </p:txBody>
      </p:sp>
      <p:sp>
        <p:nvSpPr>
          <p:cNvPr id="5126" name="Text Box 6"/>
          <p:cNvSpPr txBox="1">
            <a:spLocks noChangeArrowheads="1"/>
          </p:cNvSpPr>
          <p:nvPr/>
        </p:nvSpPr>
        <p:spPr bwMode="auto">
          <a:xfrm>
            <a:off x="1442301" y="2438400"/>
            <a:ext cx="50150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u="sng" dirty="0">
                <a:solidFill>
                  <a:srgbClr val="FFFFFF"/>
                </a:solidFill>
                <a:effectLst>
                  <a:outerShdw blurRad="38100" dist="38100" dir="2700000" algn="tl">
                    <a:srgbClr val="000000"/>
                  </a:outerShdw>
                </a:effectLst>
                <a:latin typeface="Arial" panose="020B0604020202020204" pitchFamily="34" charset="0"/>
              </a:rPr>
              <a:t>BIGGER CHOICES</a:t>
            </a:r>
          </a:p>
        </p:txBody>
      </p:sp>
      <p:sp>
        <p:nvSpPr>
          <p:cNvPr id="5127" name="Text Box 7"/>
          <p:cNvSpPr txBox="1">
            <a:spLocks noChangeArrowheads="1"/>
          </p:cNvSpPr>
          <p:nvPr/>
        </p:nvSpPr>
        <p:spPr bwMode="auto">
          <a:xfrm>
            <a:off x="2057400" y="3048000"/>
            <a:ext cx="5105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altLang="en-US" sz="2400" b="1">
                <a:solidFill>
                  <a:srgbClr val="FFFF00"/>
                </a:solidFill>
                <a:effectLst>
                  <a:outerShdw blurRad="38100" dist="38100" dir="2700000" algn="tl">
                    <a:srgbClr val="000000"/>
                  </a:outerShdw>
                </a:effectLst>
                <a:latin typeface="Arial" panose="020B0604020202020204" pitchFamily="34" charset="0"/>
              </a:rPr>
              <a:t>WHAT WILL I DO FOR A LIVING?</a:t>
            </a:r>
          </a:p>
          <a:p>
            <a:pPr fontAlgn="base">
              <a:spcBef>
                <a:spcPct val="50000"/>
              </a:spcBef>
              <a:spcAft>
                <a:spcPct val="0"/>
              </a:spcAft>
              <a:defRPr/>
            </a:pPr>
            <a:r>
              <a:rPr lang="en-US" altLang="en-US" sz="2400" b="1">
                <a:solidFill>
                  <a:srgbClr val="FFFF00"/>
                </a:solidFill>
                <a:effectLst>
                  <a:outerShdw blurRad="38100" dist="38100" dir="2700000" algn="tl">
                    <a:srgbClr val="000000"/>
                  </a:outerShdw>
                </a:effectLst>
                <a:latin typeface="Arial" panose="020B0604020202020204" pitchFamily="34" charset="0"/>
              </a:rPr>
              <a:t>WHO WILL I MARRY?</a:t>
            </a:r>
          </a:p>
          <a:p>
            <a:pPr fontAlgn="base">
              <a:spcBef>
                <a:spcPct val="50000"/>
              </a:spcBef>
              <a:spcAft>
                <a:spcPct val="0"/>
              </a:spcAft>
              <a:defRPr/>
            </a:pPr>
            <a:endParaRPr lang="en-US" altLang="en-US" sz="2400" b="1">
              <a:solidFill>
                <a:srgbClr val="FFFF00"/>
              </a:solidFill>
              <a:effectLst>
                <a:outerShdw blurRad="38100" dist="38100" dir="2700000" algn="tl">
                  <a:srgbClr val="000000"/>
                </a:outerShdw>
              </a:effectLst>
              <a:latin typeface="Arial" panose="020B0604020202020204" pitchFamily="34" charset="0"/>
            </a:endParaRPr>
          </a:p>
        </p:txBody>
      </p:sp>
      <p:sp>
        <p:nvSpPr>
          <p:cNvPr id="5128" name="AutoShape 8"/>
          <p:cNvSpPr>
            <a:spLocks noChangeArrowheads="1"/>
          </p:cNvSpPr>
          <p:nvPr/>
        </p:nvSpPr>
        <p:spPr bwMode="auto">
          <a:xfrm>
            <a:off x="5791200" y="609600"/>
            <a:ext cx="3886200" cy="1905000"/>
          </a:xfrm>
          <a:prstGeom prst="leftArrowCallout">
            <a:avLst>
              <a:gd name="adj1" fmla="val 25000"/>
              <a:gd name="adj2" fmla="val 25000"/>
              <a:gd name="adj3" fmla="val 32527"/>
              <a:gd name="adj4" fmla="val 6666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2000" b="1">
                <a:solidFill>
                  <a:srgbClr val="003399"/>
                </a:solidFill>
                <a:effectLst>
                  <a:outerShdw blurRad="38100" dist="38100" dir="2700000" algn="tl">
                    <a:srgbClr val="C0C0C0"/>
                  </a:outerShdw>
                </a:effectLst>
                <a:latin typeface="Arial" panose="020B0604020202020204" pitchFamily="34" charset="0"/>
              </a:rPr>
              <a:t>OFTEN A </a:t>
            </a:r>
          </a:p>
          <a:p>
            <a:pPr algn="ctr" fontAlgn="base">
              <a:spcBef>
                <a:spcPct val="0"/>
              </a:spcBef>
              <a:spcAft>
                <a:spcPct val="0"/>
              </a:spcAft>
              <a:defRPr/>
            </a:pPr>
            <a:r>
              <a:rPr lang="en-US" altLang="en-US" sz="2000" b="1">
                <a:solidFill>
                  <a:srgbClr val="003399"/>
                </a:solidFill>
                <a:effectLst>
                  <a:outerShdw blurRad="38100" dist="38100" dir="2700000" algn="tl">
                    <a:srgbClr val="C0C0C0"/>
                  </a:outerShdw>
                </a:effectLst>
                <a:latin typeface="Arial" panose="020B0604020202020204" pitchFamily="34" charset="0"/>
              </a:rPr>
              <a:t>PATTERN OF</a:t>
            </a:r>
          </a:p>
          <a:p>
            <a:pPr algn="ctr" fontAlgn="base">
              <a:spcBef>
                <a:spcPct val="0"/>
              </a:spcBef>
              <a:spcAft>
                <a:spcPct val="0"/>
              </a:spcAft>
              <a:defRPr/>
            </a:pPr>
            <a:r>
              <a:rPr lang="en-US" altLang="en-US" sz="2000" b="1">
                <a:solidFill>
                  <a:srgbClr val="003399"/>
                </a:solidFill>
                <a:effectLst>
                  <a:outerShdw blurRad="38100" dist="38100" dir="2700000" algn="tl">
                    <a:srgbClr val="C0C0C0"/>
                  </a:outerShdw>
                </a:effectLst>
                <a:latin typeface="Arial" panose="020B0604020202020204" pitchFamily="34" charset="0"/>
              </a:rPr>
              <a:t>BEHAVIOR</a:t>
            </a:r>
          </a:p>
          <a:p>
            <a:pPr algn="ctr" fontAlgn="base">
              <a:spcBef>
                <a:spcPct val="0"/>
              </a:spcBef>
              <a:spcAft>
                <a:spcPct val="0"/>
              </a:spcAft>
              <a:defRPr/>
            </a:pPr>
            <a:r>
              <a:rPr lang="en-US" altLang="en-US" sz="2000" b="1">
                <a:solidFill>
                  <a:srgbClr val="003399"/>
                </a:solidFill>
                <a:effectLst>
                  <a:outerShdw blurRad="38100" dist="38100" dir="2700000" algn="tl">
                    <a:srgbClr val="C0C0C0"/>
                  </a:outerShdw>
                </a:effectLst>
                <a:latin typeface="Arial" panose="020B0604020202020204" pitchFamily="34" charset="0"/>
              </a:rPr>
              <a:t>DEFINES OUR </a:t>
            </a:r>
          </a:p>
          <a:p>
            <a:pPr algn="ctr" fontAlgn="base">
              <a:spcBef>
                <a:spcPct val="0"/>
              </a:spcBef>
              <a:spcAft>
                <a:spcPct val="0"/>
              </a:spcAft>
              <a:defRPr/>
            </a:pPr>
            <a:r>
              <a:rPr lang="en-US" altLang="en-US" sz="2000" b="1">
                <a:solidFill>
                  <a:srgbClr val="003399"/>
                </a:solidFill>
                <a:effectLst>
                  <a:outerShdw blurRad="38100" dist="38100" dir="2700000" algn="tl">
                    <a:srgbClr val="C0C0C0"/>
                  </a:outerShdw>
                </a:effectLst>
                <a:latin typeface="Arial" panose="020B0604020202020204" pitchFamily="34" charset="0"/>
              </a:rPr>
              <a:t>SMALLER CHOICES</a:t>
            </a:r>
          </a:p>
        </p:txBody>
      </p:sp>
      <p:sp>
        <p:nvSpPr>
          <p:cNvPr id="5129" name="Text Box 9"/>
          <p:cNvSpPr txBox="1">
            <a:spLocks noChangeArrowheads="1"/>
          </p:cNvSpPr>
          <p:nvPr/>
        </p:nvSpPr>
        <p:spPr bwMode="auto">
          <a:xfrm>
            <a:off x="1121789" y="5638801"/>
            <a:ext cx="98604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FEW PEOPLE CONSIDER CHOICES IN THE GREATER CONTEXT OF LIFE &amp; CONSEQUENCES</a:t>
            </a:r>
          </a:p>
        </p:txBody>
      </p:sp>
      <p:sp>
        <p:nvSpPr>
          <p:cNvPr id="5130" name="Text Box 10"/>
          <p:cNvSpPr txBox="1">
            <a:spLocks noChangeArrowheads="1"/>
          </p:cNvSpPr>
          <p:nvPr/>
        </p:nvSpPr>
        <p:spPr bwMode="auto">
          <a:xfrm>
            <a:off x="1442301" y="4114800"/>
            <a:ext cx="59490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u="sng" dirty="0">
                <a:solidFill>
                  <a:srgbClr val="FFFFFF"/>
                </a:solidFill>
                <a:effectLst>
                  <a:outerShdw blurRad="38100" dist="38100" dir="2700000" algn="tl">
                    <a:srgbClr val="000000"/>
                  </a:outerShdw>
                </a:effectLst>
                <a:latin typeface="Arial" panose="020B0604020202020204" pitchFamily="34" charset="0"/>
              </a:rPr>
              <a:t>WE CHOOSE OUR ATTITUDE</a:t>
            </a:r>
          </a:p>
        </p:txBody>
      </p:sp>
      <p:sp>
        <p:nvSpPr>
          <p:cNvPr id="5131" name="Text Box 11"/>
          <p:cNvSpPr txBox="1">
            <a:spLocks noChangeArrowheads="1"/>
          </p:cNvSpPr>
          <p:nvPr/>
        </p:nvSpPr>
        <p:spPr bwMode="auto">
          <a:xfrm>
            <a:off x="2133600" y="4648201"/>
            <a:ext cx="5257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altLang="en-US" sz="2400" b="1">
                <a:solidFill>
                  <a:srgbClr val="FFFF00"/>
                </a:solidFill>
                <a:effectLst>
                  <a:outerShdw blurRad="38100" dist="38100" dir="2700000" algn="tl">
                    <a:srgbClr val="000000"/>
                  </a:outerShdw>
                </a:effectLst>
                <a:latin typeface="Arial" panose="020B0604020202020204" pitchFamily="34" charset="0"/>
              </a:rPr>
              <a:t>WILL I BE HAPPY?</a:t>
            </a:r>
          </a:p>
          <a:p>
            <a:pPr fontAlgn="base">
              <a:spcBef>
                <a:spcPct val="50000"/>
              </a:spcBef>
              <a:spcAft>
                <a:spcPct val="0"/>
              </a:spcAft>
              <a:defRPr/>
            </a:pPr>
            <a:r>
              <a:rPr lang="en-US" altLang="en-US" sz="2400" b="1">
                <a:solidFill>
                  <a:srgbClr val="FFFF00"/>
                </a:solidFill>
                <a:effectLst>
                  <a:outerShdw blurRad="38100" dist="38100" dir="2700000" algn="tl">
                    <a:srgbClr val="000000"/>
                  </a:outerShdw>
                </a:effectLst>
                <a:latin typeface="Arial" panose="020B0604020202020204" pitchFamily="34" charset="0"/>
              </a:rPr>
              <a:t>WILL I BE SAD?</a:t>
            </a:r>
          </a:p>
        </p:txBody>
      </p:sp>
    </p:spTree>
    <p:extLst>
      <p:ext uri="{BB962C8B-B14F-4D97-AF65-F5344CB8AC3E}">
        <p14:creationId xmlns:p14="http://schemas.microsoft.com/office/powerpoint/2010/main" val="3384494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anim calcmode="lin" valueType="num">
                                      <p:cBhvr>
                                        <p:cTn id="7" dur="500" fill="hold"/>
                                        <p:tgtEl>
                                          <p:spTgt spid="5124">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512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124">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512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5124">
                                            <p:txEl>
                                              <p:pRg st="1" end="1"/>
                                            </p:txEl>
                                          </p:spTgt>
                                        </p:tgtEl>
                                        <p:attrNameLst>
                                          <p:attrName>style.visibility</p:attrName>
                                        </p:attrNameLst>
                                      </p:cBhvr>
                                      <p:to>
                                        <p:strVal val="visible"/>
                                      </p:to>
                                    </p:set>
                                    <p:anim calcmode="lin" valueType="num">
                                      <p:cBhvr>
                                        <p:cTn id="15" dur="500" fill="hold"/>
                                        <p:tgtEl>
                                          <p:spTgt spid="5124">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5124">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512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512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5124">
                                            <p:txEl>
                                              <p:pRg st="2" end="2"/>
                                            </p:txEl>
                                          </p:spTgt>
                                        </p:tgtEl>
                                        <p:attrNameLst>
                                          <p:attrName>style.visibility</p:attrName>
                                        </p:attrNameLst>
                                      </p:cBhvr>
                                      <p:to>
                                        <p:strVal val="visible"/>
                                      </p:to>
                                    </p:set>
                                    <p:anim calcmode="lin" valueType="num">
                                      <p:cBhvr>
                                        <p:cTn id="23" dur="500" fill="hold"/>
                                        <p:tgtEl>
                                          <p:spTgt spid="5124">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5124">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5124">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512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8" fill="hold" grpId="0" nodeType="clickEffect">
                                  <p:stCondLst>
                                    <p:cond delay="0"/>
                                  </p:stCondLst>
                                  <p:childTnLst>
                                    <p:set>
                                      <p:cBhvr>
                                        <p:cTn id="34" dur="1" fill="hold">
                                          <p:stCondLst>
                                            <p:cond delay="0"/>
                                          </p:stCondLst>
                                        </p:cTn>
                                        <p:tgtEl>
                                          <p:spTgt spid="5127">
                                            <p:txEl>
                                              <p:pRg st="0" end="0"/>
                                            </p:txEl>
                                          </p:spTgt>
                                        </p:tgtEl>
                                        <p:attrNameLst>
                                          <p:attrName>style.visibility</p:attrName>
                                        </p:attrNameLst>
                                      </p:cBhvr>
                                      <p:to>
                                        <p:strVal val="visible"/>
                                      </p:to>
                                    </p:set>
                                    <p:anim calcmode="lin" valueType="num">
                                      <p:cBhvr>
                                        <p:cTn id="35" dur="500" fill="hold"/>
                                        <p:tgtEl>
                                          <p:spTgt spid="5127">
                                            <p:txEl>
                                              <p:pRg st="0" end="0"/>
                                            </p:txEl>
                                          </p:spTgt>
                                        </p:tgtEl>
                                        <p:attrNameLst>
                                          <p:attrName>ppt_x</p:attrName>
                                        </p:attrNameLst>
                                      </p:cBhvr>
                                      <p:tavLst>
                                        <p:tav tm="0">
                                          <p:val>
                                            <p:strVal val="#ppt_x-#ppt_w/2"/>
                                          </p:val>
                                        </p:tav>
                                        <p:tav tm="100000">
                                          <p:val>
                                            <p:strVal val="#ppt_x"/>
                                          </p:val>
                                        </p:tav>
                                      </p:tavLst>
                                    </p:anim>
                                    <p:anim calcmode="lin" valueType="num">
                                      <p:cBhvr>
                                        <p:cTn id="36" dur="500" fill="hold"/>
                                        <p:tgtEl>
                                          <p:spTgt spid="5127">
                                            <p:txEl>
                                              <p:pRg st="0" end="0"/>
                                            </p:txEl>
                                          </p:spTgt>
                                        </p:tgtEl>
                                        <p:attrNameLst>
                                          <p:attrName>ppt_y</p:attrName>
                                        </p:attrNameLst>
                                      </p:cBhvr>
                                      <p:tavLst>
                                        <p:tav tm="0">
                                          <p:val>
                                            <p:strVal val="#ppt_y"/>
                                          </p:val>
                                        </p:tav>
                                        <p:tav tm="100000">
                                          <p:val>
                                            <p:strVal val="#ppt_y"/>
                                          </p:val>
                                        </p:tav>
                                      </p:tavLst>
                                    </p:anim>
                                    <p:anim calcmode="lin" valueType="num">
                                      <p:cBhvr>
                                        <p:cTn id="37" dur="500" fill="hold"/>
                                        <p:tgtEl>
                                          <p:spTgt spid="5127">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51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8" fill="hold" grpId="0" nodeType="clickEffect">
                                  <p:stCondLst>
                                    <p:cond delay="0"/>
                                  </p:stCondLst>
                                  <p:childTnLst>
                                    <p:set>
                                      <p:cBhvr>
                                        <p:cTn id="42" dur="1" fill="hold">
                                          <p:stCondLst>
                                            <p:cond delay="0"/>
                                          </p:stCondLst>
                                        </p:cTn>
                                        <p:tgtEl>
                                          <p:spTgt spid="5127">
                                            <p:txEl>
                                              <p:pRg st="1" end="1"/>
                                            </p:txEl>
                                          </p:spTgt>
                                        </p:tgtEl>
                                        <p:attrNameLst>
                                          <p:attrName>style.visibility</p:attrName>
                                        </p:attrNameLst>
                                      </p:cBhvr>
                                      <p:to>
                                        <p:strVal val="visible"/>
                                      </p:to>
                                    </p:set>
                                    <p:anim calcmode="lin" valueType="num">
                                      <p:cBhvr>
                                        <p:cTn id="43" dur="500" fill="hold"/>
                                        <p:tgtEl>
                                          <p:spTgt spid="5127">
                                            <p:txEl>
                                              <p:pRg st="1" end="1"/>
                                            </p:txEl>
                                          </p:spTgt>
                                        </p:tgtEl>
                                        <p:attrNameLst>
                                          <p:attrName>ppt_x</p:attrName>
                                        </p:attrNameLst>
                                      </p:cBhvr>
                                      <p:tavLst>
                                        <p:tav tm="0">
                                          <p:val>
                                            <p:strVal val="#ppt_x-#ppt_w/2"/>
                                          </p:val>
                                        </p:tav>
                                        <p:tav tm="100000">
                                          <p:val>
                                            <p:strVal val="#ppt_x"/>
                                          </p:val>
                                        </p:tav>
                                      </p:tavLst>
                                    </p:anim>
                                    <p:anim calcmode="lin" valueType="num">
                                      <p:cBhvr>
                                        <p:cTn id="44" dur="500" fill="hold"/>
                                        <p:tgtEl>
                                          <p:spTgt spid="5127">
                                            <p:txEl>
                                              <p:pRg st="1" end="1"/>
                                            </p:txEl>
                                          </p:spTgt>
                                        </p:tgtEl>
                                        <p:attrNameLst>
                                          <p:attrName>ppt_y</p:attrName>
                                        </p:attrNameLst>
                                      </p:cBhvr>
                                      <p:tavLst>
                                        <p:tav tm="0">
                                          <p:val>
                                            <p:strVal val="#ppt_y"/>
                                          </p:val>
                                        </p:tav>
                                        <p:tav tm="100000">
                                          <p:val>
                                            <p:strVal val="#ppt_y"/>
                                          </p:val>
                                        </p:tav>
                                      </p:tavLst>
                                    </p:anim>
                                    <p:anim calcmode="lin" valueType="num">
                                      <p:cBhvr>
                                        <p:cTn id="45" dur="500" fill="hold"/>
                                        <p:tgtEl>
                                          <p:spTgt spid="5127">
                                            <p:txEl>
                                              <p:pRg st="1" end="1"/>
                                            </p:txEl>
                                          </p:spTgt>
                                        </p:tgtEl>
                                        <p:attrNameLst>
                                          <p:attrName>ppt_w</p:attrName>
                                        </p:attrNameLst>
                                      </p:cBhvr>
                                      <p:tavLst>
                                        <p:tav tm="0">
                                          <p:val>
                                            <p:fltVal val="0"/>
                                          </p:val>
                                        </p:tav>
                                        <p:tav tm="100000">
                                          <p:val>
                                            <p:strVal val="#ppt_w"/>
                                          </p:val>
                                        </p:tav>
                                      </p:tavLst>
                                    </p:anim>
                                    <p:anim calcmode="lin" valueType="num">
                                      <p:cBhvr>
                                        <p:cTn id="46" dur="500" fill="hold"/>
                                        <p:tgtEl>
                                          <p:spTgt spid="512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3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2" fill="hold" grpId="0" nodeType="clickEffect">
                                  <p:stCondLst>
                                    <p:cond delay="0"/>
                                  </p:stCondLst>
                                  <p:childTnLst>
                                    <p:set>
                                      <p:cBhvr>
                                        <p:cTn id="54" dur="1" fill="hold">
                                          <p:stCondLst>
                                            <p:cond delay="0"/>
                                          </p:stCondLst>
                                        </p:cTn>
                                        <p:tgtEl>
                                          <p:spTgt spid="5128"/>
                                        </p:tgtEl>
                                        <p:attrNameLst>
                                          <p:attrName>style.visibility</p:attrName>
                                        </p:attrNameLst>
                                      </p:cBhvr>
                                      <p:to>
                                        <p:strVal val="visible"/>
                                      </p:to>
                                    </p:set>
                                    <p:anim calcmode="lin" valueType="num">
                                      <p:cBhvr>
                                        <p:cTn id="55" dur="500" fill="hold"/>
                                        <p:tgtEl>
                                          <p:spTgt spid="5128"/>
                                        </p:tgtEl>
                                        <p:attrNameLst>
                                          <p:attrName>ppt_x</p:attrName>
                                        </p:attrNameLst>
                                      </p:cBhvr>
                                      <p:tavLst>
                                        <p:tav tm="0">
                                          <p:val>
                                            <p:strVal val="#ppt_x+#ppt_w/2"/>
                                          </p:val>
                                        </p:tav>
                                        <p:tav tm="100000">
                                          <p:val>
                                            <p:strVal val="#ppt_x"/>
                                          </p:val>
                                        </p:tav>
                                      </p:tavLst>
                                    </p:anim>
                                    <p:anim calcmode="lin" valueType="num">
                                      <p:cBhvr>
                                        <p:cTn id="56" dur="500" fill="hold"/>
                                        <p:tgtEl>
                                          <p:spTgt spid="5128"/>
                                        </p:tgtEl>
                                        <p:attrNameLst>
                                          <p:attrName>ppt_y</p:attrName>
                                        </p:attrNameLst>
                                      </p:cBhvr>
                                      <p:tavLst>
                                        <p:tav tm="0">
                                          <p:val>
                                            <p:strVal val="#ppt_y"/>
                                          </p:val>
                                        </p:tav>
                                        <p:tav tm="100000">
                                          <p:val>
                                            <p:strVal val="#ppt_y"/>
                                          </p:val>
                                        </p:tav>
                                      </p:tavLst>
                                    </p:anim>
                                    <p:anim calcmode="lin" valueType="num">
                                      <p:cBhvr>
                                        <p:cTn id="57" dur="500" fill="hold"/>
                                        <p:tgtEl>
                                          <p:spTgt spid="5128"/>
                                        </p:tgtEl>
                                        <p:attrNameLst>
                                          <p:attrName>ppt_w</p:attrName>
                                        </p:attrNameLst>
                                      </p:cBhvr>
                                      <p:tavLst>
                                        <p:tav tm="0">
                                          <p:val>
                                            <p:fltVal val="0"/>
                                          </p:val>
                                        </p:tav>
                                        <p:tav tm="100000">
                                          <p:val>
                                            <p:strVal val="#ppt_w"/>
                                          </p:val>
                                        </p:tav>
                                      </p:tavLst>
                                    </p:anim>
                                    <p:anim calcmode="lin" valueType="num">
                                      <p:cBhvr>
                                        <p:cTn id="58" dur="500" fill="hold"/>
                                        <p:tgtEl>
                                          <p:spTgt spid="5128"/>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8" fill="hold" grpId="0" nodeType="clickEffect">
                                  <p:stCondLst>
                                    <p:cond delay="0"/>
                                  </p:stCondLst>
                                  <p:childTnLst>
                                    <p:set>
                                      <p:cBhvr>
                                        <p:cTn id="62" dur="1" fill="hold">
                                          <p:stCondLst>
                                            <p:cond delay="0"/>
                                          </p:stCondLst>
                                        </p:cTn>
                                        <p:tgtEl>
                                          <p:spTgt spid="5131">
                                            <p:txEl>
                                              <p:pRg st="0" end="0"/>
                                            </p:txEl>
                                          </p:spTgt>
                                        </p:tgtEl>
                                        <p:attrNameLst>
                                          <p:attrName>style.visibility</p:attrName>
                                        </p:attrNameLst>
                                      </p:cBhvr>
                                      <p:to>
                                        <p:strVal val="visible"/>
                                      </p:to>
                                    </p:set>
                                    <p:anim calcmode="lin" valueType="num">
                                      <p:cBhvr>
                                        <p:cTn id="63" dur="500" fill="hold"/>
                                        <p:tgtEl>
                                          <p:spTgt spid="5131">
                                            <p:txEl>
                                              <p:pRg st="0" end="0"/>
                                            </p:txEl>
                                          </p:spTgt>
                                        </p:tgtEl>
                                        <p:attrNameLst>
                                          <p:attrName>ppt_x</p:attrName>
                                        </p:attrNameLst>
                                      </p:cBhvr>
                                      <p:tavLst>
                                        <p:tav tm="0">
                                          <p:val>
                                            <p:strVal val="#ppt_x-#ppt_w/2"/>
                                          </p:val>
                                        </p:tav>
                                        <p:tav tm="100000">
                                          <p:val>
                                            <p:strVal val="#ppt_x"/>
                                          </p:val>
                                        </p:tav>
                                      </p:tavLst>
                                    </p:anim>
                                    <p:anim calcmode="lin" valueType="num">
                                      <p:cBhvr>
                                        <p:cTn id="64" dur="500" fill="hold"/>
                                        <p:tgtEl>
                                          <p:spTgt spid="5131">
                                            <p:txEl>
                                              <p:pRg st="0" end="0"/>
                                            </p:txEl>
                                          </p:spTgt>
                                        </p:tgtEl>
                                        <p:attrNameLst>
                                          <p:attrName>ppt_y</p:attrName>
                                        </p:attrNameLst>
                                      </p:cBhvr>
                                      <p:tavLst>
                                        <p:tav tm="0">
                                          <p:val>
                                            <p:strVal val="#ppt_y"/>
                                          </p:val>
                                        </p:tav>
                                        <p:tav tm="100000">
                                          <p:val>
                                            <p:strVal val="#ppt_y"/>
                                          </p:val>
                                        </p:tav>
                                      </p:tavLst>
                                    </p:anim>
                                    <p:anim calcmode="lin" valueType="num">
                                      <p:cBhvr>
                                        <p:cTn id="65" dur="500" fill="hold"/>
                                        <p:tgtEl>
                                          <p:spTgt spid="5131">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513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7" presetClass="entr" presetSubtype="8" fill="hold" grpId="0" nodeType="clickEffect">
                                  <p:stCondLst>
                                    <p:cond delay="0"/>
                                  </p:stCondLst>
                                  <p:childTnLst>
                                    <p:set>
                                      <p:cBhvr>
                                        <p:cTn id="70" dur="1" fill="hold">
                                          <p:stCondLst>
                                            <p:cond delay="0"/>
                                          </p:stCondLst>
                                        </p:cTn>
                                        <p:tgtEl>
                                          <p:spTgt spid="5131">
                                            <p:txEl>
                                              <p:pRg st="1" end="1"/>
                                            </p:txEl>
                                          </p:spTgt>
                                        </p:tgtEl>
                                        <p:attrNameLst>
                                          <p:attrName>style.visibility</p:attrName>
                                        </p:attrNameLst>
                                      </p:cBhvr>
                                      <p:to>
                                        <p:strVal val="visible"/>
                                      </p:to>
                                    </p:set>
                                    <p:anim calcmode="lin" valueType="num">
                                      <p:cBhvr>
                                        <p:cTn id="71" dur="500" fill="hold"/>
                                        <p:tgtEl>
                                          <p:spTgt spid="5131">
                                            <p:txEl>
                                              <p:pRg st="1" end="1"/>
                                            </p:txEl>
                                          </p:spTgt>
                                        </p:tgtEl>
                                        <p:attrNameLst>
                                          <p:attrName>ppt_x</p:attrName>
                                        </p:attrNameLst>
                                      </p:cBhvr>
                                      <p:tavLst>
                                        <p:tav tm="0">
                                          <p:val>
                                            <p:strVal val="#ppt_x-#ppt_w/2"/>
                                          </p:val>
                                        </p:tav>
                                        <p:tav tm="100000">
                                          <p:val>
                                            <p:strVal val="#ppt_x"/>
                                          </p:val>
                                        </p:tav>
                                      </p:tavLst>
                                    </p:anim>
                                    <p:anim calcmode="lin" valueType="num">
                                      <p:cBhvr>
                                        <p:cTn id="72" dur="500" fill="hold"/>
                                        <p:tgtEl>
                                          <p:spTgt spid="5131">
                                            <p:txEl>
                                              <p:pRg st="1" end="1"/>
                                            </p:txEl>
                                          </p:spTgt>
                                        </p:tgtEl>
                                        <p:attrNameLst>
                                          <p:attrName>ppt_y</p:attrName>
                                        </p:attrNameLst>
                                      </p:cBhvr>
                                      <p:tavLst>
                                        <p:tav tm="0">
                                          <p:val>
                                            <p:strVal val="#ppt_y"/>
                                          </p:val>
                                        </p:tav>
                                        <p:tav tm="100000">
                                          <p:val>
                                            <p:strVal val="#ppt_y"/>
                                          </p:val>
                                        </p:tav>
                                      </p:tavLst>
                                    </p:anim>
                                    <p:anim calcmode="lin" valueType="num">
                                      <p:cBhvr>
                                        <p:cTn id="73" dur="500" fill="hold"/>
                                        <p:tgtEl>
                                          <p:spTgt spid="5131">
                                            <p:txEl>
                                              <p:pRg st="1" end="1"/>
                                            </p:txEl>
                                          </p:spTgt>
                                        </p:tgtEl>
                                        <p:attrNameLst>
                                          <p:attrName>ppt_w</p:attrName>
                                        </p:attrNameLst>
                                      </p:cBhvr>
                                      <p:tavLst>
                                        <p:tav tm="0">
                                          <p:val>
                                            <p:fltVal val="0"/>
                                          </p:val>
                                        </p:tav>
                                        <p:tav tm="100000">
                                          <p:val>
                                            <p:strVal val="#ppt_w"/>
                                          </p:val>
                                        </p:tav>
                                      </p:tavLst>
                                    </p:anim>
                                    <p:anim calcmode="lin" valueType="num">
                                      <p:cBhvr>
                                        <p:cTn id="74" dur="500" fill="hold"/>
                                        <p:tgtEl>
                                          <p:spTgt spid="513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129"/>
                                        </p:tgtEl>
                                        <p:attrNameLst>
                                          <p:attrName>style.visibility</p:attrName>
                                        </p:attrNameLst>
                                      </p:cBhvr>
                                      <p:to>
                                        <p:strVal val="visible"/>
                                      </p:to>
                                    </p:set>
                                    <p:animEffect transition="in" filter="dissolve">
                                      <p:cBhvr>
                                        <p:cTn id="79" dur="5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p"/>
      <p:bldP spid="5126" grpId="0"/>
      <p:bldP spid="5127" grpId="0" build="p"/>
      <p:bldP spid="5128" grpId="0" animBg="1"/>
      <p:bldP spid="5129" grpId="0"/>
      <p:bldP spid="5130" grpId="0"/>
      <p:bldP spid="5131"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791852" y="533401"/>
            <a:ext cx="1043547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MOST GO THRU EACH DAY MAKING CHOICES..</a:t>
            </a:r>
          </a:p>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WITHOUT THINKING WHERE THEY WILL LEAD</a:t>
            </a:r>
          </a:p>
        </p:txBody>
      </p:sp>
      <p:sp>
        <p:nvSpPr>
          <p:cNvPr id="6149" name="Text Box 5"/>
          <p:cNvSpPr txBox="1">
            <a:spLocks noChangeArrowheads="1"/>
          </p:cNvSpPr>
          <p:nvPr/>
        </p:nvSpPr>
        <p:spPr bwMode="auto">
          <a:xfrm>
            <a:off x="1093510" y="2041506"/>
            <a:ext cx="477310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400" b="1" dirty="0">
                <a:solidFill>
                  <a:srgbClr val="FF0000"/>
                </a:solidFill>
                <a:effectLst>
                  <a:outerShdw blurRad="38100" dist="38100" dir="2700000" algn="tl">
                    <a:srgbClr val="000000"/>
                  </a:outerShdw>
                </a:effectLst>
                <a:latin typeface="Arial" panose="020B0604020202020204" pitchFamily="34" charset="0"/>
              </a:rPr>
              <a:t>WHEN CONSEQUENCES STARE THEM IN THE FACE</a:t>
            </a:r>
          </a:p>
        </p:txBody>
      </p:sp>
      <p:sp>
        <p:nvSpPr>
          <p:cNvPr id="6150" name="Text Box 6"/>
          <p:cNvSpPr txBox="1">
            <a:spLocks noChangeArrowheads="1"/>
          </p:cNvSpPr>
          <p:nvPr/>
        </p:nvSpPr>
        <p:spPr bwMode="auto">
          <a:xfrm>
            <a:off x="5712643" y="1702952"/>
            <a:ext cx="524444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00FFFF"/>
                </a:solidFill>
                <a:effectLst>
                  <a:outerShdw blurRad="38100" dist="38100" dir="2700000" algn="tl">
                    <a:srgbClr val="000000"/>
                  </a:outerShdw>
                </a:effectLst>
                <a:latin typeface="Arial" panose="020B0604020202020204" pitchFamily="34" charset="0"/>
              </a:rPr>
              <a:t>THEY FEEL THEY DON’T DESERVE WHAT IS HAPPENING TO THEM</a:t>
            </a:r>
          </a:p>
        </p:txBody>
      </p:sp>
      <p:sp>
        <p:nvSpPr>
          <p:cNvPr id="6151" name="Text Box 7"/>
          <p:cNvSpPr txBox="1">
            <a:spLocks noChangeArrowheads="1"/>
          </p:cNvSpPr>
          <p:nvPr/>
        </p:nvSpPr>
        <p:spPr bwMode="auto">
          <a:xfrm>
            <a:off x="1197205" y="3211057"/>
            <a:ext cx="1003011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00FF00"/>
                </a:solidFill>
                <a:effectLst>
                  <a:outerShdw blurRad="38100" dist="38100" dir="2700000" algn="tl">
                    <a:srgbClr val="000000"/>
                  </a:outerShdw>
                </a:effectLst>
                <a:latin typeface="Arial" panose="020B0604020202020204" pitchFamily="34" charset="0"/>
              </a:rPr>
              <a:t>WE WANT SOMEONE TO COVER UP FOR US</a:t>
            </a:r>
          </a:p>
          <a:p>
            <a:pPr algn="ctr" fontAlgn="base">
              <a:spcBef>
                <a:spcPct val="50000"/>
              </a:spcBef>
              <a:spcAft>
                <a:spcPct val="0"/>
              </a:spcAft>
              <a:defRPr/>
            </a:pPr>
            <a:r>
              <a:rPr lang="en-US" altLang="en-US" sz="2800" b="1" dirty="0">
                <a:solidFill>
                  <a:srgbClr val="00FF00"/>
                </a:solidFill>
                <a:effectLst>
                  <a:outerShdw blurRad="38100" dist="38100" dir="2700000" algn="tl">
                    <a:srgbClr val="000000"/>
                  </a:outerShdw>
                </a:effectLst>
                <a:latin typeface="Arial" panose="020B0604020202020204" pitchFamily="34" charset="0"/>
              </a:rPr>
              <a:t>OR WE WANT TO BLAME SOMEONE ELSE</a:t>
            </a:r>
          </a:p>
        </p:txBody>
      </p:sp>
      <p:sp>
        <p:nvSpPr>
          <p:cNvPr id="6152" name="Text Box 8"/>
          <p:cNvSpPr txBox="1">
            <a:spLocks noChangeArrowheads="1"/>
          </p:cNvSpPr>
          <p:nvPr/>
        </p:nvSpPr>
        <p:spPr bwMode="auto">
          <a:xfrm>
            <a:off x="1300899" y="4724401"/>
            <a:ext cx="980387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CC66"/>
                </a:solidFill>
                <a:effectLst>
                  <a:outerShdw blurRad="38100" dist="38100" dir="2700000" algn="tl">
                    <a:srgbClr val="000000"/>
                  </a:outerShdw>
                </a:effectLst>
                <a:latin typeface="Arial" panose="020B0604020202020204" pitchFamily="34" charset="0"/>
              </a:rPr>
              <a:t>IN REALITY—IT IS OUR OWN UNWISE CHOICES THAT BRING US WHERE WE ARE</a:t>
            </a:r>
          </a:p>
        </p:txBody>
      </p:sp>
    </p:spTree>
    <p:extLst>
      <p:ext uri="{BB962C8B-B14F-4D97-AF65-F5344CB8AC3E}">
        <p14:creationId xmlns:p14="http://schemas.microsoft.com/office/powerpoint/2010/main" val="3324877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150"/>
                                        </p:tgtEl>
                                        <p:attrNameLst>
                                          <p:attrName>style.visibility</p:attrName>
                                        </p:attrNameLst>
                                      </p:cBhvr>
                                      <p:to>
                                        <p:strVal val="visible"/>
                                      </p:to>
                                    </p:set>
                                    <p:animEffect transition="in" filter="dissolve">
                                      <p:cBhvr>
                                        <p:cTn id="19" dur="500"/>
                                        <p:tgtEl>
                                          <p:spTgt spid="615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151">
                                            <p:txEl>
                                              <p:pRg st="0" end="0"/>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151">
                                            <p:txEl>
                                              <p:pRg st="1" end="1"/>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40" presetClass="entr" presetSubtype="0" fill="hold" grpId="0" nodeType="clickEffect">
                                  <p:stCondLst>
                                    <p:cond delay="0"/>
                                  </p:stCondLst>
                                  <p:iterate type="lt">
                                    <p:tmPct val="10000"/>
                                  </p:iterate>
                                  <p:childTnLst>
                                    <p:set>
                                      <p:cBhvr>
                                        <p:cTn id="31" dur="1" fill="hold">
                                          <p:stCondLst>
                                            <p:cond delay="0"/>
                                          </p:stCondLst>
                                        </p:cTn>
                                        <p:tgtEl>
                                          <p:spTgt spid="6152"/>
                                        </p:tgtEl>
                                        <p:attrNameLst>
                                          <p:attrName>style.visibility</p:attrName>
                                        </p:attrNameLst>
                                      </p:cBhvr>
                                      <p:to>
                                        <p:strVal val="visible"/>
                                      </p:to>
                                    </p:set>
                                    <p:animEffect transition="in" filter="fade">
                                      <p:cBhvr>
                                        <p:cTn id="32" dur="500"/>
                                        <p:tgtEl>
                                          <p:spTgt spid="6152"/>
                                        </p:tgtEl>
                                      </p:cBhvr>
                                    </p:animEffect>
                                    <p:anim calcmode="lin" valueType="num">
                                      <p:cBhvr>
                                        <p:cTn id="33" dur="500" fill="hold"/>
                                        <p:tgtEl>
                                          <p:spTgt spid="6152"/>
                                        </p:tgtEl>
                                        <p:attrNameLst>
                                          <p:attrName>ppt_x</p:attrName>
                                        </p:attrNameLst>
                                      </p:cBhvr>
                                      <p:tavLst>
                                        <p:tav tm="0">
                                          <p:val>
                                            <p:strVal val="#ppt_x-.1"/>
                                          </p:val>
                                        </p:tav>
                                        <p:tav tm="100000">
                                          <p:val>
                                            <p:strVal val="#ppt_x"/>
                                          </p:val>
                                        </p:tav>
                                      </p:tavLst>
                                    </p:anim>
                                    <p:anim calcmode="lin" valueType="num">
                                      <p:cBhvr>
                                        <p:cTn id="34" dur="500" fill="hold"/>
                                        <p:tgtEl>
                                          <p:spTgt spid="61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P spid="6149" grpId="0"/>
      <p:bldP spid="6150" grpId="0"/>
      <p:bldP spid="6151" grpId="0" build="p"/>
      <p:bldP spid="615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 People Who Clearly Made a Poor Life Cho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1420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50" name="Picture 2" descr="20+ People Who Clearly Made a Poor Life Cho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240" y="0"/>
            <a:ext cx="6355079" cy="6949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1590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pic>
        <p:nvPicPr>
          <p:cNvPr id="5122" name="Picture 2" descr="20+ People Who Clearly Made a Poor Life Cho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840" y="-1"/>
            <a:ext cx="6332219"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5747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0+ People Who Clearly Made a Poor Life Cho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584" y="0"/>
            <a:ext cx="9777095" cy="694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73865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0+ People Who Clearly Made a Poor Life Cho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4413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2667000" y="381000"/>
            <a:ext cx="6781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JEHOSHAPHAT – KING OF JUDAH</a:t>
            </a:r>
          </a:p>
        </p:txBody>
      </p:sp>
      <p:sp>
        <p:nvSpPr>
          <p:cNvPr id="7173" name="Text Box 5"/>
          <p:cNvSpPr txBox="1">
            <a:spLocks noChangeArrowheads="1"/>
          </p:cNvSpPr>
          <p:nvPr/>
        </p:nvSpPr>
        <p:spPr bwMode="auto">
          <a:xfrm>
            <a:off x="480767" y="1066801"/>
            <a:ext cx="112461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Jehoshaphat was a good man who made some bad choices…….</a:t>
            </a:r>
          </a:p>
        </p:txBody>
      </p:sp>
      <p:sp>
        <p:nvSpPr>
          <p:cNvPr id="7174" name="Text Box 6"/>
          <p:cNvSpPr txBox="1">
            <a:spLocks noChangeArrowheads="1"/>
          </p:cNvSpPr>
          <p:nvPr/>
        </p:nvSpPr>
        <p:spPr bwMode="auto">
          <a:xfrm>
            <a:off x="763571" y="1752602"/>
            <a:ext cx="10718276"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Chron</a:t>
            </a:r>
            <a:r>
              <a:rPr lang="en-US" altLang="en-US" sz="2800" b="1" dirty="0">
                <a:solidFill>
                  <a:srgbClr val="FFFFFF"/>
                </a:solidFill>
                <a:effectLst>
                  <a:outerShdw blurRad="38100" dist="38100" dir="2700000" algn="tl">
                    <a:srgbClr val="000000"/>
                  </a:outerShdw>
                </a:effectLst>
                <a:latin typeface="Arial" panose="020B0604020202020204" pitchFamily="34" charset="0"/>
              </a:rPr>
              <a:t> 17:3-6   The Lord was with Jehoshaphat because in his early years he walked in the ways his father David had followed. He did not consult the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Baals</a:t>
            </a:r>
            <a:r>
              <a:rPr lang="en-US" altLang="en-US" sz="2800" b="1" dirty="0">
                <a:solidFill>
                  <a:srgbClr val="FFFFFF"/>
                </a:solidFill>
                <a:effectLst>
                  <a:outerShdw blurRad="38100" dist="38100" dir="2700000" algn="tl">
                    <a:srgbClr val="000000"/>
                  </a:outerShdw>
                </a:effectLst>
                <a:latin typeface="Arial" panose="020B0604020202020204" pitchFamily="34" charset="0"/>
              </a:rPr>
              <a:t> 4 but sought the God of his father and followed his commands rather than the practices of Israel. 5 The Lord established the kingdom under his control; and all Judah brought gifts to Jehoshaphat, so that he had great wealth and honor. 6 His heart was devoted to the ways of the Lord; furthermore, he removed the high places and the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Asherah</a:t>
            </a:r>
            <a:r>
              <a:rPr lang="en-US" altLang="en-US" sz="2800" b="1" dirty="0">
                <a:solidFill>
                  <a:srgbClr val="FFFFFF"/>
                </a:solidFill>
                <a:effectLst>
                  <a:outerShdw blurRad="38100" dist="38100" dir="2700000" algn="tl">
                    <a:srgbClr val="000000"/>
                  </a:outerShdw>
                </a:effectLst>
                <a:latin typeface="Arial" panose="020B0604020202020204" pitchFamily="34" charset="0"/>
              </a:rPr>
              <a:t> poles from Judah. </a:t>
            </a:r>
          </a:p>
          <a:p>
            <a:pPr fontAlgn="base">
              <a:spcBef>
                <a:spcPct val="50000"/>
              </a:spcBef>
              <a:spcAft>
                <a:spcPct val="0"/>
              </a:spcAft>
              <a:defRPr/>
            </a:pPr>
            <a:endParaRPr lang="en-US" altLang="en-US" sz="2400" b="1" dirty="0">
              <a:solidFill>
                <a:srgbClr val="FFFF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20872130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dissolve">
                                      <p:cBhvr>
                                        <p:cTn id="7" dur="500"/>
                                        <p:tgtEl>
                                          <p:spTgt spid="71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P spid="717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631596" y="381000"/>
            <a:ext cx="110010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JEHOSHAPHAT – KING OF JUDAH</a:t>
            </a:r>
          </a:p>
        </p:txBody>
      </p:sp>
      <p:sp>
        <p:nvSpPr>
          <p:cNvPr id="8195" name="Text Box 3"/>
          <p:cNvSpPr txBox="1">
            <a:spLocks noChangeArrowheads="1"/>
          </p:cNvSpPr>
          <p:nvPr/>
        </p:nvSpPr>
        <p:spPr bwMode="auto">
          <a:xfrm>
            <a:off x="631596" y="1066800"/>
            <a:ext cx="110010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en-US" altLang="en-US" sz="2800" b="1" i="1" dirty="0" smtClean="0">
                <a:solidFill>
                  <a:srgbClr val="FFFF00"/>
                </a:solidFill>
                <a:effectLst>
                  <a:outerShdw blurRad="38100" dist="38100" dir="2700000" algn="tl">
                    <a:srgbClr val="000000"/>
                  </a:outerShdw>
                </a:effectLst>
                <a:latin typeface="Arial" panose="020B0604020202020204" pitchFamily="34" charset="0"/>
              </a:rPr>
              <a:t>                Jehoshaphat </a:t>
            </a:r>
            <a:r>
              <a:rPr lang="en-US" altLang="en-US" sz="2800" b="1" i="1" dirty="0">
                <a:solidFill>
                  <a:srgbClr val="FFFF00"/>
                </a:solidFill>
                <a:effectLst>
                  <a:outerShdw blurRad="38100" dist="38100" dir="2700000" algn="tl">
                    <a:srgbClr val="000000"/>
                  </a:outerShdw>
                </a:effectLst>
                <a:latin typeface="Arial" panose="020B0604020202020204" pitchFamily="34" charset="0"/>
              </a:rPr>
              <a:t>kept making sinful alliances…..</a:t>
            </a:r>
          </a:p>
        </p:txBody>
      </p:sp>
      <p:sp>
        <p:nvSpPr>
          <p:cNvPr id="8196" name="Text Box 4"/>
          <p:cNvSpPr txBox="1">
            <a:spLocks noChangeArrowheads="1"/>
          </p:cNvSpPr>
          <p:nvPr/>
        </p:nvSpPr>
        <p:spPr bwMode="auto">
          <a:xfrm>
            <a:off x="509047" y="1828801"/>
            <a:ext cx="10859679"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1 Kings 16:30-33  Ahab son of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Omri</a:t>
            </a:r>
            <a:r>
              <a:rPr lang="en-US" altLang="en-US" sz="2800" b="1" dirty="0">
                <a:solidFill>
                  <a:srgbClr val="FFFFFF"/>
                </a:solidFill>
                <a:effectLst>
                  <a:outerShdw blurRad="38100" dist="38100" dir="2700000" algn="tl">
                    <a:srgbClr val="000000"/>
                  </a:outerShdw>
                </a:effectLst>
                <a:latin typeface="Arial" panose="020B0604020202020204" pitchFamily="34" charset="0"/>
              </a:rPr>
              <a:t> did more evil in the eyes of the Lord than any of those before him. 31 He not only considered it trivial to commit the sins of Jeroboam son of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Nebat</a:t>
            </a:r>
            <a:r>
              <a:rPr lang="en-US" altLang="en-US" sz="2800" b="1" dirty="0">
                <a:solidFill>
                  <a:srgbClr val="FFFFFF"/>
                </a:solidFill>
                <a:effectLst>
                  <a:outerShdw blurRad="38100" dist="38100" dir="2700000" algn="tl">
                    <a:srgbClr val="000000"/>
                  </a:outerShdw>
                </a:effectLst>
                <a:latin typeface="Arial" panose="020B0604020202020204" pitchFamily="34" charset="0"/>
              </a:rPr>
              <a:t>, but he also married Jezebel daughter of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Ethbaal</a:t>
            </a:r>
            <a:r>
              <a:rPr lang="en-US" altLang="en-US" sz="2800" b="1" dirty="0">
                <a:solidFill>
                  <a:srgbClr val="FFFFFF"/>
                </a:solidFill>
                <a:effectLst>
                  <a:outerShdw blurRad="38100" dist="38100" dir="2700000" algn="tl">
                    <a:srgbClr val="000000"/>
                  </a:outerShdw>
                </a:effectLst>
                <a:latin typeface="Arial" panose="020B0604020202020204" pitchFamily="34" charset="0"/>
              </a:rPr>
              <a:t> king of the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Sidonians</a:t>
            </a:r>
            <a:r>
              <a:rPr lang="en-US" altLang="en-US" sz="2800" b="1" dirty="0">
                <a:solidFill>
                  <a:srgbClr val="FFFFFF"/>
                </a:solidFill>
                <a:effectLst>
                  <a:outerShdw blurRad="38100" dist="38100" dir="2700000" algn="tl">
                    <a:srgbClr val="000000"/>
                  </a:outerShdw>
                </a:effectLst>
                <a:latin typeface="Arial" panose="020B0604020202020204" pitchFamily="34" charset="0"/>
              </a:rPr>
              <a:t>, and began to serve Baal and worship him. 32 He set up an altar for Baal in the temple of Baal that he built in Samaria. 33 Ahab also made an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Asherah</a:t>
            </a:r>
            <a:r>
              <a:rPr lang="en-US" altLang="en-US" sz="2800" b="1" dirty="0">
                <a:solidFill>
                  <a:srgbClr val="FFFFFF"/>
                </a:solidFill>
                <a:effectLst>
                  <a:outerShdw blurRad="38100" dist="38100" dir="2700000" algn="tl">
                    <a:srgbClr val="000000"/>
                  </a:outerShdw>
                </a:effectLst>
                <a:latin typeface="Arial" panose="020B0604020202020204" pitchFamily="34" charset="0"/>
              </a:rPr>
              <a:t> pole and did more to provoke the Lord, the God of Israel, to anger than did all the kings of Israel before him. </a:t>
            </a:r>
          </a:p>
          <a:p>
            <a:pPr fontAlgn="base">
              <a:spcBef>
                <a:spcPct val="5000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1497797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556181" y="381000"/>
            <a:ext cx="108785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JEHOSHAPHAT – KING OF JUDAH</a:t>
            </a:r>
          </a:p>
        </p:txBody>
      </p:sp>
      <p:sp>
        <p:nvSpPr>
          <p:cNvPr id="9219" name="Text Box 3"/>
          <p:cNvSpPr txBox="1">
            <a:spLocks noChangeArrowheads="1"/>
          </p:cNvSpPr>
          <p:nvPr/>
        </p:nvSpPr>
        <p:spPr bwMode="auto">
          <a:xfrm>
            <a:off x="744718" y="1066800"/>
            <a:ext cx="107654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en-US" altLang="en-US" sz="2800" b="1" i="1" dirty="0" smtClean="0">
                <a:solidFill>
                  <a:srgbClr val="FFFF00"/>
                </a:solidFill>
                <a:effectLst>
                  <a:outerShdw blurRad="38100" dist="38100" dir="2700000" algn="tl">
                    <a:srgbClr val="000000"/>
                  </a:outerShdw>
                </a:effectLst>
                <a:latin typeface="Arial" panose="020B0604020202020204" pitchFamily="34" charset="0"/>
              </a:rPr>
              <a:t>                 Jehoshaphat </a:t>
            </a:r>
            <a:r>
              <a:rPr lang="en-US" altLang="en-US" sz="2800" b="1" i="1" dirty="0">
                <a:solidFill>
                  <a:srgbClr val="FFFF00"/>
                </a:solidFill>
                <a:effectLst>
                  <a:outerShdw blurRad="38100" dist="38100" dir="2700000" algn="tl">
                    <a:srgbClr val="000000"/>
                  </a:outerShdw>
                </a:effectLst>
                <a:latin typeface="Arial" panose="020B0604020202020204" pitchFamily="34" charset="0"/>
              </a:rPr>
              <a:t>kept making sinful alliances…..</a:t>
            </a:r>
          </a:p>
        </p:txBody>
      </p:sp>
      <p:sp>
        <p:nvSpPr>
          <p:cNvPr id="9221" name="Text Box 5"/>
          <p:cNvSpPr txBox="1">
            <a:spLocks noChangeArrowheads="1"/>
          </p:cNvSpPr>
          <p:nvPr/>
        </p:nvSpPr>
        <p:spPr bwMode="auto">
          <a:xfrm>
            <a:off x="641023" y="1828801"/>
            <a:ext cx="522637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00FFFF"/>
                </a:solidFill>
                <a:effectLst>
                  <a:outerShdw blurRad="38100" dist="38100" dir="2700000" algn="tl">
                    <a:srgbClr val="000000"/>
                  </a:outerShdw>
                </a:effectLst>
                <a:latin typeface="Arial" panose="020B0604020202020204" pitchFamily="34" charset="0"/>
              </a:rPr>
              <a:t>JEHOSPHAPHAT..THE BEST KING JUDAH HAD SINCE DAVID</a:t>
            </a:r>
          </a:p>
        </p:txBody>
      </p:sp>
      <p:sp>
        <p:nvSpPr>
          <p:cNvPr id="9222" name="Text Box 6"/>
          <p:cNvSpPr txBox="1">
            <a:spLocks noChangeArrowheads="1"/>
          </p:cNvSpPr>
          <p:nvPr/>
        </p:nvSpPr>
        <p:spPr bwMode="auto">
          <a:xfrm>
            <a:off x="6248399" y="1828801"/>
            <a:ext cx="50166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00FF00"/>
                </a:solidFill>
                <a:effectLst>
                  <a:outerShdw blurRad="38100" dist="38100" dir="2700000" algn="tl">
                    <a:srgbClr val="000000"/>
                  </a:outerShdw>
                </a:effectLst>
                <a:latin typeface="Arial" panose="020B0604020202020204" pitchFamily="34" charset="0"/>
              </a:rPr>
              <a:t>AHAB THE WORST KING ISREAL EVER HAD</a:t>
            </a:r>
          </a:p>
        </p:txBody>
      </p:sp>
      <p:sp>
        <p:nvSpPr>
          <p:cNvPr id="9223" name="Text Box 7"/>
          <p:cNvSpPr txBox="1">
            <a:spLocks noChangeArrowheads="1"/>
          </p:cNvSpPr>
          <p:nvPr/>
        </p:nvSpPr>
        <p:spPr bwMode="auto">
          <a:xfrm>
            <a:off x="904973" y="3429001"/>
            <a:ext cx="1036005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SEVERAL TIMES JEHOSPHAPHAT MADE ALLIANCES WITH AHAB &amp; HIS SONS</a:t>
            </a:r>
          </a:p>
        </p:txBody>
      </p:sp>
    </p:spTree>
    <p:extLst>
      <p:ext uri="{BB962C8B-B14F-4D97-AF65-F5344CB8AC3E}">
        <p14:creationId xmlns:p14="http://schemas.microsoft.com/office/powerpoint/2010/main" val="4238761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223"/>
                                        </p:tgtEl>
                                        <p:attrNameLst>
                                          <p:attrName>style.visibility</p:attrName>
                                        </p:attrNameLst>
                                      </p:cBhvr>
                                      <p:to>
                                        <p:strVal val="visible"/>
                                      </p:to>
                                    </p:set>
                                    <p:animEffect transition="in" filter="dissolve">
                                      <p:cBhvr>
                                        <p:cTn id="15"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P spid="9222" grpId="0"/>
      <p:bldP spid="92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53168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914399" y="381000"/>
            <a:ext cx="103506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JEHOSHAPHAT – KING OF JUDAH</a:t>
            </a:r>
          </a:p>
        </p:txBody>
      </p:sp>
      <p:sp>
        <p:nvSpPr>
          <p:cNvPr id="10247" name="Text Box 7"/>
          <p:cNvSpPr txBox="1">
            <a:spLocks noChangeArrowheads="1"/>
          </p:cNvSpPr>
          <p:nvPr/>
        </p:nvSpPr>
        <p:spPr bwMode="auto">
          <a:xfrm>
            <a:off x="612742" y="990601"/>
            <a:ext cx="10972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Chron</a:t>
            </a:r>
            <a:r>
              <a:rPr lang="en-US" altLang="en-US" sz="2800" b="1" dirty="0">
                <a:solidFill>
                  <a:srgbClr val="FFFFFF"/>
                </a:solidFill>
                <a:effectLst>
                  <a:outerShdw blurRad="38100" dist="38100" dir="2700000" algn="tl">
                    <a:srgbClr val="000000"/>
                  </a:outerShdw>
                </a:effectLst>
                <a:latin typeface="Arial" panose="020B0604020202020204" pitchFamily="34" charset="0"/>
              </a:rPr>
              <a:t> 18:1  Now Jehoshaphat had great wealth and honor, and he allied himself with Ahab by marriage. </a:t>
            </a:r>
          </a:p>
        </p:txBody>
      </p:sp>
      <p:sp>
        <p:nvSpPr>
          <p:cNvPr id="10248" name="Text Box 8"/>
          <p:cNvSpPr txBox="1">
            <a:spLocks noChangeArrowheads="1"/>
          </p:cNvSpPr>
          <p:nvPr/>
        </p:nvSpPr>
        <p:spPr bwMode="auto">
          <a:xfrm>
            <a:off x="612742" y="2286000"/>
            <a:ext cx="10972800" cy="172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80000"/>
              </a:lnSpc>
              <a:spcBef>
                <a:spcPct val="50000"/>
              </a:spcBef>
              <a:spcAft>
                <a:spcPct val="0"/>
              </a:spcAft>
              <a:buFontTx/>
              <a:buChar char="•"/>
              <a:defRPr/>
            </a:pPr>
            <a:r>
              <a:rPr lang="en-US" altLang="en-US" sz="2000" b="1" i="1" dirty="0">
                <a:solidFill>
                  <a:srgbClr val="FFFF00"/>
                </a:solidFill>
                <a:effectLst>
                  <a:outerShdw blurRad="38100" dist="38100" dir="2700000" algn="tl">
                    <a:srgbClr val="000000"/>
                  </a:outerShdw>
                </a:effectLst>
                <a:latin typeface="Arial" panose="020B0604020202020204" pitchFamily="34" charset="0"/>
              </a:rPr>
              <a:t> </a:t>
            </a:r>
            <a:r>
              <a:rPr lang="en-US" altLang="en-US" sz="2800" b="1" i="1" dirty="0">
                <a:solidFill>
                  <a:srgbClr val="FFFF00"/>
                </a:solidFill>
                <a:effectLst>
                  <a:outerShdw blurRad="38100" dist="38100" dir="2700000" algn="tl">
                    <a:srgbClr val="000000"/>
                  </a:outerShdw>
                </a:effectLst>
                <a:latin typeface="Arial" panose="020B0604020202020204" pitchFamily="34" charset="0"/>
              </a:rPr>
              <a:t>His son-</a:t>
            </a:r>
            <a:r>
              <a:rPr lang="en-US" altLang="en-US" sz="2800" b="1" i="1" dirty="0" err="1">
                <a:solidFill>
                  <a:srgbClr val="FFFF00"/>
                </a:solidFill>
                <a:effectLst>
                  <a:outerShdw blurRad="38100" dist="38100" dir="2700000" algn="tl">
                    <a:srgbClr val="000000"/>
                  </a:outerShdw>
                </a:effectLst>
                <a:latin typeface="Arial" panose="020B0604020202020204" pitchFamily="34" charset="0"/>
              </a:rPr>
              <a:t>Jehoram</a:t>
            </a:r>
            <a:r>
              <a:rPr lang="en-US" altLang="en-US" sz="2800" b="1" i="1" dirty="0">
                <a:solidFill>
                  <a:srgbClr val="FFFF00"/>
                </a:solidFill>
                <a:effectLst>
                  <a:outerShdw blurRad="38100" dist="38100" dir="2700000" algn="tl">
                    <a:srgbClr val="000000"/>
                  </a:outerShdw>
                </a:effectLst>
                <a:latin typeface="Arial" panose="020B0604020202020204" pitchFamily="34" charset="0"/>
              </a:rPr>
              <a:t> married </a:t>
            </a:r>
            <a:r>
              <a:rPr lang="en-US" altLang="en-US" sz="2800" b="1" i="1" dirty="0" err="1">
                <a:solidFill>
                  <a:srgbClr val="FFFF00"/>
                </a:solidFill>
                <a:effectLst>
                  <a:outerShdw blurRad="38100" dist="38100" dir="2700000" algn="tl">
                    <a:srgbClr val="000000"/>
                  </a:outerShdw>
                </a:effectLst>
                <a:latin typeface="Arial" panose="020B0604020202020204" pitchFamily="34" charset="0"/>
              </a:rPr>
              <a:t>Abab’s</a:t>
            </a:r>
            <a:r>
              <a:rPr lang="en-US" altLang="en-US" sz="2800" b="1" i="1" dirty="0">
                <a:solidFill>
                  <a:srgbClr val="FFFF00"/>
                </a:solidFill>
                <a:effectLst>
                  <a:outerShdw blurRad="38100" dist="38100" dir="2700000" algn="tl">
                    <a:srgbClr val="000000"/>
                  </a:outerShdw>
                </a:effectLst>
                <a:latin typeface="Arial" panose="020B0604020202020204" pitchFamily="34" charset="0"/>
              </a:rPr>
              <a:t> daughter –2 </a:t>
            </a:r>
            <a:r>
              <a:rPr lang="en-US" altLang="en-US" sz="2800" b="1" i="1" dirty="0" err="1">
                <a:solidFill>
                  <a:srgbClr val="FFFF00"/>
                </a:solidFill>
                <a:effectLst>
                  <a:outerShdw blurRad="38100" dist="38100" dir="2700000" algn="tl">
                    <a:srgbClr val="000000"/>
                  </a:outerShdw>
                </a:effectLst>
                <a:latin typeface="Arial" panose="020B0604020202020204" pitchFamily="34" charset="0"/>
              </a:rPr>
              <a:t>Chron</a:t>
            </a:r>
            <a:r>
              <a:rPr lang="en-US" altLang="en-US" sz="2800" b="1" i="1" dirty="0">
                <a:solidFill>
                  <a:srgbClr val="FFFF00"/>
                </a:solidFill>
                <a:effectLst>
                  <a:outerShdw blurRad="38100" dist="38100" dir="2700000" algn="tl">
                    <a:srgbClr val="000000"/>
                  </a:outerShdw>
                </a:effectLst>
                <a:latin typeface="Arial" panose="020B0604020202020204" pitchFamily="34" charset="0"/>
              </a:rPr>
              <a:t> 18:1</a:t>
            </a:r>
          </a:p>
          <a:p>
            <a:pPr fontAlgn="base">
              <a:spcBef>
                <a:spcPct val="50000"/>
              </a:spcBef>
              <a:spcAft>
                <a:spcPct val="0"/>
              </a:spcAft>
              <a:buFontTx/>
              <a:buChar char="•"/>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 He allied with Ahab in war – 2 Chron. 18:3</a:t>
            </a:r>
          </a:p>
          <a:p>
            <a:pPr fontAlgn="base">
              <a:spcBef>
                <a:spcPct val="50000"/>
              </a:spcBef>
              <a:spcAft>
                <a:spcPct val="0"/>
              </a:spcAft>
              <a:buFontTx/>
              <a:buChar char="•"/>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 He allied with Ahab in business – 2 Chron. 20:35</a:t>
            </a:r>
            <a:endParaRPr lang="en-US" altLang="en-US" sz="2800" b="1" dirty="0">
              <a:solidFill>
                <a:srgbClr val="FFFF00"/>
              </a:solidFill>
              <a:effectLst>
                <a:outerShdw blurRad="38100" dist="38100" dir="2700000" algn="tl">
                  <a:srgbClr val="000000"/>
                </a:outerShdw>
              </a:effectLst>
              <a:latin typeface="Arial" panose="020B0604020202020204" pitchFamily="34" charset="0"/>
            </a:endParaRPr>
          </a:p>
        </p:txBody>
      </p:sp>
      <p:sp>
        <p:nvSpPr>
          <p:cNvPr id="10249" name="Text Box 9"/>
          <p:cNvSpPr txBox="1">
            <a:spLocks noChangeArrowheads="1"/>
          </p:cNvSpPr>
          <p:nvPr/>
        </p:nvSpPr>
        <p:spPr bwMode="auto">
          <a:xfrm>
            <a:off x="707010" y="4177645"/>
            <a:ext cx="1087853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JEHOSPHAT WAS A GOOD MAN</a:t>
            </a:r>
          </a:p>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JEHOSPHAT WAS A GOOD KING</a:t>
            </a:r>
          </a:p>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JEHOSPHAT WAS A FAITHFUL SERVANT</a:t>
            </a:r>
          </a:p>
        </p:txBody>
      </p:sp>
    </p:spTree>
    <p:extLst>
      <p:ext uri="{BB962C8B-B14F-4D97-AF65-F5344CB8AC3E}">
        <p14:creationId xmlns:p14="http://schemas.microsoft.com/office/powerpoint/2010/main" val="1562073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0248">
                                            <p:txEl>
                                              <p:pRg st="0" end="0"/>
                                            </p:txEl>
                                          </p:spTgt>
                                        </p:tgtEl>
                                        <p:attrNameLst>
                                          <p:attrName>style.visibility</p:attrName>
                                        </p:attrNameLst>
                                      </p:cBhvr>
                                      <p:to>
                                        <p:strVal val="visible"/>
                                      </p:to>
                                    </p:set>
                                    <p:anim calcmode="lin" valueType="num">
                                      <p:cBhvr>
                                        <p:cTn id="7" dur="500" fill="hold"/>
                                        <p:tgtEl>
                                          <p:spTgt spid="10248">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1024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248">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024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10248">
                                            <p:txEl>
                                              <p:pRg st="1" end="1"/>
                                            </p:txEl>
                                          </p:spTgt>
                                        </p:tgtEl>
                                        <p:attrNameLst>
                                          <p:attrName>style.visibility</p:attrName>
                                        </p:attrNameLst>
                                      </p:cBhvr>
                                      <p:to>
                                        <p:strVal val="visible"/>
                                      </p:to>
                                    </p:set>
                                    <p:anim calcmode="lin" valueType="num">
                                      <p:cBhvr>
                                        <p:cTn id="15" dur="500" fill="hold"/>
                                        <p:tgtEl>
                                          <p:spTgt spid="10248">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10248">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1024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024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0248">
                                            <p:txEl>
                                              <p:pRg st="2" end="2"/>
                                            </p:txEl>
                                          </p:spTgt>
                                        </p:tgtEl>
                                        <p:attrNameLst>
                                          <p:attrName>style.visibility</p:attrName>
                                        </p:attrNameLst>
                                      </p:cBhvr>
                                      <p:to>
                                        <p:strVal val="visible"/>
                                      </p:to>
                                    </p:set>
                                    <p:anim calcmode="lin" valueType="num">
                                      <p:cBhvr>
                                        <p:cTn id="23" dur="500" fill="hold"/>
                                        <p:tgtEl>
                                          <p:spTgt spid="10248">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10248">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10248">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024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49">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49">
                                            <p:txEl>
                                              <p:pRg st="1" end="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24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build="p"/>
      <p:bldP spid="10249"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980388" y="381000"/>
            <a:ext cx="1027521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JEHOSHAPHAT – KING OF JUDAH</a:t>
            </a:r>
          </a:p>
        </p:txBody>
      </p:sp>
      <p:sp>
        <p:nvSpPr>
          <p:cNvPr id="11270" name="Text Box 6"/>
          <p:cNvSpPr txBox="1">
            <a:spLocks noChangeArrowheads="1"/>
          </p:cNvSpPr>
          <p:nvPr/>
        </p:nvSpPr>
        <p:spPr bwMode="auto">
          <a:xfrm>
            <a:off x="433633" y="1143001"/>
            <a:ext cx="11161336"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WHEN IT CAME TO THIS ISSUE OF ALLIANCES</a:t>
            </a:r>
          </a:p>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HE KEPT MAKING BAD CHOICES</a:t>
            </a:r>
          </a:p>
        </p:txBody>
      </p:sp>
      <p:sp>
        <p:nvSpPr>
          <p:cNvPr id="11271" name="Text Box 7"/>
          <p:cNvSpPr txBox="1">
            <a:spLocks noChangeArrowheads="1"/>
          </p:cNvSpPr>
          <p:nvPr/>
        </p:nvSpPr>
        <p:spPr bwMode="auto">
          <a:xfrm>
            <a:off x="867265" y="2743200"/>
            <a:ext cx="10652289"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THESE BAD CHOICES CAME BACK TO HAUNT HIM</a:t>
            </a:r>
          </a:p>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THERE ARE LESSONS WE CAN LEARN FROM JEHOSPHAT’S CHOICES</a:t>
            </a:r>
          </a:p>
        </p:txBody>
      </p:sp>
    </p:spTree>
    <p:extLst>
      <p:ext uri="{BB962C8B-B14F-4D97-AF65-F5344CB8AC3E}">
        <p14:creationId xmlns:p14="http://schemas.microsoft.com/office/powerpoint/2010/main" val="2577784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7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271">
                                            <p:txEl>
                                              <p:pRg st="0" end="0"/>
                                            </p:txEl>
                                          </p:spTgt>
                                        </p:tgtEl>
                                        <p:attrNameLst>
                                          <p:attrName>style.visibility</p:attrName>
                                        </p:attrNameLst>
                                      </p:cBhvr>
                                      <p:to>
                                        <p:strVal val="visible"/>
                                      </p:to>
                                    </p:set>
                                    <p:animEffect transition="in" filter="dissolve">
                                      <p:cBhvr>
                                        <p:cTn id="15" dur="500"/>
                                        <p:tgtEl>
                                          <p:spTgt spid="11271">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271">
                                            <p:txEl>
                                              <p:pRg st="1" end="1"/>
                                            </p:txEl>
                                          </p:spTgt>
                                        </p:tgtEl>
                                        <p:attrNameLst>
                                          <p:attrName>style.visibility</p:attrName>
                                        </p:attrNameLst>
                                      </p:cBhvr>
                                      <p:to>
                                        <p:strVal val="visible"/>
                                      </p:to>
                                    </p:set>
                                    <p:animEffect transition="in" filter="dissolve">
                                      <p:cBhvr>
                                        <p:cTn id="20" dur="500"/>
                                        <p:tgtEl>
                                          <p:spTgt spid="112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build="p"/>
      <p:bldP spid="11271"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546755" y="457200"/>
            <a:ext cx="110010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u="sng" dirty="0">
                <a:solidFill>
                  <a:srgbClr val="00FFFF"/>
                </a:solidFill>
                <a:effectLst>
                  <a:outerShdw blurRad="38100" dist="38100" dir="2700000" algn="tl">
                    <a:srgbClr val="000000"/>
                  </a:outerShdw>
                </a:effectLst>
                <a:latin typeface="Arial" panose="020B0604020202020204" pitchFamily="34" charset="0"/>
              </a:rPr>
              <a:t>OUR CHOICES WILL AFFECT OUR LIVES</a:t>
            </a:r>
          </a:p>
        </p:txBody>
      </p:sp>
      <p:sp>
        <p:nvSpPr>
          <p:cNvPr id="12293" name="Text Box 5"/>
          <p:cNvSpPr txBox="1">
            <a:spLocks noChangeArrowheads="1"/>
          </p:cNvSpPr>
          <p:nvPr/>
        </p:nvSpPr>
        <p:spPr bwMode="auto">
          <a:xfrm>
            <a:off x="546755" y="1510647"/>
            <a:ext cx="1100108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Jehoshaphat’s good life did not prevent him facing consequences in his own life</a:t>
            </a:r>
          </a:p>
        </p:txBody>
      </p:sp>
      <p:sp>
        <p:nvSpPr>
          <p:cNvPr id="12294" name="Text Box 6"/>
          <p:cNvSpPr txBox="1">
            <a:spLocks noChangeArrowheads="1"/>
          </p:cNvSpPr>
          <p:nvPr/>
        </p:nvSpPr>
        <p:spPr bwMode="auto">
          <a:xfrm>
            <a:off x="1564849" y="3038575"/>
            <a:ext cx="967190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The war alliance with Ahab—ended in defeat</a:t>
            </a:r>
          </a:p>
          <a:p>
            <a:pPr algn="ctr" fontAlgn="base">
              <a:spcBef>
                <a:spcPct val="5000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1959526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2294"/>
                                        </p:tgtEl>
                                        <p:attrNameLst>
                                          <p:attrName>style.visibility</p:attrName>
                                        </p:attrNameLst>
                                      </p:cBhvr>
                                      <p:to>
                                        <p:strVal val="visible"/>
                                      </p:to>
                                    </p:set>
                                    <p:animEffect transition="in" filter="dissolve">
                                      <p:cBhvr>
                                        <p:cTn id="11"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229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546755" y="425470"/>
            <a:ext cx="11161336" cy="643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Chron</a:t>
            </a:r>
            <a:r>
              <a:rPr lang="en-US" altLang="en-US" sz="2800" b="1" dirty="0">
                <a:solidFill>
                  <a:srgbClr val="FFFFFF"/>
                </a:solidFill>
                <a:effectLst>
                  <a:outerShdw blurRad="38100" dist="38100" dir="2700000" algn="tl">
                    <a:srgbClr val="000000"/>
                  </a:outerShdw>
                </a:effectLst>
                <a:latin typeface="Arial" panose="020B0604020202020204" pitchFamily="34" charset="0"/>
              </a:rPr>
              <a:t> 18:28-34  So the king of Israel and Jehoshaphat king of Judah went up to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Ramoth</a:t>
            </a:r>
            <a:r>
              <a:rPr lang="en-US" altLang="en-US" sz="2800" b="1" dirty="0">
                <a:solidFill>
                  <a:srgbClr val="FFFFFF"/>
                </a:solidFill>
                <a:effectLst>
                  <a:outerShdw blurRad="38100" dist="38100" dir="2700000" algn="tl">
                    <a:srgbClr val="000000"/>
                  </a:outerShdw>
                </a:effectLst>
                <a:latin typeface="Arial" panose="020B0604020202020204" pitchFamily="34" charset="0"/>
              </a:rPr>
              <a:t> Gilead. 29 The king of Israel said to Jehoshaphat, "I will enter the battle in disguise, but you wear your royal robes." So the king of Israel disguised himself and went into battle. </a:t>
            </a:r>
          </a:p>
          <a:p>
            <a:pPr fontAlgn="base">
              <a:spcBef>
                <a:spcPct val="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30 Now the king of Aram had ordered his chariot commanders, "Do not fight with anyone, small or great, except the king of Israel." 31 When the chariot commanders saw Jehoshaphat, they thought, "This is the king of Israel." So they turned to attack him, but Jehoshaphat cried out, and the Lord helped him. God drew them away from him, 32 for when the chariot commanders saw that he was not the king of Israel, they stopped pursuing him. </a:t>
            </a:r>
          </a:p>
          <a:p>
            <a:pPr fontAlgn="base">
              <a:spcBef>
                <a:spcPct val="0"/>
              </a:spcBef>
              <a:spcAft>
                <a:spcPct val="0"/>
              </a:spcAft>
              <a:defRPr/>
            </a:pPr>
            <a:endParaRPr lang="en-US" altLang="en-US" sz="2000" b="1" dirty="0">
              <a:solidFill>
                <a:srgbClr val="FFFF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2490604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584462" y="533401"/>
            <a:ext cx="11161336"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33 But someone drew his bow at random and hit the king of Israel between the sections of his armor. The king told the chariot driver, "Wheel around and get me out of the fighting. I've been wounded." 34 All day long the battle raged, and the king of Israel propped himself up in his chariot facing the Arameans until evening. Then at sunset he died. </a:t>
            </a:r>
          </a:p>
          <a:p>
            <a:pPr fontAlgn="base">
              <a:spcBef>
                <a:spcPct val="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204117613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744717" y="457200"/>
            <a:ext cx="1072770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u="sng" dirty="0">
                <a:solidFill>
                  <a:srgbClr val="00FFFF"/>
                </a:solidFill>
                <a:effectLst>
                  <a:outerShdw blurRad="38100" dist="38100" dir="2700000" algn="tl">
                    <a:srgbClr val="000000"/>
                  </a:outerShdw>
                </a:effectLst>
                <a:latin typeface="Arial" panose="020B0604020202020204" pitchFamily="34" charset="0"/>
              </a:rPr>
              <a:t>OUR CHOICES WILL AFFECT OUR LIVES</a:t>
            </a:r>
          </a:p>
        </p:txBody>
      </p:sp>
      <p:sp>
        <p:nvSpPr>
          <p:cNvPr id="15363" name="Text Box 3"/>
          <p:cNvSpPr txBox="1">
            <a:spLocks noChangeArrowheads="1"/>
          </p:cNvSpPr>
          <p:nvPr/>
        </p:nvSpPr>
        <p:spPr bwMode="auto">
          <a:xfrm>
            <a:off x="518474" y="1143001"/>
            <a:ext cx="1101993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Jehoshaphat’s good life did not prevent him facing consequences in his own life</a:t>
            </a:r>
          </a:p>
        </p:txBody>
      </p:sp>
      <p:sp>
        <p:nvSpPr>
          <p:cNvPr id="15364" name="Text Box 4"/>
          <p:cNvSpPr txBox="1">
            <a:spLocks noChangeArrowheads="1"/>
          </p:cNvSpPr>
          <p:nvPr/>
        </p:nvSpPr>
        <p:spPr bwMode="auto">
          <a:xfrm>
            <a:off x="518474" y="2435258"/>
            <a:ext cx="11019934"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The war alliance with Ahab—ended in defeat</a:t>
            </a:r>
          </a:p>
          <a:p>
            <a:pPr algn="ctr" fontAlgn="base">
              <a:spcBef>
                <a:spcPct val="5000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p:txBody>
      </p:sp>
      <p:sp>
        <p:nvSpPr>
          <p:cNvPr id="15365" name="Text Box 5"/>
          <p:cNvSpPr txBox="1">
            <a:spLocks noChangeArrowheads="1"/>
          </p:cNvSpPr>
          <p:nvPr/>
        </p:nvSpPr>
        <p:spPr bwMode="auto">
          <a:xfrm>
            <a:off x="518474" y="3647389"/>
            <a:ext cx="1113305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In the business alliance with Ahab’s son– Jehoshaphat lost his investment</a:t>
            </a:r>
          </a:p>
        </p:txBody>
      </p:sp>
    </p:spTree>
    <p:extLst>
      <p:ext uri="{BB962C8B-B14F-4D97-AF65-F5344CB8AC3E}">
        <p14:creationId xmlns:p14="http://schemas.microsoft.com/office/powerpoint/2010/main" val="2246794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659876" y="533401"/>
            <a:ext cx="11019934"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Chron</a:t>
            </a:r>
            <a:r>
              <a:rPr lang="en-US" altLang="en-US" sz="2800" b="1" dirty="0">
                <a:solidFill>
                  <a:srgbClr val="FFFFFF"/>
                </a:solidFill>
                <a:effectLst>
                  <a:outerShdw blurRad="38100" dist="38100" dir="2700000" algn="tl">
                    <a:srgbClr val="000000"/>
                  </a:outerShdw>
                </a:effectLst>
                <a:latin typeface="Arial" panose="020B0604020202020204" pitchFamily="34" charset="0"/>
              </a:rPr>
              <a:t> 20:35-37  Later, Jehoshaphat king of Judah made an alliance with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Ahaziah</a:t>
            </a:r>
            <a:r>
              <a:rPr lang="en-US" altLang="en-US" sz="2800" b="1" dirty="0">
                <a:solidFill>
                  <a:srgbClr val="FFFFFF"/>
                </a:solidFill>
                <a:effectLst>
                  <a:outerShdw blurRad="38100" dist="38100" dir="2700000" algn="tl">
                    <a:srgbClr val="000000"/>
                  </a:outerShdw>
                </a:effectLst>
                <a:latin typeface="Arial" panose="020B0604020202020204" pitchFamily="34" charset="0"/>
              </a:rPr>
              <a:t> king of Israel, who was guilty of wickedness. 36 He agreed with him to construct a fleet of trading ships. After these were built at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Ezion</a:t>
            </a:r>
            <a:r>
              <a:rPr lang="en-US" altLang="en-US" sz="2800" b="1" dirty="0">
                <a:solidFill>
                  <a:srgbClr val="FFFFFF"/>
                </a:solidFill>
                <a:effectLst>
                  <a:outerShdw blurRad="38100" dist="38100" dir="2700000" algn="tl">
                    <a:srgbClr val="000000"/>
                  </a:outerShdw>
                </a:effectLst>
                <a:latin typeface="Arial" panose="020B0604020202020204" pitchFamily="34" charset="0"/>
              </a:rPr>
              <a:t> Geber, 37 Eliezer son of Dodavahu of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Mareshah</a:t>
            </a:r>
            <a:r>
              <a:rPr lang="en-US" altLang="en-US" sz="2800" b="1" dirty="0">
                <a:solidFill>
                  <a:srgbClr val="FFFFFF"/>
                </a:solidFill>
                <a:effectLst>
                  <a:outerShdw blurRad="38100" dist="38100" dir="2700000" algn="tl">
                    <a:srgbClr val="000000"/>
                  </a:outerShdw>
                </a:effectLst>
                <a:latin typeface="Arial" panose="020B0604020202020204" pitchFamily="34" charset="0"/>
              </a:rPr>
              <a:t> prophesied against Jehoshaphat, saying, "Because you have made an alliance with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Ahaziah</a:t>
            </a:r>
            <a:r>
              <a:rPr lang="en-US" altLang="en-US" sz="2800" b="1" dirty="0">
                <a:solidFill>
                  <a:srgbClr val="FFFFFF"/>
                </a:solidFill>
                <a:effectLst>
                  <a:outerShdw blurRad="38100" dist="38100" dir="2700000" algn="tl">
                    <a:srgbClr val="000000"/>
                  </a:outerShdw>
                </a:effectLst>
                <a:latin typeface="Arial" panose="020B0604020202020204" pitchFamily="34" charset="0"/>
              </a:rPr>
              <a:t>, the Lord will destroy what you have made." The ships were wrecked and were not able to set sail to trade. </a:t>
            </a:r>
          </a:p>
          <a:p>
            <a:pPr fontAlgn="base">
              <a:spcBef>
                <a:spcPct val="5000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3864030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631597" y="419101"/>
            <a:ext cx="108926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u="sng" dirty="0">
                <a:solidFill>
                  <a:srgbClr val="00FFFF"/>
                </a:solidFill>
                <a:effectLst>
                  <a:outerShdw blurRad="38100" dist="38100" dir="2700000" algn="tl">
                    <a:srgbClr val="000000"/>
                  </a:outerShdw>
                </a:effectLst>
                <a:latin typeface="Arial" panose="020B0604020202020204" pitchFamily="34" charset="0"/>
              </a:rPr>
              <a:t>OUR CHOICES WILL AFFECT OUR LIVES</a:t>
            </a:r>
          </a:p>
        </p:txBody>
      </p:sp>
      <p:sp>
        <p:nvSpPr>
          <p:cNvPr id="17411" name="Text Box 3"/>
          <p:cNvSpPr txBox="1">
            <a:spLocks noChangeArrowheads="1"/>
          </p:cNvSpPr>
          <p:nvPr/>
        </p:nvSpPr>
        <p:spPr bwMode="auto">
          <a:xfrm>
            <a:off x="471339" y="1143001"/>
            <a:ext cx="1105292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400" b="1" dirty="0">
                <a:solidFill>
                  <a:srgbClr val="FFFF00"/>
                </a:solidFill>
                <a:effectLst>
                  <a:outerShdw blurRad="38100" dist="38100" dir="2700000" algn="tl">
                    <a:srgbClr val="000000"/>
                  </a:outerShdw>
                </a:effectLst>
                <a:latin typeface="Arial" panose="020B0604020202020204" pitchFamily="34" charset="0"/>
              </a:rPr>
              <a:t>Jehoshaphat’s good life did not prevent him facing consequences in his own life</a:t>
            </a:r>
          </a:p>
        </p:txBody>
      </p:sp>
      <p:sp>
        <p:nvSpPr>
          <p:cNvPr id="17412" name="Text Box 4"/>
          <p:cNvSpPr txBox="1">
            <a:spLocks noChangeArrowheads="1"/>
          </p:cNvSpPr>
          <p:nvPr/>
        </p:nvSpPr>
        <p:spPr bwMode="auto">
          <a:xfrm>
            <a:off x="1206631" y="2174678"/>
            <a:ext cx="1012438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The war alliance with Ahab—ended in defeat</a:t>
            </a:r>
          </a:p>
          <a:p>
            <a:pPr algn="ctr" fontAlgn="base">
              <a:spcBef>
                <a:spcPct val="5000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p:txBody>
      </p:sp>
      <p:sp>
        <p:nvSpPr>
          <p:cNvPr id="17413" name="Text Box 5"/>
          <p:cNvSpPr txBox="1">
            <a:spLocks noChangeArrowheads="1"/>
          </p:cNvSpPr>
          <p:nvPr/>
        </p:nvSpPr>
        <p:spPr bwMode="auto">
          <a:xfrm>
            <a:off x="829558" y="3013434"/>
            <a:ext cx="1101993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In the business alliance with Ahab’s son– Jehoshaphat lost his investment</a:t>
            </a:r>
          </a:p>
        </p:txBody>
      </p:sp>
      <p:sp>
        <p:nvSpPr>
          <p:cNvPr id="17414" name="Text Box 6"/>
          <p:cNvSpPr txBox="1">
            <a:spLocks noChangeArrowheads="1"/>
          </p:cNvSpPr>
          <p:nvPr/>
        </p:nvSpPr>
        <p:spPr bwMode="auto">
          <a:xfrm>
            <a:off x="999241" y="4215013"/>
            <a:ext cx="1068999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The marriage alliance—</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Jehoshpaphat’s</a:t>
            </a:r>
            <a:r>
              <a:rPr lang="en-US" altLang="en-US" sz="2800" b="1" dirty="0">
                <a:solidFill>
                  <a:srgbClr val="FFFFFF"/>
                </a:solidFill>
                <a:effectLst>
                  <a:outerShdw blurRad="38100" dist="38100" dir="2700000" algn="tl">
                    <a:srgbClr val="000000"/>
                  </a:outerShdw>
                </a:effectLst>
                <a:latin typeface="Arial" panose="020B0604020202020204" pitchFamily="34" charset="0"/>
              </a:rPr>
              <a:t> son—married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Athaliah</a:t>
            </a:r>
            <a:r>
              <a:rPr lang="en-US" altLang="en-US" sz="2800" b="1" dirty="0">
                <a:solidFill>
                  <a:srgbClr val="FFFFFF"/>
                </a:solidFill>
                <a:effectLst>
                  <a:outerShdw blurRad="38100" dist="38100" dir="2700000" algn="tl">
                    <a:srgbClr val="000000"/>
                  </a:outerShdw>
                </a:effectLst>
                <a:latin typeface="Arial" panose="020B0604020202020204" pitchFamily="34" charset="0"/>
              </a:rPr>
              <a:t>, Ahab’s daughter—ended in disaster</a:t>
            </a:r>
          </a:p>
        </p:txBody>
      </p:sp>
    </p:spTree>
    <p:extLst>
      <p:ext uri="{BB962C8B-B14F-4D97-AF65-F5344CB8AC3E}">
        <p14:creationId xmlns:p14="http://schemas.microsoft.com/office/powerpoint/2010/main" val="152415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829559" y="457200"/>
            <a:ext cx="105014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u="sng" dirty="0">
                <a:solidFill>
                  <a:srgbClr val="00FFFF"/>
                </a:solidFill>
                <a:effectLst>
                  <a:outerShdw blurRad="38100" dist="38100" dir="2700000" algn="tl">
                    <a:srgbClr val="000000"/>
                  </a:outerShdw>
                </a:effectLst>
                <a:latin typeface="Arial" panose="020B0604020202020204" pitchFamily="34" charset="0"/>
              </a:rPr>
              <a:t>OUR CHOICES WILL AFFECT OUR FAMILY</a:t>
            </a:r>
          </a:p>
        </p:txBody>
      </p:sp>
      <p:sp>
        <p:nvSpPr>
          <p:cNvPr id="19463" name="Text Box 7"/>
          <p:cNvSpPr txBox="1">
            <a:spLocks noChangeArrowheads="1"/>
          </p:cNvSpPr>
          <p:nvPr/>
        </p:nvSpPr>
        <p:spPr bwMode="auto">
          <a:xfrm>
            <a:off x="688157" y="1066801"/>
            <a:ext cx="1086910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By marrying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Jehoram</a:t>
            </a:r>
            <a:r>
              <a:rPr lang="en-US" altLang="en-US" sz="2800" b="1" dirty="0">
                <a:solidFill>
                  <a:srgbClr val="FFFFFF"/>
                </a:solidFill>
                <a:effectLst>
                  <a:outerShdw blurRad="38100" dist="38100" dir="2700000" algn="tl">
                    <a:srgbClr val="000000"/>
                  </a:outerShdw>
                </a:effectLst>
                <a:latin typeface="Arial" panose="020B0604020202020204" pitchFamily="34" charset="0"/>
              </a:rPr>
              <a:t> – Jehoshaphat’s son to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Athaliah</a:t>
            </a:r>
            <a:r>
              <a:rPr lang="en-US" altLang="en-US" sz="2800" b="1" dirty="0">
                <a:solidFill>
                  <a:srgbClr val="FFFFFF"/>
                </a:solidFill>
                <a:effectLst>
                  <a:outerShdw blurRad="38100" dist="38100" dir="2700000" algn="tl">
                    <a:srgbClr val="000000"/>
                  </a:outerShdw>
                </a:effectLst>
                <a:latin typeface="Arial" panose="020B0604020202020204" pitchFamily="34" charset="0"/>
              </a:rPr>
              <a:t>– Ahab’s daughter– the spiritual state of his son and grandson was affected</a:t>
            </a:r>
          </a:p>
        </p:txBody>
      </p:sp>
      <p:sp>
        <p:nvSpPr>
          <p:cNvPr id="19464" name="Text Box 8"/>
          <p:cNvSpPr txBox="1">
            <a:spLocks noChangeArrowheads="1"/>
          </p:cNvSpPr>
          <p:nvPr/>
        </p:nvSpPr>
        <p:spPr bwMode="auto">
          <a:xfrm>
            <a:off x="688157" y="2438400"/>
            <a:ext cx="10793690"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Chron</a:t>
            </a:r>
            <a:r>
              <a:rPr lang="en-US" altLang="en-US" sz="2800" b="1" dirty="0">
                <a:solidFill>
                  <a:srgbClr val="FFFFFF"/>
                </a:solidFill>
                <a:effectLst>
                  <a:outerShdw blurRad="38100" dist="38100" dir="2700000" algn="tl">
                    <a:srgbClr val="000000"/>
                  </a:outerShdw>
                </a:effectLst>
                <a:latin typeface="Arial" panose="020B0604020202020204" pitchFamily="34" charset="0"/>
              </a:rPr>
              <a:t> 21:5-7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Jehoram</a:t>
            </a:r>
            <a:r>
              <a:rPr lang="en-US" altLang="en-US" sz="2800" b="1" dirty="0">
                <a:solidFill>
                  <a:srgbClr val="FFFFFF"/>
                </a:solidFill>
                <a:effectLst>
                  <a:outerShdw blurRad="38100" dist="38100" dir="2700000" algn="tl">
                    <a:srgbClr val="000000"/>
                  </a:outerShdw>
                </a:effectLst>
                <a:latin typeface="Arial" panose="020B0604020202020204" pitchFamily="34" charset="0"/>
              </a:rPr>
              <a:t> was thirty-two years old when he became king, and he reigned in Jerusalem eight years. 6 He walked in the ways of the kings of Israel, as the house of Ahab had done, for he married a daughter of Ahab. He did evil in the eyes of the Lord. </a:t>
            </a:r>
          </a:p>
          <a:p>
            <a:pPr fontAlgn="base">
              <a:spcBef>
                <a:spcPct val="5000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374078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p:bldP spid="1946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443060" y="533401"/>
            <a:ext cx="1106706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Chron</a:t>
            </a:r>
            <a:r>
              <a:rPr lang="en-US" altLang="en-US" sz="2800" b="1" dirty="0">
                <a:solidFill>
                  <a:srgbClr val="FFFFFF"/>
                </a:solidFill>
                <a:effectLst>
                  <a:outerShdw blurRad="38100" dist="38100" dir="2700000" algn="tl">
                    <a:srgbClr val="000000"/>
                  </a:outerShdw>
                </a:effectLst>
                <a:latin typeface="Arial" panose="020B0604020202020204" pitchFamily="34" charset="0"/>
              </a:rPr>
              <a:t> 22:2-4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Ahaziah</a:t>
            </a:r>
            <a:r>
              <a:rPr lang="en-US" altLang="en-US" sz="2800" b="1" dirty="0">
                <a:solidFill>
                  <a:srgbClr val="FFFFFF"/>
                </a:solidFill>
                <a:effectLst>
                  <a:outerShdw blurRad="38100" dist="38100" dir="2700000" algn="tl">
                    <a:srgbClr val="000000"/>
                  </a:outerShdw>
                </a:effectLst>
                <a:latin typeface="Arial" panose="020B0604020202020204" pitchFamily="34" charset="0"/>
              </a:rPr>
              <a:t>  [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Jehosphaphat’s</a:t>
            </a:r>
            <a:r>
              <a:rPr lang="en-US" altLang="en-US" sz="2800" b="1" dirty="0">
                <a:solidFill>
                  <a:srgbClr val="FFFFFF"/>
                </a:solidFill>
                <a:effectLst>
                  <a:outerShdw blurRad="38100" dist="38100" dir="2700000" algn="tl">
                    <a:srgbClr val="000000"/>
                  </a:outerShdw>
                </a:effectLst>
                <a:latin typeface="Arial" panose="020B0604020202020204" pitchFamily="34" charset="0"/>
              </a:rPr>
              <a:t> grandson ] was twenty-two years old when he became king, and he reigned in Jerusalem one year. His mother's name was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Athaliah</a:t>
            </a:r>
            <a:r>
              <a:rPr lang="en-US" altLang="en-US" sz="2800" b="1" dirty="0">
                <a:solidFill>
                  <a:srgbClr val="FFFFFF"/>
                </a:solidFill>
                <a:effectLst>
                  <a:outerShdw blurRad="38100" dist="38100" dir="2700000" algn="tl">
                    <a:srgbClr val="000000"/>
                  </a:outerShdw>
                </a:effectLst>
                <a:latin typeface="Arial" panose="020B0604020202020204" pitchFamily="34" charset="0"/>
              </a:rPr>
              <a:t>, a granddaughter of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Omri</a:t>
            </a:r>
            <a:r>
              <a:rPr lang="en-US" altLang="en-US" sz="2800" b="1" dirty="0">
                <a:solidFill>
                  <a:srgbClr val="FFFFFF"/>
                </a:solidFill>
                <a:effectLst>
                  <a:outerShdw blurRad="38100" dist="38100" dir="2700000" algn="tl">
                    <a:srgbClr val="000000"/>
                  </a:outerShdw>
                </a:effectLst>
                <a:latin typeface="Arial" panose="020B0604020202020204" pitchFamily="34" charset="0"/>
              </a:rPr>
              <a:t>. </a:t>
            </a:r>
          </a:p>
          <a:p>
            <a:pPr fontAlgn="base">
              <a:spcBef>
                <a:spcPct val="0"/>
              </a:spcBef>
              <a:spcAft>
                <a:spcPct val="0"/>
              </a:spcAft>
              <a:defRPr/>
            </a:pPr>
            <a:endParaRPr lang="en-US" altLang="en-US" sz="2800" b="1" dirty="0">
              <a:solidFill>
                <a:srgbClr val="FFFFFF"/>
              </a:solidFill>
              <a:effectLst>
                <a:outerShdw blurRad="38100" dist="38100" dir="2700000" algn="tl">
                  <a:srgbClr val="000000"/>
                </a:outerShdw>
              </a:effectLst>
              <a:latin typeface="Arial" panose="020B0604020202020204" pitchFamily="34" charset="0"/>
            </a:endParaRPr>
          </a:p>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3 He too walked in the ways of the house of Ahab, for his mother encouraged him in doing wrong. 4 He did evil in the eyes of the Lord, as the house of Ahab had done, for after his father's death they became his advisers, to his undoing. </a:t>
            </a:r>
          </a:p>
        </p:txBody>
      </p:sp>
    </p:spTree>
    <p:extLst>
      <p:ext uri="{BB962C8B-B14F-4D97-AF65-F5344CB8AC3E}">
        <p14:creationId xmlns:p14="http://schemas.microsoft.com/office/powerpoint/2010/main" val="1203287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007 - Saints Lift Your Voices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684084379"/>
      </p:ext>
    </p:extLst>
  </p:cSld>
  <p:clrMapOvr>
    <a:masterClrMapping/>
  </p:clrMapOvr>
  <p:transition>
    <p:wipe dir="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490193" y="533400"/>
            <a:ext cx="1113305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Chron</a:t>
            </a:r>
            <a:r>
              <a:rPr lang="en-US" altLang="en-US" sz="2800" b="1" dirty="0">
                <a:solidFill>
                  <a:srgbClr val="FFFFFF"/>
                </a:solidFill>
                <a:effectLst>
                  <a:outerShdw blurRad="38100" dist="38100" dir="2700000" algn="tl">
                    <a:srgbClr val="000000"/>
                  </a:outerShdw>
                </a:effectLst>
                <a:latin typeface="Arial" panose="020B0604020202020204" pitchFamily="34" charset="0"/>
              </a:rPr>
              <a:t> 21:4  When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Jehoram</a:t>
            </a:r>
            <a:r>
              <a:rPr lang="en-US" altLang="en-US" sz="2800" b="1" dirty="0">
                <a:solidFill>
                  <a:srgbClr val="FFFFFF"/>
                </a:solidFill>
                <a:effectLst>
                  <a:outerShdw blurRad="38100" dist="38100" dir="2700000" algn="tl">
                    <a:srgbClr val="000000"/>
                  </a:outerShdw>
                </a:effectLst>
                <a:latin typeface="Arial" panose="020B0604020202020204" pitchFamily="34" charset="0"/>
              </a:rPr>
              <a:t> established himself firmly over his father's kingdom, he put all his brothers to the sword along with some of the princes of Israel. </a:t>
            </a:r>
          </a:p>
        </p:txBody>
      </p:sp>
      <p:sp>
        <p:nvSpPr>
          <p:cNvPr id="20485" name="Text Box 5"/>
          <p:cNvSpPr txBox="1">
            <a:spLocks noChangeArrowheads="1"/>
          </p:cNvSpPr>
          <p:nvPr/>
        </p:nvSpPr>
        <p:spPr bwMode="auto">
          <a:xfrm>
            <a:off x="490193" y="2128274"/>
            <a:ext cx="1099165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2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Chron</a:t>
            </a:r>
            <a:r>
              <a:rPr lang="en-US" altLang="en-US" sz="2800" b="1" dirty="0">
                <a:solidFill>
                  <a:srgbClr val="FFFFFF"/>
                </a:solidFill>
                <a:effectLst>
                  <a:outerShdw blurRad="38100" dist="38100" dir="2700000" algn="tl">
                    <a:srgbClr val="000000"/>
                  </a:outerShdw>
                </a:effectLst>
                <a:latin typeface="Arial" panose="020B0604020202020204" pitchFamily="34" charset="0"/>
              </a:rPr>
              <a:t> 22:10-11   When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Athaliah</a:t>
            </a:r>
            <a:r>
              <a:rPr lang="en-US" altLang="en-US" sz="2800" b="1" dirty="0">
                <a:solidFill>
                  <a:srgbClr val="FFFFFF"/>
                </a:solidFill>
                <a:effectLst>
                  <a:outerShdw blurRad="38100" dist="38100" dir="2700000" algn="tl">
                    <a:srgbClr val="000000"/>
                  </a:outerShdw>
                </a:effectLst>
                <a:latin typeface="Arial" panose="020B0604020202020204" pitchFamily="34" charset="0"/>
              </a:rPr>
              <a:t> the mother of </a:t>
            </a:r>
            <a:r>
              <a:rPr lang="en-US" altLang="en-US" sz="2800" b="1" dirty="0" err="1">
                <a:solidFill>
                  <a:srgbClr val="FFFFFF"/>
                </a:solidFill>
                <a:effectLst>
                  <a:outerShdw blurRad="38100" dist="38100" dir="2700000" algn="tl">
                    <a:srgbClr val="000000"/>
                  </a:outerShdw>
                </a:effectLst>
                <a:latin typeface="Arial" panose="020B0604020202020204" pitchFamily="34" charset="0"/>
              </a:rPr>
              <a:t>Ahaziah</a:t>
            </a:r>
            <a:r>
              <a:rPr lang="en-US" altLang="en-US" sz="2800" b="1" dirty="0">
                <a:solidFill>
                  <a:srgbClr val="FFFFFF"/>
                </a:solidFill>
                <a:effectLst>
                  <a:outerShdw blurRad="38100" dist="38100" dir="2700000" algn="tl">
                    <a:srgbClr val="000000"/>
                  </a:outerShdw>
                </a:effectLst>
                <a:latin typeface="Arial" panose="020B0604020202020204" pitchFamily="34" charset="0"/>
              </a:rPr>
              <a:t> saw that her son was dead, she proceeded to destroy the whole royal family of the house of Judah. </a:t>
            </a:r>
          </a:p>
          <a:p>
            <a:pPr fontAlgn="base">
              <a:spcBef>
                <a:spcPct val="50000"/>
              </a:spcBef>
              <a:spcAft>
                <a:spcPct val="0"/>
              </a:spcAft>
              <a:defRPr/>
            </a:pPr>
            <a:endParaRPr lang="en-US" altLang="en-US" sz="2400" b="1" dirty="0">
              <a:solidFill>
                <a:srgbClr val="FFFFFF"/>
              </a:solidFill>
              <a:effectLst>
                <a:outerShdw blurRad="38100" dist="38100" dir="2700000" algn="tl">
                  <a:srgbClr val="000000"/>
                </a:outerShdw>
              </a:effectLst>
              <a:latin typeface="Arial" panose="020B0604020202020204" pitchFamily="34" charset="0"/>
            </a:endParaRPr>
          </a:p>
        </p:txBody>
      </p:sp>
      <p:sp>
        <p:nvSpPr>
          <p:cNvPr id="20486" name="Text Box 6"/>
          <p:cNvSpPr txBox="1">
            <a:spLocks noChangeArrowheads="1"/>
          </p:cNvSpPr>
          <p:nvPr/>
        </p:nvSpPr>
        <p:spPr bwMode="auto">
          <a:xfrm>
            <a:off x="584461" y="3651767"/>
            <a:ext cx="1089738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00"/>
                </a:solidFill>
                <a:effectLst>
                  <a:outerShdw blurRad="38100" dist="38100" dir="2700000" algn="tl">
                    <a:srgbClr val="000000"/>
                  </a:outerShdw>
                </a:effectLst>
                <a:latin typeface="Arial" panose="020B0604020202020204" pitchFamily="34" charset="0"/>
              </a:rPr>
              <a:t>These consequences all began with Jehoshaphat’s bad choices</a:t>
            </a:r>
          </a:p>
        </p:txBody>
      </p:sp>
      <p:sp>
        <p:nvSpPr>
          <p:cNvPr id="20487" name="Text Box 7"/>
          <p:cNvSpPr txBox="1">
            <a:spLocks noChangeArrowheads="1"/>
          </p:cNvSpPr>
          <p:nvPr/>
        </p:nvSpPr>
        <p:spPr bwMode="auto">
          <a:xfrm>
            <a:off x="744718" y="4783319"/>
            <a:ext cx="1087853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00FFFF"/>
                </a:solidFill>
                <a:effectLst>
                  <a:outerShdw blurRad="38100" dist="38100" dir="2700000" algn="tl">
                    <a:srgbClr val="000000"/>
                  </a:outerShdw>
                </a:effectLst>
                <a:latin typeface="Arial" panose="020B0604020202020204" pitchFamily="34" charset="0"/>
              </a:rPr>
              <a:t>WE ARE NOT DIFFERENT</a:t>
            </a:r>
          </a:p>
          <a:p>
            <a:pPr algn="ctr" fontAlgn="base">
              <a:spcBef>
                <a:spcPct val="50000"/>
              </a:spcBef>
              <a:spcAft>
                <a:spcPct val="0"/>
              </a:spcAft>
              <a:defRPr/>
            </a:pPr>
            <a:r>
              <a:rPr lang="en-US" altLang="en-US" sz="2800" b="1" dirty="0">
                <a:solidFill>
                  <a:srgbClr val="00FFFF"/>
                </a:solidFill>
                <a:effectLst>
                  <a:outerShdw blurRad="38100" dist="38100" dir="2700000" algn="tl">
                    <a:srgbClr val="000000"/>
                  </a:outerShdw>
                </a:effectLst>
                <a:latin typeface="Arial" panose="020B0604020202020204" pitchFamily="34" charset="0"/>
              </a:rPr>
              <a:t>OUR CHOICES WILL AFFECT OUR FAMILY</a:t>
            </a:r>
          </a:p>
        </p:txBody>
      </p:sp>
    </p:spTree>
    <p:extLst>
      <p:ext uri="{BB962C8B-B14F-4D97-AF65-F5344CB8AC3E}">
        <p14:creationId xmlns:p14="http://schemas.microsoft.com/office/powerpoint/2010/main" val="2391670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0486"/>
                                        </p:tgtEl>
                                        <p:attrNameLst>
                                          <p:attrName>style.visibility</p:attrName>
                                        </p:attrNameLst>
                                      </p:cBhvr>
                                      <p:to>
                                        <p:strVal val="visible"/>
                                      </p:to>
                                    </p:set>
                                    <p:animEffect transition="in" filter="dissolve">
                                      <p:cBhvr>
                                        <p:cTn id="11" dur="500"/>
                                        <p:tgtEl>
                                          <p:spTgt spid="2048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8" fill="hold" grpId="0" nodeType="clickEffect">
                                  <p:stCondLst>
                                    <p:cond delay="0"/>
                                  </p:stCondLst>
                                  <p:childTnLst>
                                    <p:set>
                                      <p:cBhvr>
                                        <p:cTn id="15" dur="1" fill="hold">
                                          <p:stCondLst>
                                            <p:cond delay="0"/>
                                          </p:stCondLst>
                                        </p:cTn>
                                        <p:tgtEl>
                                          <p:spTgt spid="20487">
                                            <p:txEl>
                                              <p:pRg st="0" end="0"/>
                                            </p:txEl>
                                          </p:spTgt>
                                        </p:tgtEl>
                                        <p:attrNameLst>
                                          <p:attrName>style.visibility</p:attrName>
                                        </p:attrNameLst>
                                      </p:cBhvr>
                                      <p:to>
                                        <p:strVal val="visible"/>
                                      </p:to>
                                    </p:set>
                                    <p:anim calcmode="lin" valueType="num">
                                      <p:cBhvr>
                                        <p:cTn id="16" dur="500" fill="hold"/>
                                        <p:tgtEl>
                                          <p:spTgt spid="20487">
                                            <p:txEl>
                                              <p:pRg st="0" end="0"/>
                                            </p:txEl>
                                          </p:spTgt>
                                        </p:tgtEl>
                                        <p:attrNameLst>
                                          <p:attrName>ppt_x</p:attrName>
                                        </p:attrNameLst>
                                      </p:cBhvr>
                                      <p:tavLst>
                                        <p:tav tm="0">
                                          <p:val>
                                            <p:strVal val="#ppt_x-#ppt_w/2"/>
                                          </p:val>
                                        </p:tav>
                                        <p:tav tm="100000">
                                          <p:val>
                                            <p:strVal val="#ppt_x"/>
                                          </p:val>
                                        </p:tav>
                                      </p:tavLst>
                                    </p:anim>
                                    <p:anim calcmode="lin" valueType="num">
                                      <p:cBhvr>
                                        <p:cTn id="17" dur="500" fill="hold"/>
                                        <p:tgtEl>
                                          <p:spTgt spid="20487">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20487">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048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8" fill="hold" grpId="0" nodeType="clickEffect">
                                  <p:stCondLst>
                                    <p:cond delay="0"/>
                                  </p:stCondLst>
                                  <p:childTnLst>
                                    <p:set>
                                      <p:cBhvr>
                                        <p:cTn id="23" dur="1" fill="hold">
                                          <p:stCondLst>
                                            <p:cond delay="0"/>
                                          </p:stCondLst>
                                        </p:cTn>
                                        <p:tgtEl>
                                          <p:spTgt spid="20487">
                                            <p:txEl>
                                              <p:pRg st="1" end="1"/>
                                            </p:txEl>
                                          </p:spTgt>
                                        </p:tgtEl>
                                        <p:attrNameLst>
                                          <p:attrName>style.visibility</p:attrName>
                                        </p:attrNameLst>
                                      </p:cBhvr>
                                      <p:to>
                                        <p:strVal val="visible"/>
                                      </p:to>
                                    </p:set>
                                    <p:anim calcmode="lin" valueType="num">
                                      <p:cBhvr>
                                        <p:cTn id="24" dur="500" fill="hold"/>
                                        <p:tgtEl>
                                          <p:spTgt spid="20487">
                                            <p:txEl>
                                              <p:pRg st="1" end="1"/>
                                            </p:txEl>
                                          </p:spTgt>
                                        </p:tgtEl>
                                        <p:attrNameLst>
                                          <p:attrName>ppt_x</p:attrName>
                                        </p:attrNameLst>
                                      </p:cBhvr>
                                      <p:tavLst>
                                        <p:tav tm="0">
                                          <p:val>
                                            <p:strVal val="#ppt_x-#ppt_w/2"/>
                                          </p:val>
                                        </p:tav>
                                        <p:tav tm="100000">
                                          <p:val>
                                            <p:strVal val="#ppt_x"/>
                                          </p:val>
                                        </p:tav>
                                      </p:tavLst>
                                    </p:anim>
                                    <p:anim calcmode="lin" valueType="num">
                                      <p:cBhvr>
                                        <p:cTn id="25" dur="500" fill="hold"/>
                                        <p:tgtEl>
                                          <p:spTgt spid="20487">
                                            <p:txEl>
                                              <p:pRg st="1" end="1"/>
                                            </p:txEl>
                                          </p:spTgt>
                                        </p:tgtEl>
                                        <p:attrNameLst>
                                          <p:attrName>ppt_y</p:attrName>
                                        </p:attrNameLst>
                                      </p:cBhvr>
                                      <p:tavLst>
                                        <p:tav tm="0">
                                          <p:val>
                                            <p:strVal val="#ppt_y"/>
                                          </p:val>
                                        </p:tav>
                                        <p:tav tm="100000">
                                          <p:val>
                                            <p:strVal val="#ppt_y"/>
                                          </p:val>
                                        </p:tav>
                                      </p:tavLst>
                                    </p:anim>
                                    <p:anim calcmode="lin" valueType="num">
                                      <p:cBhvr>
                                        <p:cTn id="26" dur="500" fill="hold"/>
                                        <p:tgtEl>
                                          <p:spTgt spid="20487">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20487">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P spid="20487"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688157" y="457200"/>
            <a:ext cx="107182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u="sng" dirty="0">
                <a:solidFill>
                  <a:srgbClr val="00FFFF"/>
                </a:solidFill>
                <a:effectLst>
                  <a:outerShdw blurRad="38100" dist="38100" dir="2700000" algn="tl">
                    <a:srgbClr val="000000"/>
                  </a:outerShdw>
                </a:effectLst>
                <a:latin typeface="Arial" panose="020B0604020202020204" pitchFamily="34" charset="0"/>
              </a:rPr>
              <a:t>OUR CHOICES WILL AFFECT OTHERS</a:t>
            </a:r>
          </a:p>
        </p:txBody>
      </p:sp>
      <p:sp>
        <p:nvSpPr>
          <p:cNvPr id="21509" name="Text Box 5"/>
          <p:cNvSpPr txBox="1">
            <a:spLocks noChangeArrowheads="1"/>
          </p:cNvSpPr>
          <p:nvPr/>
        </p:nvSpPr>
        <p:spPr bwMode="auto">
          <a:xfrm>
            <a:off x="688157" y="1219200"/>
            <a:ext cx="10944519"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Lives of soldiers who died as a result of Jehoshaphat’s alliance with Ahab in war</a:t>
            </a:r>
          </a:p>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Imagine how their families must have felt—knowing their loved ones died because of </a:t>
            </a:r>
            <a:r>
              <a:rPr lang="en-US" altLang="en-US" sz="2800" b="1" i="1" dirty="0" smtClean="0">
                <a:solidFill>
                  <a:srgbClr val="FFFF00"/>
                </a:solidFill>
                <a:effectLst>
                  <a:outerShdw blurRad="38100" dist="38100" dir="2700000" algn="tl">
                    <a:srgbClr val="000000"/>
                  </a:outerShdw>
                </a:effectLst>
                <a:latin typeface="Arial" panose="020B0604020202020204" pitchFamily="34" charset="0"/>
              </a:rPr>
              <a:t>Jehoshaphat’s </a:t>
            </a:r>
            <a:r>
              <a:rPr lang="en-US" altLang="en-US" sz="2800" b="1" i="1" dirty="0">
                <a:solidFill>
                  <a:srgbClr val="FFFF00"/>
                </a:solidFill>
                <a:effectLst>
                  <a:outerShdw blurRad="38100" dist="38100" dir="2700000" algn="tl">
                    <a:srgbClr val="000000"/>
                  </a:outerShdw>
                </a:effectLst>
                <a:latin typeface="Arial" panose="020B0604020202020204" pitchFamily="34" charset="0"/>
              </a:rPr>
              <a:t>bad choice</a:t>
            </a:r>
          </a:p>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Jehoshaphat’s choice to ally himself with Ahab in marriage affected the entire nation for 14 years</a:t>
            </a:r>
          </a:p>
        </p:txBody>
      </p:sp>
      <p:sp>
        <p:nvSpPr>
          <p:cNvPr id="21510" name="Text Box 6"/>
          <p:cNvSpPr txBox="1">
            <a:spLocks noChangeArrowheads="1"/>
          </p:cNvSpPr>
          <p:nvPr/>
        </p:nvSpPr>
        <p:spPr bwMode="auto">
          <a:xfrm>
            <a:off x="2590800" y="2342561"/>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endParaRPr lang="en-US" altLang="en-US" sz="2400" b="1">
              <a:solidFill>
                <a:srgbClr val="FFFF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3497121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61913" y="457200"/>
            <a:ext cx="111990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u="sng" dirty="0">
                <a:solidFill>
                  <a:srgbClr val="00FFFF"/>
                </a:solidFill>
                <a:effectLst>
                  <a:outerShdw blurRad="38100" dist="38100" dir="2700000" algn="tl">
                    <a:srgbClr val="000000"/>
                  </a:outerShdw>
                </a:effectLst>
                <a:latin typeface="Arial" panose="020B0604020202020204" pitchFamily="34" charset="0"/>
              </a:rPr>
              <a:t>OUR CHOICES WILL AFFECT OTHERS</a:t>
            </a:r>
          </a:p>
        </p:txBody>
      </p:sp>
      <p:sp>
        <p:nvSpPr>
          <p:cNvPr id="22531" name="Text Box 3"/>
          <p:cNvSpPr txBox="1">
            <a:spLocks noChangeArrowheads="1"/>
          </p:cNvSpPr>
          <p:nvPr/>
        </p:nvSpPr>
        <p:spPr bwMode="auto">
          <a:xfrm>
            <a:off x="980387" y="1219200"/>
            <a:ext cx="101903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At the end of these 14 years:</a:t>
            </a:r>
          </a:p>
        </p:txBody>
      </p:sp>
      <p:sp>
        <p:nvSpPr>
          <p:cNvPr id="22532" name="Text Box 4"/>
          <p:cNvSpPr txBox="1">
            <a:spLocks noChangeArrowheads="1"/>
          </p:cNvSpPr>
          <p:nvPr/>
        </p:nvSpPr>
        <p:spPr bwMode="auto">
          <a:xfrm>
            <a:off x="2590800" y="2286000"/>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endParaRPr lang="en-US" altLang="en-US" sz="2400" b="1">
              <a:solidFill>
                <a:srgbClr val="FFFFFF"/>
              </a:solidFill>
              <a:effectLst>
                <a:outerShdw blurRad="38100" dist="38100" dir="2700000" algn="tl">
                  <a:srgbClr val="000000"/>
                </a:outerShdw>
              </a:effectLst>
              <a:latin typeface="Arial" panose="020B0604020202020204" pitchFamily="34" charset="0"/>
            </a:endParaRPr>
          </a:p>
        </p:txBody>
      </p:sp>
      <p:sp>
        <p:nvSpPr>
          <p:cNvPr id="22533" name="Text Box 5"/>
          <p:cNvSpPr txBox="1">
            <a:spLocks noChangeArrowheads="1"/>
          </p:cNvSpPr>
          <p:nvPr/>
        </p:nvSpPr>
        <p:spPr bwMode="auto">
          <a:xfrm>
            <a:off x="848411" y="1828800"/>
            <a:ext cx="10812545"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buFontTx/>
              <a:buChar char="•"/>
              <a:defRPr/>
            </a:pPr>
            <a:r>
              <a:rPr lang="en-US" altLang="en-US" sz="2400" b="1" dirty="0">
                <a:solidFill>
                  <a:srgbClr val="00FFFF"/>
                </a:solidFill>
                <a:effectLst>
                  <a:outerShdw blurRad="38100" dist="38100" dir="2700000" algn="tl">
                    <a:srgbClr val="000000"/>
                  </a:outerShdw>
                </a:effectLst>
                <a:latin typeface="Arial" panose="020B0604020202020204" pitchFamily="34" charset="0"/>
              </a:rPr>
              <a:t> </a:t>
            </a:r>
            <a:r>
              <a:rPr lang="en-US" altLang="en-US" sz="2800" b="1" i="1" dirty="0">
                <a:solidFill>
                  <a:srgbClr val="00FFFF"/>
                </a:solidFill>
                <a:effectLst>
                  <a:outerShdw blurRad="38100" dist="38100" dir="2700000" algn="tl">
                    <a:srgbClr val="000000"/>
                  </a:outerShdw>
                </a:effectLst>
                <a:latin typeface="Arial" panose="020B0604020202020204" pitchFamily="34" charset="0"/>
              </a:rPr>
              <a:t>A temple had been built to worship Baal</a:t>
            </a:r>
          </a:p>
          <a:p>
            <a:pPr fontAlgn="base">
              <a:spcBef>
                <a:spcPct val="50000"/>
              </a:spcBef>
              <a:spcAft>
                <a:spcPct val="0"/>
              </a:spcAft>
              <a:buFontTx/>
              <a:buChar char="•"/>
              <a:defRPr/>
            </a:pPr>
            <a:r>
              <a:rPr lang="en-US" altLang="en-US" sz="2800" b="1" i="1" dirty="0">
                <a:solidFill>
                  <a:srgbClr val="00FFFF"/>
                </a:solidFill>
                <a:effectLst>
                  <a:outerShdw blurRad="38100" dist="38100" dir="2700000" algn="tl">
                    <a:srgbClr val="000000"/>
                  </a:outerShdw>
                </a:effectLst>
                <a:latin typeface="Arial" panose="020B0604020202020204" pitchFamily="34" charset="0"/>
              </a:rPr>
              <a:t> God’s house had been defaced</a:t>
            </a:r>
          </a:p>
          <a:p>
            <a:pPr fontAlgn="base">
              <a:spcBef>
                <a:spcPct val="50000"/>
              </a:spcBef>
              <a:spcAft>
                <a:spcPct val="0"/>
              </a:spcAft>
              <a:buFontTx/>
              <a:buChar char="•"/>
              <a:defRPr/>
            </a:pPr>
            <a:r>
              <a:rPr lang="en-US" altLang="en-US" sz="2800" b="1" i="1" dirty="0">
                <a:solidFill>
                  <a:srgbClr val="00FFFF"/>
                </a:solidFill>
                <a:effectLst>
                  <a:outerShdw blurRad="38100" dist="38100" dir="2700000" algn="tl">
                    <a:srgbClr val="000000"/>
                  </a:outerShdw>
                </a:effectLst>
                <a:latin typeface="Arial" panose="020B0604020202020204" pitchFamily="34" charset="0"/>
              </a:rPr>
              <a:t> God’s house had been damaged</a:t>
            </a:r>
          </a:p>
          <a:p>
            <a:pPr fontAlgn="base">
              <a:spcBef>
                <a:spcPct val="50000"/>
              </a:spcBef>
              <a:spcAft>
                <a:spcPct val="0"/>
              </a:spcAft>
              <a:buFontTx/>
              <a:buChar char="•"/>
              <a:defRPr/>
            </a:pPr>
            <a:r>
              <a:rPr lang="en-US" altLang="en-US" sz="2800" b="1" i="1" dirty="0">
                <a:solidFill>
                  <a:srgbClr val="00FFFF"/>
                </a:solidFill>
                <a:effectLst>
                  <a:outerShdw blurRad="38100" dist="38100" dir="2700000" algn="tl">
                    <a:srgbClr val="000000"/>
                  </a:outerShdw>
                </a:effectLst>
                <a:latin typeface="Arial" panose="020B0604020202020204" pitchFamily="34" charset="0"/>
              </a:rPr>
              <a:t> God’s house had been disgraced</a:t>
            </a:r>
          </a:p>
          <a:p>
            <a:pPr fontAlgn="base">
              <a:spcBef>
                <a:spcPct val="50000"/>
              </a:spcBef>
              <a:spcAft>
                <a:spcPct val="0"/>
              </a:spcAft>
              <a:defRPr/>
            </a:pPr>
            <a:endParaRPr lang="en-US" altLang="en-US" sz="2800" b="1" dirty="0">
              <a:solidFill>
                <a:srgbClr val="00FF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1320693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 calcmode="lin" valueType="num">
                                      <p:cBhvr>
                                        <p:cTn id="7" dur="500" fill="hold"/>
                                        <p:tgtEl>
                                          <p:spTgt spid="22533">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2253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2533">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2253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2533">
                                            <p:txEl>
                                              <p:pRg st="1" end="1"/>
                                            </p:txEl>
                                          </p:spTgt>
                                        </p:tgtEl>
                                        <p:attrNameLst>
                                          <p:attrName>style.visibility</p:attrName>
                                        </p:attrNameLst>
                                      </p:cBhvr>
                                      <p:to>
                                        <p:strVal val="visible"/>
                                      </p:to>
                                    </p:set>
                                    <p:anim calcmode="lin" valueType="num">
                                      <p:cBhvr>
                                        <p:cTn id="15" dur="500" fill="hold"/>
                                        <p:tgtEl>
                                          <p:spTgt spid="22533">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22533">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2253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253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22533">
                                            <p:txEl>
                                              <p:pRg st="2" end="2"/>
                                            </p:txEl>
                                          </p:spTgt>
                                        </p:tgtEl>
                                        <p:attrNameLst>
                                          <p:attrName>style.visibility</p:attrName>
                                        </p:attrNameLst>
                                      </p:cBhvr>
                                      <p:to>
                                        <p:strVal val="visible"/>
                                      </p:to>
                                    </p:set>
                                    <p:anim calcmode="lin" valueType="num">
                                      <p:cBhvr>
                                        <p:cTn id="23" dur="500" fill="hold"/>
                                        <p:tgtEl>
                                          <p:spTgt spid="22533">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22533">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2253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253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22533">
                                            <p:txEl>
                                              <p:pRg st="3" end="3"/>
                                            </p:txEl>
                                          </p:spTgt>
                                        </p:tgtEl>
                                        <p:attrNameLst>
                                          <p:attrName>style.visibility</p:attrName>
                                        </p:attrNameLst>
                                      </p:cBhvr>
                                      <p:to>
                                        <p:strVal val="visible"/>
                                      </p:to>
                                    </p:set>
                                    <p:anim calcmode="lin" valueType="num">
                                      <p:cBhvr>
                                        <p:cTn id="31" dur="500" fill="hold"/>
                                        <p:tgtEl>
                                          <p:spTgt spid="22533">
                                            <p:txEl>
                                              <p:pRg st="3" end="3"/>
                                            </p:txEl>
                                          </p:spTgt>
                                        </p:tgtEl>
                                        <p:attrNameLst>
                                          <p:attrName>ppt_x</p:attrName>
                                        </p:attrNameLst>
                                      </p:cBhvr>
                                      <p:tavLst>
                                        <p:tav tm="0">
                                          <p:val>
                                            <p:strVal val="#ppt_x-#ppt_w/2"/>
                                          </p:val>
                                        </p:tav>
                                        <p:tav tm="100000">
                                          <p:val>
                                            <p:strVal val="#ppt_x"/>
                                          </p:val>
                                        </p:tav>
                                      </p:tavLst>
                                    </p:anim>
                                    <p:anim calcmode="lin" valueType="num">
                                      <p:cBhvr>
                                        <p:cTn id="32" dur="500" fill="hold"/>
                                        <p:tgtEl>
                                          <p:spTgt spid="22533">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2253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253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518474" y="457200"/>
            <a:ext cx="110859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u="sng" dirty="0">
                <a:solidFill>
                  <a:srgbClr val="00FFFF"/>
                </a:solidFill>
                <a:effectLst>
                  <a:outerShdw blurRad="38100" dist="38100" dir="2700000" algn="tl">
                    <a:srgbClr val="000000"/>
                  </a:outerShdw>
                </a:effectLst>
                <a:latin typeface="Arial" panose="020B0604020202020204" pitchFamily="34" charset="0"/>
              </a:rPr>
              <a:t>OUR CHOICES WILL AFFECT OTHERS</a:t>
            </a:r>
          </a:p>
        </p:txBody>
      </p:sp>
      <p:sp>
        <p:nvSpPr>
          <p:cNvPr id="23555" name="Text Box 3"/>
          <p:cNvSpPr txBox="1">
            <a:spLocks noChangeArrowheads="1"/>
          </p:cNvSpPr>
          <p:nvPr/>
        </p:nvSpPr>
        <p:spPr bwMode="auto">
          <a:xfrm>
            <a:off x="848411" y="1219200"/>
            <a:ext cx="10859679"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We cry:  “It’s not fair that these people suffered the consequences of one man’s choice”</a:t>
            </a:r>
          </a:p>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But that is life</a:t>
            </a:r>
          </a:p>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Choices have consequences</a:t>
            </a:r>
          </a:p>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We will be held accountable for the ill affects of our bad choices</a:t>
            </a:r>
          </a:p>
        </p:txBody>
      </p:sp>
      <p:sp>
        <p:nvSpPr>
          <p:cNvPr id="23556" name="Text Box 4"/>
          <p:cNvSpPr txBox="1">
            <a:spLocks noChangeArrowheads="1"/>
          </p:cNvSpPr>
          <p:nvPr/>
        </p:nvSpPr>
        <p:spPr bwMode="auto">
          <a:xfrm>
            <a:off x="2590800" y="2286000"/>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endParaRPr lang="en-US" altLang="en-US" sz="2400" b="1">
              <a:solidFill>
                <a:srgbClr val="FFFF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341422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dissolve">
                                      <p:cBhvr>
                                        <p:cTn id="7" dur="500"/>
                                        <p:tgtEl>
                                          <p:spTgt spid="23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dissolve">
                                      <p:cBhvr>
                                        <p:cTn id="12" dur="500"/>
                                        <p:tgtEl>
                                          <p:spTgt spid="235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555">
                                            <p:txEl>
                                              <p:pRg st="2" end="2"/>
                                            </p:txEl>
                                          </p:spTgt>
                                        </p:tgtEl>
                                        <p:attrNameLst>
                                          <p:attrName>style.visibility</p:attrName>
                                        </p:attrNameLst>
                                      </p:cBhvr>
                                      <p:to>
                                        <p:strVal val="visible"/>
                                      </p:to>
                                    </p:set>
                                    <p:animEffect transition="in" filter="dissolve">
                                      <p:cBhvr>
                                        <p:cTn id="17" dur="500"/>
                                        <p:tgtEl>
                                          <p:spTgt spid="2355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555">
                                            <p:txEl>
                                              <p:pRg st="3" end="3"/>
                                            </p:txEl>
                                          </p:spTgt>
                                        </p:tgtEl>
                                        <p:attrNameLst>
                                          <p:attrName>style.visibility</p:attrName>
                                        </p:attrNameLst>
                                      </p:cBhvr>
                                      <p:to>
                                        <p:strVal val="visible"/>
                                      </p:to>
                                    </p:set>
                                    <p:animEffect transition="in" filter="dissolve">
                                      <p:cBhvr>
                                        <p:cTn id="22" dur="500"/>
                                        <p:tgtEl>
                                          <p:spTgt spid="235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77071" y="306372"/>
            <a:ext cx="1101050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u="sng" dirty="0">
                <a:solidFill>
                  <a:srgbClr val="00FFFF"/>
                </a:solidFill>
                <a:effectLst>
                  <a:outerShdw blurRad="38100" dist="38100" dir="2700000" algn="tl">
                    <a:srgbClr val="000000"/>
                  </a:outerShdw>
                </a:effectLst>
                <a:latin typeface="Arial" panose="020B0604020202020204" pitchFamily="34" charset="0"/>
              </a:rPr>
              <a:t>CONSIDER WHERE YOUR CHOICES WILL LEAD AND CHOOSE WISELY</a:t>
            </a:r>
          </a:p>
        </p:txBody>
      </p:sp>
      <p:sp>
        <p:nvSpPr>
          <p:cNvPr id="24579" name="Text Box 3"/>
          <p:cNvSpPr txBox="1">
            <a:spLocks noChangeArrowheads="1"/>
          </p:cNvSpPr>
          <p:nvPr/>
        </p:nvSpPr>
        <p:spPr bwMode="auto">
          <a:xfrm>
            <a:off x="2476500" y="1352746"/>
            <a:ext cx="70104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We are not kings</a:t>
            </a:r>
          </a:p>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Our choices will not have the far-reaching affects his did</a:t>
            </a:r>
          </a:p>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But—our choices will have consequences</a:t>
            </a:r>
          </a:p>
          <a:p>
            <a:pPr algn="ctr" fontAlgn="base">
              <a:spcBef>
                <a:spcPct val="50000"/>
              </a:spcBef>
              <a:spcAft>
                <a:spcPct val="0"/>
              </a:spcAft>
              <a:defRPr/>
            </a:pPr>
            <a:r>
              <a:rPr lang="en-US" altLang="en-US" sz="2800" b="1" i="1" dirty="0" smtClean="0">
                <a:solidFill>
                  <a:srgbClr val="FFFF00"/>
                </a:solidFill>
                <a:effectLst>
                  <a:outerShdw blurRad="38100" dist="38100" dir="2700000" algn="tl">
                    <a:srgbClr val="000000"/>
                  </a:outerShdw>
                </a:effectLst>
                <a:latin typeface="Arial" panose="020B0604020202020204" pitchFamily="34" charset="0"/>
              </a:rPr>
              <a:t>Our </a:t>
            </a:r>
            <a:r>
              <a:rPr lang="en-US" altLang="en-US" sz="2800" b="1" i="1" dirty="0">
                <a:solidFill>
                  <a:srgbClr val="FFFF00"/>
                </a:solidFill>
                <a:effectLst>
                  <a:outerShdw blurRad="38100" dist="38100" dir="2700000" algn="tl">
                    <a:srgbClr val="000000"/>
                  </a:outerShdw>
                </a:effectLst>
                <a:latin typeface="Arial" panose="020B0604020202020204" pitchFamily="34" charset="0"/>
              </a:rPr>
              <a:t>choices will bring consequences on</a:t>
            </a:r>
          </a:p>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Us</a:t>
            </a:r>
          </a:p>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Our families</a:t>
            </a:r>
          </a:p>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Others</a:t>
            </a:r>
          </a:p>
        </p:txBody>
      </p:sp>
      <p:sp>
        <p:nvSpPr>
          <p:cNvPr id="24580" name="Text Box 4"/>
          <p:cNvSpPr txBox="1">
            <a:spLocks noChangeArrowheads="1"/>
          </p:cNvSpPr>
          <p:nvPr/>
        </p:nvSpPr>
        <p:spPr bwMode="auto">
          <a:xfrm>
            <a:off x="2590800" y="2286000"/>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endParaRPr lang="en-US" altLang="en-US" sz="2400" b="1">
              <a:solidFill>
                <a:srgbClr val="FFFFFF"/>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2074451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dissolve">
                                      <p:cBhvr>
                                        <p:cTn id="12" dur="500"/>
                                        <p:tgtEl>
                                          <p:spTgt spid="245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Effect transition="in" filter="dissolve">
                                      <p:cBhvr>
                                        <p:cTn id="17" dur="500"/>
                                        <p:tgtEl>
                                          <p:spTgt spid="245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4579">
                                            <p:txEl>
                                              <p:pRg st="3" end="3"/>
                                            </p:txEl>
                                          </p:spTgt>
                                        </p:tgtEl>
                                        <p:attrNameLst>
                                          <p:attrName>style.visibility</p:attrName>
                                        </p:attrNameLst>
                                      </p:cBhvr>
                                      <p:to>
                                        <p:strVal val="visible"/>
                                      </p:to>
                                    </p:set>
                                    <p:animEffect transition="in" filter="dissolve">
                                      <p:cBhvr>
                                        <p:cTn id="22" dur="500"/>
                                        <p:tgtEl>
                                          <p:spTgt spid="2457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579">
                                            <p:txEl>
                                              <p:pRg st="4" end="4"/>
                                            </p:txEl>
                                          </p:spTgt>
                                        </p:tgtEl>
                                        <p:attrNameLst>
                                          <p:attrName>style.visibility</p:attrName>
                                        </p:attrNameLst>
                                      </p:cBhvr>
                                      <p:to>
                                        <p:strVal val="visible"/>
                                      </p:to>
                                    </p:set>
                                    <p:animEffect transition="in" filter="dissolve">
                                      <p:cBhvr>
                                        <p:cTn id="27" dur="500"/>
                                        <p:tgtEl>
                                          <p:spTgt spid="2457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4579">
                                            <p:txEl>
                                              <p:pRg st="5" end="5"/>
                                            </p:txEl>
                                          </p:spTgt>
                                        </p:tgtEl>
                                        <p:attrNameLst>
                                          <p:attrName>style.visibility</p:attrName>
                                        </p:attrNameLst>
                                      </p:cBhvr>
                                      <p:to>
                                        <p:strVal val="visible"/>
                                      </p:to>
                                    </p:set>
                                    <p:animEffect transition="in" filter="dissolve">
                                      <p:cBhvr>
                                        <p:cTn id="32" dur="500"/>
                                        <p:tgtEl>
                                          <p:spTgt spid="2457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4579">
                                            <p:txEl>
                                              <p:pRg st="6" end="6"/>
                                            </p:txEl>
                                          </p:spTgt>
                                        </p:tgtEl>
                                        <p:attrNameLst>
                                          <p:attrName>style.visibility</p:attrName>
                                        </p:attrNameLst>
                                      </p:cBhvr>
                                      <p:to>
                                        <p:strVal val="visible"/>
                                      </p:to>
                                    </p:set>
                                    <p:animEffect transition="in" filter="dissolve">
                                      <p:cBhvr>
                                        <p:cTn id="37" dur="500"/>
                                        <p:tgtEl>
                                          <p:spTgt spid="245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5" descr="Picking up a pyth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066800"/>
            <a:ext cx="2590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6"/>
          <p:cNvSpPr txBox="1">
            <a:spLocks noChangeArrowheads="1"/>
          </p:cNvSpPr>
          <p:nvPr/>
        </p:nvSpPr>
        <p:spPr bwMode="auto">
          <a:xfrm>
            <a:off x="5562600" y="1219200"/>
            <a:ext cx="594752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WHEN YOU PICK UP A SNAKE BY THE TAIL….YOU ALSO PICK UP HIS HEAD</a:t>
            </a:r>
          </a:p>
        </p:txBody>
      </p:sp>
    </p:spTree>
    <p:extLst>
      <p:ext uri="{BB962C8B-B14F-4D97-AF65-F5344CB8AC3E}">
        <p14:creationId xmlns:p14="http://schemas.microsoft.com/office/powerpoint/2010/main" val="379533236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a:off x="798136" y="457200"/>
            <a:ext cx="105234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WE CAN READILY SEE JEHOSHAPHAT’S ERROR</a:t>
            </a:r>
          </a:p>
        </p:txBody>
      </p:sp>
      <p:sp>
        <p:nvSpPr>
          <p:cNvPr id="26629" name="Text Box 5"/>
          <p:cNvSpPr txBox="1">
            <a:spLocks noChangeArrowheads="1"/>
          </p:cNvSpPr>
          <p:nvPr/>
        </p:nvSpPr>
        <p:spPr bwMode="auto">
          <a:xfrm>
            <a:off x="622169" y="1066800"/>
            <a:ext cx="11076495"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He put political concerns for his nation above the spiritual concerns for his family…..</a:t>
            </a:r>
          </a:p>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His alliance with Ahab by allowing his son to marry Ahab’s daughter was the worst decision of his life…..</a:t>
            </a:r>
          </a:p>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His desire to unite a divided kingdom (Judah &amp; Israel) overweighed his concerns for the affects on his family…..</a:t>
            </a:r>
          </a:p>
          <a:p>
            <a:pPr algn="ctr" fontAlgn="base">
              <a:spcBef>
                <a:spcPct val="50000"/>
              </a:spcBef>
              <a:spcAft>
                <a:spcPct val="0"/>
              </a:spcAft>
              <a:defRPr/>
            </a:pPr>
            <a:r>
              <a:rPr lang="en-US" altLang="en-US" sz="2800" b="1" i="1" dirty="0" smtClean="0">
                <a:solidFill>
                  <a:srgbClr val="FFFF00"/>
                </a:solidFill>
                <a:effectLst>
                  <a:outerShdw blurRad="38100" dist="38100" dir="2700000" algn="tl">
                    <a:srgbClr val="000000"/>
                  </a:outerShdw>
                </a:effectLst>
                <a:latin typeface="Arial" panose="020B0604020202020204" pitchFamily="34" charset="0"/>
              </a:rPr>
              <a:t>Our </a:t>
            </a:r>
            <a:r>
              <a:rPr lang="en-US" altLang="en-US" sz="2800" b="1" i="1" dirty="0">
                <a:solidFill>
                  <a:srgbClr val="FFFF00"/>
                </a:solidFill>
                <a:effectLst>
                  <a:outerShdw blurRad="38100" dist="38100" dir="2700000" algn="tl">
                    <a:srgbClr val="000000"/>
                  </a:outerShdw>
                </a:effectLst>
                <a:latin typeface="Arial" panose="020B0604020202020204" pitchFamily="34" charset="0"/>
              </a:rPr>
              <a:t>choices may not affect nations—but they will affect the spiritual status of our family…..</a:t>
            </a:r>
          </a:p>
        </p:txBody>
      </p:sp>
    </p:spTree>
    <p:extLst>
      <p:ext uri="{BB962C8B-B14F-4D97-AF65-F5344CB8AC3E}">
        <p14:creationId xmlns:p14="http://schemas.microsoft.com/office/powerpoint/2010/main" val="2170366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3"/>
          <p:cNvSpPr txBox="1">
            <a:spLocks noChangeArrowheads="1"/>
          </p:cNvSpPr>
          <p:nvPr/>
        </p:nvSpPr>
        <p:spPr bwMode="auto">
          <a:xfrm>
            <a:off x="688155" y="538899"/>
            <a:ext cx="10793691"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defRPr/>
            </a:pPr>
            <a:r>
              <a:rPr lang="en-US" altLang="en-US" sz="2800" b="1" dirty="0">
                <a:effectLst>
                  <a:outerShdw blurRad="38100" dist="38100" dir="2700000" algn="tl">
                    <a:srgbClr val="000000"/>
                  </a:outerShdw>
                </a:effectLst>
                <a:latin typeface="Arial" panose="020B0604020202020204" pitchFamily="34" charset="0"/>
              </a:rPr>
              <a:t>Josh </a:t>
            </a:r>
            <a:r>
              <a:rPr lang="en-US" altLang="en-US" sz="2800" b="1" dirty="0" smtClean="0">
                <a:effectLst>
                  <a:outerShdw blurRad="38100" dist="38100" dir="2700000" algn="tl">
                    <a:srgbClr val="000000"/>
                  </a:outerShdw>
                </a:effectLst>
                <a:latin typeface="Arial" panose="020B0604020202020204" pitchFamily="34" charset="0"/>
              </a:rPr>
              <a:t>24:14-15  "Now </a:t>
            </a:r>
            <a:r>
              <a:rPr lang="en-US" altLang="en-US" sz="2800" b="1" dirty="0">
                <a:effectLst>
                  <a:outerShdw blurRad="38100" dist="38100" dir="2700000" algn="tl">
                    <a:srgbClr val="000000"/>
                  </a:outerShdw>
                </a:effectLst>
                <a:latin typeface="Arial" panose="020B0604020202020204" pitchFamily="34" charset="0"/>
              </a:rPr>
              <a:t>fear the Lord and serve him with all faithfulness. Throw away the gods your forefathers worshiped beyond the River and in Egypt, and serve the Lord. 15 But if serving the Lord seems undesirable to you, then choose for yourselves this day whom you will serve, whether the gods your forefathers served beyond the River, or the gods of the Amorites, in whose land you are living. But as for me and my household, we will serve the Lord." </a:t>
            </a:r>
          </a:p>
        </p:txBody>
      </p:sp>
      <p:sp>
        <p:nvSpPr>
          <p:cNvPr id="2" name="TextBox 1"/>
          <p:cNvSpPr txBox="1"/>
          <p:nvPr/>
        </p:nvSpPr>
        <p:spPr>
          <a:xfrm>
            <a:off x="707010" y="4345757"/>
            <a:ext cx="10963374" cy="954107"/>
          </a:xfrm>
          <a:prstGeom prst="rect">
            <a:avLst/>
          </a:prstGeom>
          <a:noFill/>
        </p:spPr>
        <p:txBody>
          <a:bodyPr wrap="square" rtlCol="0">
            <a:spAutoFit/>
          </a:bodyPr>
          <a:lstStyle/>
          <a:p>
            <a:pPr algn="ctr"/>
            <a:r>
              <a:rPr lang="en-US" sz="2800" b="1" dirty="0" smtClean="0">
                <a:solidFill>
                  <a:schemeClr val="accent5">
                    <a:lumMod val="75000"/>
                  </a:schemeClr>
                </a:solidFill>
                <a:latin typeface="+mj-lt"/>
              </a:rPr>
              <a:t>MAY WE LIKE JOSHUA RESOLVE THAT WE AND OUR HOUSE HOLD WILL CHOOSE TO SERVE THE LORD</a:t>
            </a:r>
            <a:endParaRPr lang="en-US" sz="2800" b="1" dirty="0">
              <a:solidFill>
                <a:schemeClr val="accent5">
                  <a:lumMod val="75000"/>
                </a:schemeClr>
              </a:solidFill>
              <a:latin typeface="+mj-lt"/>
            </a:endParaRPr>
          </a:p>
        </p:txBody>
      </p:sp>
    </p:spTree>
    <p:extLst>
      <p:ext uri="{BB962C8B-B14F-4D97-AF65-F5344CB8AC3E}">
        <p14:creationId xmlns:p14="http://schemas.microsoft.com/office/powerpoint/2010/main" val="417269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3"/>
          <p:cNvSpPr txBox="1">
            <a:spLocks noChangeArrowheads="1"/>
          </p:cNvSpPr>
          <p:nvPr/>
        </p:nvSpPr>
        <p:spPr bwMode="auto">
          <a:xfrm>
            <a:off x="725863" y="1066800"/>
            <a:ext cx="10793691"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Instead of complaining about the consequences of our choices</a:t>
            </a:r>
          </a:p>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We need instead to think about the consequences before we make our choices</a:t>
            </a:r>
          </a:p>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When making a choice we cannot think about the MOMENT—we must think about the long-term effects of that choice</a:t>
            </a:r>
          </a:p>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If we think about the consequences FIRST….</a:t>
            </a:r>
          </a:p>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We won’t have to face them LATER……..</a:t>
            </a:r>
          </a:p>
        </p:txBody>
      </p:sp>
    </p:spTree>
    <p:extLst>
      <p:ext uri="{BB962C8B-B14F-4D97-AF65-F5344CB8AC3E}">
        <p14:creationId xmlns:p14="http://schemas.microsoft.com/office/powerpoint/2010/main" val="940615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p:cNvSpPr txBox="1">
            <a:spLocks noChangeArrowheads="1"/>
          </p:cNvSpPr>
          <p:nvPr/>
        </p:nvSpPr>
        <p:spPr bwMode="auto">
          <a:xfrm>
            <a:off x="744718" y="381000"/>
            <a:ext cx="104448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dirty="0">
                <a:solidFill>
                  <a:srgbClr val="FFFFFF"/>
                </a:solidFill>
                <a:effectLst>
                  <a:outerShdw blurRad="38100" dist="38100" dir="2700000" algn="tl">
                    <a:srgbClr val="000000"/>
                  </a:outerShdw>
                </a:effectLst>
                <a:latin typeface="Arial" panose="020B0604020202020204" pitchFamily="34" charset="0"/>
              </a:rPr>
              <a:t>EVERY CHOICE HAS A CONSEQUENCE!!!!</a:t>
            </a:r>
          </a:p>
        </p:txBody>
      </p:sp>
      <p:sp>
        <p:nvSpPr>
          <p:cNvPr id="28677" name="Text Box 5"/>
          <p:cNvSpPr txBox="1">
            <a:spLocks noChangeArrowheads="1"/>
          </p:cNvSpPr>
          <p:nvPr/>
        </p:nvSpPr>
        <p:spPr bwMode="auto">
          <a:xfrm>
            <a:off x="641023" y="1143000"/>
            <a:ext cx="10831398"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If you are a Christian—you will have some moral &amp; spiritual choices to make</a:t>
            </a:r>
          </a:p>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What you choose will have consequences</a:t>
            </a:r>
          </a:p>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If you are not a Christian—you have a choice right now</a:t>
            </a:r>
          </a:p>
          <a:p>
            <a:pPr algn="ctr" fontAlgn="base">
              <a:spcBef>
                <a:spcPct val="50000"/>
              </a:spcBef>
              <a:spcAft>
                <a:spcPct val="0"/>
              </a:spcAft>
              <a:defRPr/>
            </a:pPr>
            <a:r>
              <a:rPr lang="en-US" altLang="en-US" sz="2800" b="1" i="1" dirty="0">
                <a:solidFill>
                  <a:srgbClr val="FFFF00"/>
                </a:solidFill>
                <a:effectLst>
                  <a:outerShdw blurRad="38100" dist="38100" dir="2700000" algn="tl">
                    <a:srgbClr val="000000"/>
                  </a:outerShdw>
                </a:effectLst>
                <a:latin typeface="Arial" panose="020B0604020202020204" pitchFamily="34" charset="0"/>
              </a:rPr>
              <a:t>What you choose will have consequences</a:t>
            </a:r>
          </a:p>
        </p:txBody>
      </p:sp>
    </p:spTree>
    <p:extLst>
      <p:ext uri="{BB962C8B-B14F-4D97-AF65-F5344CB8AC3E}">
        <p14:creationId xmlns:p14="http://schemas.microsoft.com/office/powerpoint/2010/main" val="4051290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007 - Saints Lift Your Voices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692006080"/>
      </p:ext>
    </p:extLst>
  </p:cSld>
  <p:clrMapOvr>
    <a:masterClrMapping/>
  </p:clrMapOvr>
  <p:transition>
    <p:wipe dir="r"/>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41541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325 - I Am Resolved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3983945224"/>
      </p:ext>
    </p:extLst>
  </p:cSld>
  <p:clrMapOvr>
    <a:masterClrMapping/>
  </p:clrMapOvr>
  <p:transition>
    <p:wipe dir="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325 - I Am Resolved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901981006"/>
      </p:ext>
    </p:extLst>
  </p:cSld>
  <p:clrMapOvr>
    <a:masterClrMapping/>
  </p:clrMapOvr>
  <p:transition>
    <p:wipe dir="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325 - I Am Resolved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46972857"/>
      </p:ext>
    </p:extLst>
  </p:cSld>
  <p:clrMapOvr>
    <a:masterClrMapping/>
  </p:clrMapOvr>
  <p:transition>
    <p:wipe dir="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325 - I Am Resolved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972308870"/>
      </p:ext>
    </p:extLst>
  </p:cSld>
  <p:clrMapOvr>
    <a:masterClrMapping/>
  </p:clrMapOvr>
  <p:transition>
    <p:wipe dir="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325 - I Am Resolved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898600738"/>
      </p:ext>
    </p:extLst>
  </p:cSld>
  <p:clrMapOvr>
    <a:masterClrMapping/>
  </p:clrMapOvr>
  <p:transition>
    <p:wipe dir="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325 - I Am Resolved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934126145"/>
      </p:ext>
    </p:extLst>
  </p:cSld>
  <p:clrMapOvr>
    <a:masterClrMapping/>
  </p:clrMapOvr>
  <p:transition>
    <p:wipe dir="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325 - I Am Resolved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24395323"/>
      </p:ext>
    </p:extLst>
  </p:cSld>
  <p:clrMapOvr>
    <a:masterClrMapping/>
  </p:clrMapOvr>
  <p:transition>
    <p:wipe dir="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325 - I Am Resolved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49625817"/>
      </p:ext>
    </p:extLst>
  </p:cSld>
  <p:clrMapOvr>
    <a:masterClrMapping/>
  </p:clrMapOvr>
  <p:transition>
    <p:wipe dir="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325 - I Am Resolved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016853109"/>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007 - Saints Lift Your Voices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
        <p:nvSpPr>
          <p:cNvPr id="2" name="TextBox 1"/>
          <p:cNvSpPr txBox="1"/>
          <p:nvPr/>
        </p:nvSpPr>
        <p:spPr>
          <a:xfrm>
            <a:off x="3912124" y="6400800"/>
            <a:ext cx="4317476" cy="369332"/>
          </a:xfrm>
          <a:prstGeom prst="rect">
            <a:avLst/>
          </a:prstGeom>
          <a:noFill/>
        </p:spPr>
        <p:txBody>
          <a:bodyPr wrap="square" rtlCol="0">
            <a:spAutoFit/>
          </a:bodyPr>
          <a:lstStyle/>
          <a:p>
            <a:r>
              <a:rPr lang="en-US" dirty="0" smtClean="0"/>
              <a:t>SING ALL VERSES THEN THE CHORUS</a:t>
            </a:r>
            <a:endParaRPr lang="en-US" dirty="0"/>
          </a:p>
        </p:txBody>
      </p:sp>
    </p:spTree>
    <p:extLst>
      <p:ext uri="{BB962C8B-B14F-4D97-AF65-F5344CB8AC3E}">
        <p14:creationId xmlns:p14="http://schemas.microsoft.com/office/powerpoint/2010/main" val="1635407439"/>
      </p:ext>
    </p:extLst>
  </p:cSld>
  <p:clrMapOvr>
    <a:masterClrMapping/>
  </p:clrMapOvr>
  <p:transition>
    <p:wipe dir="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325 - I Am Resolved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677333185"/>
      </p:ext>
    </p:extLst>
  </p:cSld>
  <p:clrMapOvr>
    <a:masterClrMapping/>
  </p:clrMapOvr>
  <p:transition>
    <p:wipe dir="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325 - I Am Resolved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1044596544"/>
      </p:ext>
    </p:extLst>
  </p:cSld>
  <p:clrMapOvr>
    <a:masterClrMapping/>
  </p:clrMapOvr>
  <p:transition>
    <p:wipe dir="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325 - I Am Resolved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207031627"/>
      </p:ext>
    </p:extLst>
  </p:cSld>
  <p:clrMapOvr>
    <a:masterClrMapping/>
  </p:clrMapOvr>
  <p:transition>
    <p:wipe dir="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325 - I Am Resolved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699569249"/>
      </p:ext>
    </p:extLst>
  </p:cSld>
  <p:clrMapOvr>
    <a:masterClrMapping/>
  </p:clrMapOvr>
  <p:transition>
    <p:wipe dir="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325 - I Am Resolved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638397464"/>
      </p:ext>
    </p:extLst>
  </p:cSld>
  <p:clrMapOvr>
    <a:masterClrMapping/>
  </p:clrMapOvr>
  <p:transition>
    <p:wipe dir="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325 - I Am Resolved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15377049"/>
      </p:ext>
    </p:extLst>
  </p:cSld>
  <p:clrMapOvr>
    <a:masterClrMapping/>
  </p:clrMapOvr>
  <p:transition>
    <p:wipe dir="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325 - I Am Resolved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3</a:t>
            </a:r>
          </a:p>
        </p:txBody>
      </p:sp>
    </p:spTree>
    <p:extLst>
      <p:ext uri="{BB962C8B-B14F-4D97-AF65-F5344CB8AC3E}">
        <p14:creationId xmlns:p14="http://schemas.microsoft.com/office/powerpoint/2010/main" val="1754008090"/>
      </p:ext>
    </p:extLst>
  </p:cSld>
  <p:clrMapOvr>
    <a:masterClrMapping/>
  </p:clrMapOvr>
  <p:transition>
    <p:wipe dir="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325 - I Am Resolved - 4.1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69848610"/>
      </p:ext>
    </p:extLst>
  </p:cSld>
  <p:clrMapOvr>
    <a:masterClrMapping/>
  </p:clrMapOvr>
  <p:transition>
    <p:wipe dir="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325 - I Am Resolved - 4.2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683898785"/>
      </p:ext>
    </p:extLst>
  </p:cSld>
  <p:clrMapOvr>
    <a:masterClrMapping/>
  </p:clrMapOvr>
  <p:transition>
    <p:wipe dir="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325 - I Am Resolved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100090327"/>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007 - Saints Lift Your Voices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250176563"/>
      </p:ext>
    </p:extLst>
  </p:cSld>
  <p:clrMapOvr>
    <a:masterClrMapping/>
  </p:clrMapOvr>
  <p:transition>
    <p:wipe dir="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325 - I Am Resolved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575449489"/>
      </p:ext>
    </p:extLst>
  </p:cSld>
  <p:clrMapOvr>
    <a:masterClrMapping/>
  </p:clrMapOvr>
  <p:transition>
    <p:wipe dir="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325 - I Am Resolved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127017262"/>
      </p:ext>
    </p:extLst>
  </p:cSld>
  <p:clrMapOvr>
    <a:masterClrMapping/>
  </p:clrMapOvr>
  <p:transition>
    <p:wipe dir="r"/>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24600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AutoShape 2" descr="GIVING | antioch"/>
          <p:cNvSpPr>
            <a:spLocks noChangeAspect="1" noChangeArrowheads="1"/>
          </p:cNvSpPr>
          <p:nvPr/>
        </p:nvSpPr>
        <p:spPr bwMode="auto">
          <a:xfrm>
            <a:off x="1571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US" altLang="en-US" sz="1800" smtClean="0">
              <a:solidFill>
                <a:srgbClr val="000000"/>
              </a:solidFill>
              <a:cs typeface="Arial" panose="020B0604020202020204" pitchFamily="34" charset="0"/>
            </a:endParaRPr>
          </a:p>
        </p:txBody>
      </p:sp>
      <p:pic>
        <p:nvPicPr>
          <p:cNvPr id="3092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54683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69089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AutoShape 2" descr="What is a prayer? | Deccan Herald"/>
          <p:cNvSpPr>
            <a:spLocks noChangeAspect="1" noChangeArrowheads="1"/>
          </p:cNvSpPr>
          <p:nvPr/>
        </p:nvSpPr>
        <p:spPr bwMode="auto">
          <a:xfrm>
            <a:off x="1571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US" altLang="en-US" sz="1800" smtClean="0">
              <a:solidFill>
                <a:srgbClr val="000000"/>
              </a:solidFill>
              <a:cs typeface="Arial" panose="020B0604020202020204" pitchFamily="34" charset="0"/>
            </a:endParaRPr>
          </a:p>
        </p:txBody>
      </p:sp>
      <p:pic>
        <p:nvPicPr>
          <p:cNvPr id="3164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20" name="TextBox 3"/>
          <p:cNvSpPr txBox="1">
            <a:spLocks noChangeArrowheads="1"/>
          </p:cNvSpPr>
          <p:nvPr/>
        </p:nvSpPr>
        <p:spPr bwMode="auto">
          <a:xfrm>
            <a:off x="1088708" y="2751773"/>
            <a:ext cx="58293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b="1" dirty="0" smtClean="0">
                <a:solidFill>
                  <a:srgbClr val="FFFFFF"/>
                </a:solidFill>
                <a:latin typeface="Arial" panose="020B0604020202020204" pitchFamily="34" charset="0"/>
                <a:cs typeface="Arial" panose="020B0604020202020204" pitchFamily="34" charset="0"/>
              </a:rPr>
              <a:t>CLOSING PRAYER</a:t>
            </a:r>
          </a:p>
          <a:p>
            <a:pPr algn="ctr" fontAlgn="base">
              <a:spcBef>
                <a:spcPct val="0"/>
              </a:spcBef>
              <a:spcAft>
                <a:spcPct val="0"/>
              </a:spcAft>
              <a:buFontTx/>
              <a:buNone/>
            </a:pPr>
            <a:endParaRPr lang="en-US" altLang="en-US" b="1" dirty="0" smtClean="0">
              <a:solidFill>
                <a:srgbClr val="FFFFFF"/>
              </a:solidFill>
              <a:latin typeface="Arial" panose="020B0604020202020204" pitchFamily="34" charset="0"/>
              <a:cs typeface="Arial" panose="020B0604020202020204" pitchFamily="34" charset="0"/>
            </a:endParaRPr>
          </a:p>
          <a:p>
            <a:pPr algn="ctr" fontAlgn="base">
              <a:spcBef>
                <a:spcPct val="0"/>
              </a:spcBef>
              <a:spcAft>
                <a:spcPct val="0"/>
              </a:spcAft>
              <a:buFontTx/>
              <a:buNone/>
            </a:pPr>
            <a:r>
              <a:rPr lang="en-US" altLang="en-US" b="1" dirty="0" smtClean="0">
                <a:solidFill>
                  <a:srgbClr val="FFFFFF"/>
                </a:solidFill>
                <a:latin typeface="Arial" panose="020B0604020202020204" pitchFamily="34" charset="0"/>
                <a:cs typeface="Arial" panose="020B0604020202020204" pitchFamily="34" charset="0"/>
              </a:rPr>
              <a:t>JERRY MELLISH</a:t>
            </a:r>
          </a:p>
        </p:txBody>
      </p:sp>
    </p:spTree>
    <p:extLst>
      <p:ext uri="{BB962C8B-B14F-4D97-AF65-F5344CB8AC3E}">
        <p14:creationId xmlns:p14="http://schemas.microsoft.com/office/powerpoint/2010/main" val="336868869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4" descr="Church Announcements Clipart - Clipart Sugg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585913"/>
            <a:ext cx="7872413"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469623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Title 1"/>
          <p:cNvSpPr>
            <a:spLocks noGrp="1" noChangeArrowheads="1"/>
          </p:cNvSpPr>
          <p:nvPr>
            <p:ph type="ctrTitle"/>
          </p:nvPr>
        </p:nvSpPr>
        <p:spPr/>
        <p:txBody>
          <a:bodyPr/>
          <a:lstStyle/>
          <a:p>
            <a:pPr eaLnBrk="1" hangingPunct="1"/>
            <a:endParaRPr lang="en-US" altLang="en-US" smtClean="0"/>
          </a:p>
        </p:txBody>
      </p:sp>
      <p:sp>
        <p:nvSpPr>
          <p:cNvPr id="318467" name="Subtitle 2"/>
          <p:cNvSpPr>
            <a:spLocks noGrp="1" noChangeArrowheads="1"/>
          </p:cNvSpPr>
          <p:nvPr>
            <p:ph type="subTitle" idx="1"/>
          </p:nvPr>
        </p:nvSpPr>
        <p:spPr/>
        <p:txBody>
          <a:bodyPr/>
          <a:lstStyle/>
          <a:p>
            <a:pPr eaLnBrk="1" hangingPunct="1"/>
            <a:endParaRPr lang="en-US" altLang="en-US" smtClean="0"/>
          </a:p>
        </p:txBody>
      </p:sp>
      <p:pic>
        <p:nvPicPr>
          <p:cNvPr id="31846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69" name="TextBox 4"/>
          <p:cNvSpPr txBox="1">
            <a:spLocks noChangeArrowheads="1"/>
          </p:cNvSpPr>
          <p:nvPr/>
        </p:nvSpPr>
        <p:spPr bwMode="auto">
          <a:xfrm>
            <a:off x="1828800" y="628650"/>
            <a:ext cx="8529638"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b="1" smtClean="0">
                <a:solidFill>
                  <a:srgbClr val="000000"/>
                </a:solidFill>
              </a:rPr>
              <a:t>THANK YOU FOR VISITING WITH US</a:t>
            </a:r>
          </a:p>
          <a:p>
            <a:pPr algn="ctr" fontAlgn="base">
              <a:spcBef>
                <a:spcPct val="0"/>
              </a:spcBef>
              <a:spcAft>
                <a:spcPct val="0"/>
              </a:spcAft>
              <a:buFontTx/>
              <a:buNone/>
            </a:pPr>
            <a:endParaRPr lang="en-US" altLang="en-US" b="1" smtClean="0">
              <a:solidFill>
                <a:srgbClr val="000000"/>
              </a:solidFill>
            </a:endParaRPr>
          </a:p>
          <a:p>
            <a:pPr algn="ctr" fontAlgn="base">
              <a:spcBef>
                <a:spcPct val="0"/>
              </a:spcBef>
              <a:spcAft>
                <a:spcPct val="0"/>
              </a:spcAft>
              <a:buFontTx/>
              <a:buNone/>
            </a:pPr>
            <a:r>
              <a:rPr lang="en-US" altLang="en-US" b="1" smtClean="0">
                <a:solidFill>
                  <a:srgbClr val="000000"/>
                </a:solidFill>
              </a:rPr>
              <a:t>PLEASE COME BACK</a:t>
            </a:r>
          </a:p>
        </p:txBody>
      </p:sp>
    </p:spTree>
    <p:extLst>
      <p:ext uri="{BB962C8B-B14F-4D97-AF65-F5344CB8AC3E}">
        <p14:creationId xmlns:p14="http://schemas.microsoft.com/office/powerpoint/2010/main" val="7794095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007 - Saints Lift Your Voices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
        <p:nvSpPr>
          <p:cNvPr id="2" name="TextBox 1"/>
          <p:cNvSpPr txBox="1"/>
          <p:nvPr/>
        </p:nvSpPr>
        <p:spPr>
          <a:xfrm>
            <a:off x="3393649" y="6400800"/>
            <a:ext cx="4977353" cy="369332"/>
          </a:xfrm>
          <a:prstGeom prst="rect">
            <a:avLst/>
          </a:prstGeom>
          <a:noFill/>
        </p:spPr>
        <p:txBody>
          <a:bodyPr wrap="square" rtlCol="0">
            <a:spAutoFit/>
          </a:bodyPr>
          <a:lstStyle/>
          <a:p>
            <a:r>
              <a:rPr lang="en-US" dirty="0" smtClean="0"/>
              <a:t>SING ALL VERSES THEN THE CHORUS</a:t>
            </a:r>
            <a:endParaRPr lang="en-US" dirty="0"/>
          </a:p>
        </p:txBody>
      </p:sp>
    </p:spTree>
    <p:extLst>
      <p:ext uri="{BB962C8B-B14F-4D97-AF65-F5344CB8AC3E}">
        <p14:creationId xmlns:p14="http://schemas.microsoft.com/office/powerpoint/2010/main" val="2429699486"/>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007 - Saints Lift Your Voices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299613944"/>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007 - Saints Lift Your Voices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195010309"/>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0594" name="Picture 2" descr="ADE430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 y="0"/>
            <a:ext cx="1295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 Box 3"/>
          <p:cNvSpPr txBox="1">
            <a:spLocks noChangeArrowheads="1"/>
          </p:cNvSpPr>
          <p:nvPr/>
        </p:nvSpPr>
        <p:spPr bwMode="auto">
          <a:xfrm>
            <a:off x="6248400" y="6324600"/>
            <a:ext cx="441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1800" b="1">
                <a:solidFill>
                  <a:srgbClr val="000000"/>
                </a:solidFill>
                <a:latin typeface="华文细黑"/>
              </a:rPr>
              <a:t>                DESIGNED BY JIM INGRAM</a:t>
            </a:r>
          </a:p>
        </p:txBody>
      </p:sp>
    </p:spTree>
    <p:extLst>
      <p:ext uri="{BB962C8B-B14F-4D97-AF65-F5344CB8AC3E}">
        <p14:creationId xmlns:p14="http://schemas.microsoft.com/office/powerpoint/2010/main" val="1720233435"/>
      </p:ext>
    </p:extLst>
  </p:cSld>
  <p:clrMapOvr>
    <a:masterClrMapping/>
  </p:clrMapOvr>
  <p:transition advClick="0" advTm="6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007 - Saints Lift Your Voices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635988217"/>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007 - Saints Lift Your Voices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1587935830"/>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398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From Our Pastor (With images) | Church announcements, Worship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775"/>
            <a:ext cx="12192000" cy="721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351644"/>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2"/>
          <p:cNvSpPr txBox="1">
            <a:spLocks noChangeArrowheads="1"/>
          </p:cNvSpPr>
          <p:nvPr/>
        </p:nvSpPr>
        <p:spPr bwMode="auto">
          <a:xfrm>
            <a:off x="4167188" y="2143125"/>
            <a:ext cx="394335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1800" b="1">
                <a:solidFill>
                  <a:srgbClr val="FFAE37"/>
                </a:solidFill>
                <a:cs typeface="Arial" panose="020B0604020202020204" pitchFamily="34" charset="0"/>
              </a:rPr>
              <a:t>PRAYER</a:t>
            </a:r>
          </a:p>
          <a:p>
            <a:pPr algn="ctr" fontAlgn="base">
              <a:spcBef>
                <a:spcPct val="50000"/>
              </a:spcBef>
              <a:spcAft>
                <a:spcPct val="0"/>
              </a:spcAft>
              <a:buFontTx/>
              <a:buNone/>
            </a:pPr>
            <a:r>
              <a:rPr lang="en-US" altLang="en-US" sz="1800" b="1">
                <a:solidFill>
                  <a:srgbClr val="FFAE37"/>
                </a:solidFill>
                <a:cs typeface="Arial" panose="020B0604020202020204" pitchFamily="34" charset="0"/>
              </a:rPr>
              <a:t>Jerry Mellish</a:t>
            </a:r>
          </a:p>
        </p:txBody>
      </p:sp>
      <p:pic>
        <p:nvPicPr>
          <p:cNvPr id="134147" name="Picture 3" descr="Image result for pra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4"/>
          <p:cNvSpPr txBox="1">
            <a:spLocks noChangeArrowheads="1"/>
          </p:cNvSpPr>
          <p:nvPr/>
        </p:nvSpPr>
        <p:spPr bwMode="auto">
          <a:xfrm>
            <a:off x="2971800" y="4851400"/>
            <a:ext cx="6858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a:solidFill>
                  <a:srgbClr val="FFFFFF"/>
                </a:solidFill>
                <a:cs typeface="Arial" panose="020B0604020202020204" pitchFamily="34" charset="0"/>
              </a:rPr>
              <a:t>LED BY </a:t>
            </a:r>
            <a:r>
              <a:rPr lang="en-US" altLang="en-US" sz="2800" b="1" dirty="0" smtClean="0">
                <a:solidFill>
                  <a:srgbClr val="FFFFFF"/>
                </a:solidFill>
                <a:cs typeface="Arial" panose="020B0604020202020204" pitchFamily="34" charset="0"/>
              </a:rPr>
              <a:t>CHARLES PETER</a:t>
            </a:r>
            <a:endParaRPr lang="en-US" altLang="en-US" sz="2800" b="1" dirty="0">
              <a:solidFill>
                <a:srgbClr val="FFFFFF"/>
              </a:solidFill>
              <a:cs typeface="Arial" panose="020B0604020202020204" pitchFamily="34" charset="0"/>
            </a:endParaRPr>
          </a:p>
        </p:txBody>
      </p:sp>
    </p:spTree>
    <p:extLst>
      <p:ext uri="{BB962C8B-B14F-4D97-AF65-F5344CB8AC3E}">
        <p14:creationId xmlns:p14="http://schemas.microsoft.com/office/powerpoint/2010/main" val="5186223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194562">
                                            <p:txEl>
                                              <p:pRg st="0" end="0"/>
                                            </p:txEl>
                                          </p:spTgt>
                                        </p:tgtEl>
                                      </p:cBhvr>
                                    </p:animEffect>
                                    <p:set>
                                      <p:cBhvr>
                                        <p:cTn id="7" dur="1" fill="hold">
                                          <p:stCondLst>
                                            <p:cond delay="499"/>
                                          </p:stCondLst>
                                        </p:cTn>
                                        <p:tgtEl>
                                          <p:spTgt spid="194562">
                                            <p:txEl>
                                              <p:pRg st="0" end="0"/>
                                            </p:txEl>
                                          </p:spTgt>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94562">
                                            <p:txEl>
                                              <p:pRg st="1" end="1"/>
                                            </p:txEl>
                                          </p:spTgt>
                                        </p:tgtEl>
                                      </p:cBhvr>
                                    </p:animEffect>
                                    <p:set>
                                      <p:cBhvr>
                                        <p:cTn id="10" dur="1" fill="hold">
                                          <p:stCondLst>
                                            <p:cond delay="499"/>
                                          </p:stCondLst>
                                        </p:cTn>
                                        <p:tgtEl>
                                          <p:spTgt spid="194562">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496522"/>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Image result for PSALMS HYMNS AND SPIRITUAL SO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25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Text Box 4"/>
          <p:cNvSpPr txBox="1">
            <a:spLocks noChangeArrowheads="1"/>
          </p:cNvSpPr>
          <p:nvPr/>
        </p:nvSpPr>
        <p:spPr bwMode="auto">
          <a:xfrm>
            <a:off x="2743200" y="3579813"/>
            <a:ext cx="5486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fontAlgn="base">
              <a:spcBef>
                <a:spcPct val="50000"/>
              </a:spcBef>
              <a:spcAft>
                <a:spcPct val="0"/>
              </a:spcAft>
              <a:buFontTx/>
              <a:buNone/>
            </a:pPr>
            <a:r>
              <a:rPr lang="en-US" altLang="en-US" sz="2800" b="1" dirty="0" smtClean="0">
                <a:solidFill>
                  <a:srgbClr val="000000"/>
                </a:solidFill>
                <a:cs typeface="Arial" panose="020B0604020202020204" pitchFamily="34" charset="0"/>
              </a:rPr>
              <a:t>SANDER FLETCHER</a:t>
            </a:r>
            <a:endParaRPr lang="en-US" altLang="en-US" sz="2800" b="1" dirty="0">
              <a:solidFill>
                <a:srgbClr val="000000"/>
              </a:solidFill>
              <a:cs typeface="Arial" panose="020B0604020202020204" pitchFamily="34" charset="0"/>
            </a:endParaRPr>
          </a:p>
        </p:txBody>
      </p:sp>
      <p:sp>
        <p:nvSpPr>
          <p:cNvPr id="135172" name="TextBox 1"/>
          <p:cNvSpPr txBox="1">
            <a:spLocks noChangeArrowheads="1"/>
          </p:cNvSpPr>
          <p:nvPr/>
        </p:nvSpPr>
        <p:spPr bwMode="auto">
          <a:xfrm>
            <a:off x="4191000" y="2133600"/>
            <a:ext cx="2840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000" b="1">
                <a:solidFill>
                  <a:srgbClr val="000000"/>
                </a:solidFill>
              </a:rPr>
              <a:t>SONG LEADER</a:t>
            </a:r>
          </a:p>
        </p:txBody>
      </p:sp>
    </p:spTree>
    <p:extLst>
      <p:ext uri="{BB962C8B-B14F-4D97-AF65-F5344CB8AC3E}">
        <p14:creationId xmlns:p14="http://schemas.microsoft.com/office/powerpoint/2010/main" val="1274393074"/>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574 - The Gloryland Way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3891923735"/>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574 - The Gloryland Way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016974488"/>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574 - The Gloryland Way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3845470"/>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noChangeArrowheads="1"/>
          </p:cNvSpPr>
          <p:nvPr>
            <p:ph type="title"/>
          </p:nvPr>
        </p:nvSpPr>
        <p:spPr/>
        <p:txBody>
          <a:bodyPr/>
          <a:lstStyle/>
          <a:p>
            <a:pPr eaLnBrk="1" hangingPunct="1"/>
            <a:endParaRPr lang="en-US" altLang="en-US" smtClean="0"/>
          </a:p>
        </p:txBody>
      </p:sp>
      <p:sp>
        <p:nvSpPr>
          <p:cNvPr id="111619" name="Content Placeholder 2"/>
          <p:cNvSpPr>
            <a:spLocks noGrp="1" noChangeArrowheads="1"/>
          </p:cNvSpPr>
          <p:nvPr>
            <p:ph idx="1"/>
          </p:nvPr>
        </p:nvSpPr>
        <p:spPr/>
        <p:txBody>
          <a:bodyPr/>
          <a:lstStyle/>
          <a:p>
            <a:pPr eaLnBrk="1" hangingPunct="1"/>
            <a:endParaRPr lang="en-US" altLang="en-US" smtClean="0"/>
          </a:p>
        </p:txBody>
      </p:sp>
      <p:pic>
        <p:nvPicPr>
          <p:cNvPr id="111620" name="Picture 2" descr="God May Be Calling Please Turn Off Your Cell Phone Sign NHE-178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0163"/>
            <a:ext cx="12192000" cy="952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512536"/>
      </p:ext>
    </p:extLst>
  </p:cSld>
  <p:clrMapOvr>
    <a:masterClrMapping/>
  </p:clrMapOvr>
  <p:transition spd="slow" advClick="0" advTm="6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574 - The Gloryland Way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678163072"/>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574 - The Gloryland Way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267382094"/>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574 - The Gloryland Way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2954950006"/>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574 - The Gloryland Way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216647554"/>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574 - The Gloryland Way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552325968"/>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574 - The Gloryland Way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180427120"/>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574 - The Gloryland Way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819533413"/>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574 - The Gloryland Way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172574626"/>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574 - The Gloryland Way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029004985"/>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574 - The Gloryland Way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194683031"/>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0473630"/>
      </p:ext>
    </p:extLst>
  </p:cSld>
  <p:clrMapOvr>
    <a:masterClrMapping/>
  </p:clrMapOvr>
  <p:transition advClick="0" advTm="60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574 - The Gloryland Way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961703909"/>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574 - The Gloryland Way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173757087"/>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574 - The Gloryland Way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1114036659"/>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346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054 - Praise Him! Praise Him!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455883677"/>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054 - Praise Him! Praise Him!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67415479"/>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054 - Praise Him! Praise Him!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997470534"/>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054 - Praise Him! Praise Him! - 1.3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51248157"/>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054 - Praise Him! Praise Him! - 1.4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513483891"/>
      </p:ext>
    </p:extLst>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054 - Praise Him! Praise Him!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54404518"/>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3666" name="Picture 2" descr="Worship Opportun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275" y="0"/>
            <a:ext cx="7872413"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Box 3"/>
          <p:cNvSpPr txBox="1">
            <a:spLocks noChangeArrowheads="1"/>
          </p:cNvSpPr>
          <p:nvPr/>
        </p:nvSpPr>
        <p:spPr bwMode="auto">
          <a:xfrm>
            <a:off x="1428750" y="3500438"/>
            <a:ext cx="1004411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800" b="1">
                <a:solidFill>
                  <a:srgbClr val="FFFFFF"/>
                </a:solidFill>
              </a:rPr>
              <a:t>SUNDAY – 9:30 AM</a:t>
            </a:r>
          </a:p>
          <a:p>
            <a:pPr algn="ctr" fontAlgn="base">
              <a:spcBef>
                <a:spcPct val="0"/>
              </a:spcBef>
              <a:spcAft>
                <a:spcPct val="0"/>
              </a:spcAft>
              <a:buFontTx/>
              <a:buNone/>
            </a:pPr>
            <a:r>
              <a:rPr lang="en-US" altLang="en-US" sz="2800" b="1">
                <a:solidFill>
                  <a:srgbClr val="FFFFFF"/>
                </a:solidFill>
              </a:rPr>
              <a:t>MONDAY BIBLE STUDY – 6:30 PM IN WEST ANNEX</a:t>
            </a:r>
          </a:p>
          <a:p>
            <a:pPr algn="ctr" fontAlgn="base">
              <a:spcBef>
                <a:spcPct val="0"/>
              </a:spcBef>
              <a:spcAft>
                <a:spcPct val="0"/>
              </a:spcAft>
              <a:buFontTx/>
              <a:buNone/>
            </a:pPr>
            <a:r>
              <a:rPr lang="en-US" altLang="en-US" sz="2800" b="1">
                <a:solidFill>
                  <a:srgbClr val="FFFFFF"/>
                </a:solidFill>
              </a:rPr>
              <a:t>WEDNESDAY BIBLE STUDY – 7:00 PM IN WEST ANNEX</a:t>
            </a:r>
          </a:p>
          <a:p>
            <a:pPr algn="ctr" fontAlgn="base">
              <a:spcBef>
                <a:spcPct val="0"/>
              </a:spcBef>
              <a:spcAft>
                <a:spcPct val="0"/>
              </a:spcAft>
              <a:buFontTx/>
              <a:buNone/>
            </a:pPr>
            <a:r>
              <a:rPr lang="en-US" altLang="en-US" sz="2800" b="1">
                <a:solidFill>
                  <a:srgbClr val="FFFFFF"/>
                </a:solidFill>
              </a:rPr>
              <a:t>W.I.N.G.S. LADIES CLASS THURSDAY– 10 AM IN WEST ANNEX</a:t>
            </a:r>
          </a:p>
        </p:txBody>
      </p:sp>
    </p:spTree>
    <p:extLst>
      <p:ext uri="{BB962C8B-B14F-4D97-AF65-F5344CB8AC3E}">
        <p14:creationId xmlns:p14="http://schemas.microsoft.com/office/powerpoint/2010/main" val="1819603313"/>
      </p:ext>
    </p:extLst>
  </p:cSld>
  <p:clrMapOvr>
    <a:masterClrMapping/>
  </p:clrMapOvr>
  <p:transition spd="slow" advClick="0" advTm="60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054 - Praise Him! Praise Him!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547547332"/>
      </p:ext>
    </p:ext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054 - Praise Him! Praise Him!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038619543"/>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054 - Praise Him! Praise Him!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957912980"/>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054 - Praise Him! Praise Him! - 2.3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71275494"/>
      </p:ext>
    </p:extLst>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054 - Praise Him! Praise Him! - 2.4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064668384"/>
      </p:ext>
    </p:extLst>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054 - Praise Him! Praise Him!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340078948"/>
      </p:ext>
    </p:extLst>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054 - Praise Him! Praise Him!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752184673"/>
      </p:ext>
    </p:extLst>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054 - Praise Him! Praise Him!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169049705"/>
      </p:ext>
    </p:extLst>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054 - Praise Him! Praise Him!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295653855"/>
      </p:ext>
    </p:extLst>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054 - Praise Him! Praise Him! - 3.3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316934842"/>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Text Box 3"/>
          <p:cNvSpPr txBox="1">
            <a:spLocks noChangeArrowheads="1"/>
          </p:cNvSpPr>
          <p:nvPr/>
        </p:nvSpPr>
        <p:spPr bwMode="auto">
          <a:xfrm>
            <a:off x="3021013" y="574675"/>
            <a:ext cx="5370512"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TODAY’S WORSHIP LEADERS</a:t>
            </a:r>
          </a:p>
        </p:txBody>
      </p:sp>
      <p:sp>
        <p:nvSpPr>
          <p:cNvPr id="114691" name="Text Box 4"/>
          <p:cNvSpPr txBox="1">
            <a:spLocks noChangeArrowheads="1"/>
          </p:cNvSpPr>
          <p:nvPr/>
        </p:nvSpPr>
        <p:spPr bwMode="auto">
          <a:xfrm>
            <a:off x="2292350" y="1349375"/>
            <a:ext cx="4519613"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CALL TO WORSHIP</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PRAYER</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SONG LEADER</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SCRIPTURE</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HEADING TABLE</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SERMON</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CLOSING PRAYER</a:t>
            </a:r>
          </a:p>
          <a:p>
            <a:pP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ANNOUNCEMENTS</a:t>
            </a:r>
          </a:p>
        </p:txBody>
      </p:sp>
      <p:sp>
        <p:nvSpPr>
          <p:cNvPr id="114692" name="Text Box 5"/>
          <p:cNvSpPr txBox="1">
            <a:spLocks noChangeArrowheads="1"/>
          </p:cNvSpPr>
          <p:nvPr/>
        </p:nvSpPr>
        <p:spPr bwMode="auto">
          <a:xfrm>
            <a:off x="6272213" y="1349375"/>
            <a:ext cx="4046537"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Joe Dryer</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Brad </a:t>
            </a:r>
            <a:r>
              <a:rPr lang="en-US" altLang="en-US" b="1" i="1" dirty="0" err="1" smtClean="0">
                <a:solidFill>
                  <a:srgbClr val="FFFFFF"/>
                </a:solidFill>
                <a:latin typeface="Arial" panose="020B0604020202020204" pitchFamily="34" charset="0"/>
                <a:cs typeface="Arial" panose="020B0604020202020204" pitchFamily="34" charset="0"/>
              </a:rPr>
              <a:t>VanHaerents</a:t>
            </a:r>
            <a:endParaRPr lang="en-US" altLang="en-US" b="1" i="1" dirty="0" smtClean="0">
              <a:solidFill>
                <a:srgbClr val="FFFFFF"/>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Sander Fletcher</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Pat Skidmore</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Steve Harrell</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Charles Murray</a:t>
            </a: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Jerry </a:t>
            </a:r>
            <a:r>
              <a:rPr lang="en-US" altLang="en-US" b="1" i="1" dirty="0" err="1" smtClean="0">
                <a:solidFill>
                  <a:srgbClr val="FFFFFF"/>
                </a:solidFill>
                <a:latin typeface="Arial" panose="020B0604020202020204" pitchFamily="34" charset="0"/>
                <a:cs typeface="Arial" panose="020B0604020202020204" pitchFamily="34" charset="0"/>
              </a:rPr>
              <a:t>Mellish</a:t>
            </a:r>
            <a:endParaRPr lang="en-US" altLang="en-US" b="1" i="1" dirty="0" smtClean="0">
              <a:solidFill>
                <a:srgbClr val="FFFFFF"/>
              </a:solidFill>
              <a:latin typeface="Arial" panose="020B0604020202020204" pitchFamily="34" charset="0"/>
              <a:cs typeface="Arial" panose="020B0604020202020204" pitchFamily="34" charset="0"/>
            </a:endParaRPr>
          </a:p>
          <a:p>
            <a:pPr fontAlgn="base">
              <a:lnSpc>
                <a:spcPct val="100000"/>
              </a:lnSpc>
              <a:spcBef>
                <a:spcPct val="50000"/>
              </a:spcBef>
              <a:spcAft>
                <a:spcPct val="0"/>
              </a:spcAft>
              <a:buFontTx/>
              <a:buNone/>
            </a:pPr>
            <a:r>
              <a:rPr lang="en-US" altLang="en-US" b="1" i="1" dirty="0" smtClean="0">
                <a:solidFill>
                  <a:srgbClr val="FFFFFF"/>
                </a:solidFill>
                <a:latin typeface="Arial" panose="020B0604020202020204" pitchFamily="34" charset="0"/>
                <a:cs typeface="Arial" panose="020B0604020202020204" pitchFamily="34" charset="0"/>
              </a:rPr>
              <a:t>Jim Ingram</a:t>
            </a:r>
            <a:endParaRPr lang="en-US" altLang="en-US" b="1" i="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453766"/>
      </p:ext>
    </p:extLst>
  </p:cSld>
  <p:clrMapOvr>
    <a:masterClrMapping/>
  </p:clrMapOvr>
  <p:transition spd="slow" advClick="0" advTm="60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054 - Praise Him! Praise Him! - 3.4</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545287392"/>
      </p:ext>
    </p:extLst>
  </p:cSld>
  <p:clrMapOvr>
    <a:masterClrMapping/>
  </p:clrMapOvr>
  <p:transition>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054 - Praise Him! Praise Him!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086607326"/>
      </p:ext>
    </p:extLst>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054 - Praise Him! Praise Him!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1752602301"/>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734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153 - Tis Set, The Feast Divine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3955242175"/>
      </p:ext>
    </p:extLst>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153 - Tis Set, The Feast Divine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48273771"/>
      </p:ext>
    </p:extLst>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153 - Tis Set, The Feast Divine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772050468"/>
      </p:ext>
    </p:extLst>
  </p:cSld>
  <p:clrMapOvr>
    <a:masterClrMapping/>
  </p:clrMapOvr>
  <p:transition>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153 - Tis Set, The Feast Divine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735777654"/>
      </p:ext>
    </p:extLst>
  </p:cSld>
  <p:clrMapOvr>
    <a:masterClrMapping/>
  </p:clrMapOvr>
  <p:transition>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153 - Tis Set, The Feast Divine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17084809"/>
      </p:ext>
    </p:extLst>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352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15714" name="Picture 2" descr="Image result for upcoming ev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0863" y="808038"/>
            <a:ext cx="286226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Text Box 3"/>
          <p:cNvSpPr txBox="1">
            <a:spLocks noChangeArrowheads="1"/>
          </p:cNvSpPr>
          <p:nvPr/>
        </p:nvSpPr>
        <p:spPr bwMode="auto">
          <a:xfrm>
            <a:off x="4360863" y="2779713"/>
            <a:ext cx="3471862" cy="2181225"/>
          </a:xfrm>
          <a:prstGeom prst="rect">
            <a:avLst/>
          </a:prstGeom>
          <a:noFill/>
          <a:ln>
            <a:noFill/>
          </a:ln>
          <a:effectLst/>
        </p:spPr>
        <p:txBody>
          <a:bodyPr>
            <a:spAutoFit/>
          </a:bodyPr>
          <a:lstStyle/>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a:p>
            <a:pPr algn="ctr" fontAlgn="base">
              <a:spcBef>
                <a:spcPct val="50000"/>
              </a:spcBef>
              <a:spcAft>
                <a:spcPct val="0"/>
              </a:spcAft>
              <a:defRPr/>
            </a:pPr>
            <a:endParaRPr lang="en-US" sz="1181" b="1">
              <a:solidFill>
                <a:srgbClr val="A50021"/>
              </a:solidFill>
              <a:effectLst>
                <a:outerShdw blurRad="38100" dist="38100" dir="2700000" algn="tl">
                  <a:srgbClr val="C0C0C0"/>
                </a:outerShdw>
              </a:effectLst>
              <a:latin typeface="Tahoma" panose="020B0604030504040204" pitchFamily="34" charset="0"/>
              <a:cs typeface="Arial" panose="020B0604020202020204" pitchFamily="34" charset="0"/>
            </a:endParaRPr>
          </a:p>
        </p:txBody>
      </p:sp>
      <p:sp>
        <p:nvSpPr>
          <p:cNvPr id="31748" name="Text Box 4"/>
          <p:cNvSpPr txBox="1">
            <a:spLocks noChangeArrowheads="1"/>
          </p:cNvSpPr>
          <p:nvPr/>
        </p:nvSpPr>
        <p:spPr bwMode="auto">
          <a:xfrm>
            <a:off x="4392613" y="3332163"/>
            <a:ext cx="3471862" cy="274637"/>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defRPr/>
            </a:pPr>
            <a:endParaRPr lang="en-US" altLang="en-US" sz="1181" b="1">
              <a:solidFill>
                <a:srgbClr val="800000"/>
              </a:solidFill>
            </a:endParaRPr>
          </a:p>
        </p:txBody>
      </p:sp>
      <p:sp>
        <p:nvSpPr>
          <p:cNvPr id="31749" name="Text Box 5"/>
          <p:cNvSpPr txBox="1">
            <a:spLocks noChangeArrowheads="1"/>
          </p:cNvSpPr>
          <p:nvPr/>
        </p:nvSpPr>
        <p:spPr bwMode="auto">
          <a:xfrm>
            <a:off x="4489450" y="2979738"/>
            <a:ext cx="3375025" cy="325437"/>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defRPr/>
            </a:pPr>
            <a:endParaRPr lang="en-US" altLang="en-US" sz="1519" b="1">
              <a:solidFill>
                <a:srgbClr val="000000"/>
              </a:solidFill>
            </a:endParaRPr>
          </a:p>
        </p:txBody>
      </p:sp>
      <p:sp>
        <p:nvSpPr>
          <p:cNvPr id="115718" name="Text Box 6"/>
          <p:cNvSpPr txBox="1">
            <a:spLocks noChangeArrowheads="1"/>
          </p:cNvSpPr>
          <p:nvPr/>
        </p:nvSpPr>
        <p:spPr bwMode="auto">
          <a:xfrm>
            <a:off x="2103438" y="1700213"/>
            <a:ext cx="8050212"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u="sng">
                <a:solidFill>
                  <a:srgbClr val="FFFFFF"/>
                </a:solidFill>
                <a:latin typeface="Arial" panose="020B0604020202020204" pitchFamily="34" charset="0"/>
                <a:cs typeface="Arial" panose="020B0604020202020204" pitchFamily="34" charset="0"/>
              </a:rPr>
              <a:t>MONDAY NIGHT BIBLE STUDY</a:t>
            </a:r>
            <a:r>
              <a:rPr lang="en-US" altLang="en-US" b="1">
                <a:solidFill>
                  <a:srgbClr val="FFFFFF"/>
                </a:solidFill>
                <a:latin typeface="Arial" panose="020B0604020202020204" pitchFamily="34" charset="0"/>
                <a:cs typeface="Arial" panose="020B0604020202020204" pitchFamily="34" charset="0"/>
              </a:rPr>
              <a:t> 6:30PM will meet in the West Annex</a:t>
            </a:r>
          </a:p>
          <a:p>
            <a:pPr algn="ctr" fontAlgn="base">
              <a:lnSpc>
                <a:spcPct val="100000"/>
              </a:lnSpc>
              <a:spcBef>
                <a:spcPct val="50000"/>
              </a:spcBef>
              <a:spcAft>
                <a:spcPct val="0"/>
              </a:spcAft>
              <a:buFontTx/>
              <a:buNone/>
            </a:pPr>
            <a:r>
              <a:rPr lang="en-US" altLang="en-US" b="1">
                <a:solidFill>
                  <a:srgbClr val="FFFFFF"/>
                </a:solidFill>
                <a:latin typeface="Arial" panose="020B0604020202020204" pitchFamily="34" charset="0"/>
                <a:cs typeface="Arial" panose="020B0604020202020204" pitchFamily="34" charset="0"/>
              </a:rPr>
              <a:t>WEDNESDAY BIBLE STUDY will meet in the West Annex until further notice</a:t>
            </a:r>
          </a:p>
          <a:p>
            <a:pPr algn="ctr" fontAlgn="base">
              <a:lnSpc>
                <a:spcPct val="100000"/>
              </a:lnSpc>
              <a:spcBef>
                <a:spcPct val="50000"/>
              </a:spcBef>
              <a:spcAft>
                <a:spcPct val="0"/>
              </a:spcAft>
              <a:buFontTx/>
              <a:buNone/>
            </a:pPr>
            <a:r>
              <a:rPr lang="en-US" altLang="en-US" b="1" u="sng">
                <a:solidFill>
                  <a:srgbClr val="FFFFFF"/>
                </a:solidFill>
                <a:latin typeface="Arial" panose="020B0604020202020204" pitchFamily="34" charset="0"/>
                <a:cs typeface="Arial" panose="020B0604020202020204" pitchFamily="34" charset="0"/>
              </a:rPr>
              <a:t>LADIES BIBLE CLASS W.I.N.G.S</a:t>
            </a:r>
            <a:r>
              <a:rPr lang="en-US" altLang="en-US" b="1">
                <a:solidFill>
                  <a:srgbClr val="FFFFFF"/>
                </a:solidFill>
                <a:latin typeface="Arial" panose="020B0604020202020204" pitchFamily="34" charset="0"/>
                <a:cs typeface="Arial" panose="020B0604020202020204" pitchFamily="34" charset="0"/>
              </a:rPr>
              <a:t>                                                           (Women In God’s Service) Thursday 10:00 AM – meets in the West Annex</a:t>
            </a:r>
          </a:p>
        </p:txBody>
      </p:sp>
    </p:spTree>
    <p:extLst>
      <p:ext uri="{BB962C8B-B14F-4D97-AF65-F5344CB8AC3E}">
        <p14:creationId xmlns:p14="http://schemas.microsoft.com/office/powerpoint/2010/main" val="3759026827"/>
      </p:ext>
    </p:extLst>
  </p:cSld>
  <p:clrMapOvr>
    <a:masterClrMapping/>
  </p:clrMapOvr>
  <p:transition spd="slow" advClick="0" advTm="60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151219-remember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5635921"/>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Image result for eating the Lord's Supper"/>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Text Box 3"/>
          <p:cNvSpPr txBox="1">
            <a:spLocks noChangeArrowheads="1"/>
          </p:cNvSpPr>
          <p:nvPr/>
        </p:nvSpPr>
        <p:spPr bwMode="auto">
          <a:xfrm>
            <a:off x="990600" y="3814763"/>
            <a:ext cx="9753600" cy="17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sz="3600" b="1">
                <a:solidFill>
                  <a:srgbClr val="FFFFFF"/>
                </a:solidFill>
                <a:latin typeface="Arial" panose="020B0604020202020204" pitchFamily="34" charset="0"/>
                <a:cs typeface="Arial" panose="020B0604020202020204" pitchFamily="34" charset="0"/>
              </a:rPr>
              <a:t>“As often as you eat this bread and drink this cup, you proclaim the Lord’s death….”                                                   1 Corinthians 11:26</a:t>
            </a:r>
          </a:p>
        </p:txBody>
      </p:sp>
    </p:spTree>
    <p:extLst>
      <p:ext uri="{BB962C8B-B14F-4D97-AF65-F5344CB8AC3E}">
        <p14:creationId xmlns:p14="http://schemas.microsoft.com/office/powerpoint/2010/main" val="3905674270"/>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413 - I Believe In Jesus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2842351767"/>
      </p:ext>
    </p:extLst>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413 - I Believe In Jesus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540057905"/>
      </p:ext>
    </p:extLst>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413 - I Believe In Jesus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271141682"/>
      </p:ext>
    </p:extLst>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413 - I Believe In Jesus - 1.3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
        <p:nvSpPr>
          <p:cNvPr id="2" name="TextBox 1"/>
          <p:cNvSpPr txBox="1"/>
          <p:nvPr/>
        </p:nvSpPr>
        <p:spPr>
          <a:xfrm>
            <a:off x="2922309" y="6334812"/>
            <a:ext cx="5147035" cy="400110"/>
          </a:xfrm>
          <a:prstGeom prst="rect">
            <a:avLst/>
          </a:prstGeom>
          <a:noFill/>
        </p:spPr>
        <p:txBody>
          <a:bodyPr wrap="square" rtlCol="0">
            <a:spAutoFit/>
          </a:bodyPr>
          <a:lstStyle/>
          <a:p>
            <a:r>
              <a:rPr lang="en-US" sz="2000" b="1" dirty="0" smtClean="0"/>
              <a:t>                 Sing the Chorus after all verses</a:t>
            </a:r>
            <a:endParaRPr lang="en-US" sz="2000" b="1" dirty="0"/>
          </a:p>
        </p:txBody>
      </p:sp>
    </p:spTree>
    <p:extLst>
      <p:ext uri="{BB962C8B-B14F-4D97-AF65-F5344CB8AC3E}">
        <p14:creationId xmlns:p14="http://schemas.microsoft.com/office/powerpoint/2010/main" val="248160866"/>
      </p:ext>
    </p:extLst>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413 - I Believe In Jesus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543831337"/>
      </p:ext>
    </p:extLst>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413 - I Believe In Jesus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014320971"/>
      </p:ext>
    </p:extLst>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413 - I Believe In Jesus - 2.3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
        <p:nvSpPr>
          <p:cNvPr id="2" name="TextBox 1"/>
          <p:cNvSpPr txBox="1"/>
          <p:nvPr/>
        </p:nvSpPr>
        <p:spPr>
          <a:xfrm>
            <a:off x="2818614" y="6315959"/>
            <a:ext cx="5382706" cy="400110"/>
          </a:xfrm>
          <a:prstGeom prst="rect">
            <a:avLst/>
          </a:prstGeom>
          <a:noFill/>
        </p:spPr>
        <p:txBody>
          <a:bodyPr wrap="square" rtlCol="0">
            <a:spAutoFit/>
          </a:bodyPr>
          <a:lstStyle/>
          <a:p>
            <a:r>
              <a:rPr lang="en-US" sz="2000" b="1" dirty="0" smtClean="0"/>
              <a:t>          SING THE CHORUS AFTER ALL VERSES</a:t>
            </a:r>
            <a:endParaRPr lang="en-US" sz="2000" b="1" dirty="0"/>
          </a:p>
        </p:txBody>
      </p:sp>
    </p:spTree>
    <p:extLst>
      <p:ext uri="{BB962C8B-B14F-4D97-AF65-F5344CB8AC3E}">
        <p14:creationId xmlns:p14="http://schemas.microsoft.com/office/powerpoint/2010/main" val="418685952"/>
      </p:ext>
    </p:extLst>
  </p:cSld>
  <p:clrMapOvr>
    <a:masterClrMapping/>
  </p:clrMapOvr>
  <p:transition>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413 - I Believe In Jesus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03249118"/>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6738" name="Picture 2" descr="bigstock-Five-minutes-timer-461942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3"/>
          <p:cNvSpPr txBox="1">
            <a:spLocks noChangeArrowheads="1"/>
          </p:cNvSpPr>
          <p:nvPr/>
        </p:nvSpPr>
        <p:spPr bwMode="auto">
          <a:xfrm>
            <a:off x="2754313" y="5905500"/>
            <a:ext cx="5938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i="1">
                <a:solidFill>
                  <a:srgbClr val="FF0000"/>
                </a:solidFill>
                <a:latin typeface="Tahoma" panose="020B0604030504040204" pitchFamily="34" charset="0"/>
                <a:cs typeface="Arial" panose="020B0604020202020204" pitchFamily="34" charset="0"/>
              </a:rPr>
              <a:t>FIVE MINUTE RULE</a:t>
            </a:r>
          </a:p>
        </p:txBody>
      </p:sp>
    </p:spTree>
    <p:extLst>
      <p:ext uri="{BB962C8B-B14F-4D97-AF65-F5344CB8AC3E}">
        <p14:creationId xmlns:p14="http://schemas.microsoft.com/office/powerpoint/2010/main" val="2233521079"/>
      </p:ext>
    </p:extLst>
  </p:cSld>
  <p:clrMapOvr>
    <a:masterClrMapping/>
  </p:clrMapOvr>
  <p:transition spd="slow" advClick="0" advTm="60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413 - I Believe In Jesus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760080990"/>
      </p:ext>
    </p:extLst>
  </p:cSld>
  <p:clrMapOvr>
    <a:masterClrMapping/>
  </p:clrMapOvr>
  <p:transition>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413 - I Believe In Jesus - 3.3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862555403"/>
      </p:ext>
    </p:extLst>
  </p:cSld>
  <p:clrMapOvr>
    <a:masterClrMapping/>
  </p:clrMapOvr>
  <p:transition>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413 - I Believe In Jesus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22063233"/>
      </p:ext>
    </p:extLst>
  </p:cSld>
  <p:clrMapOvr>
    <a:masterClrMapping/>
  </p:clrMapOvr>
  <p:transition>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413 - I Believe In Jesus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896794592"/>
      </p:ext>
    </p:extLst>
  </p:cSld>
  <p:clrMapOvr>
    <a:masterClrMapping/>
  </p:clrMapOvr>
  <p:transition>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413 - I Believe In Jesus - C.3</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Song</a:t>
            </a:r>
          </a:p>
        </p:txBody>
      </p:sp>
    </p:spTree>
    <p:extLst>
      <p:ext uri="{BB962C8B-B14F-4D97-AF65-F5344CB8AC3E}">
        <p14:creationId xmlns:p14="http://schemas.microsoft.com/office/powerpoint/2010/main" val="930794728"/>
      </p:ext>
    </p:extLst>
  </p:cSld>
  <p:clrMapOvr>
    <a:masterClrMapping/>
  </p:clrMapOvr>
  <p:transition>
    <p:wipe dir="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358744"/>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416 - Do All In The Name Of The Lord - Title</a:t>
            </a:r>
            <a:endParaRPr lang="en-US" dirty="0"/>
          </a:p>
        </p:txBody>
      </p:sp>
      <p:pic>
        <p:nvPicPr>
          <p:cNvPr id="5" name="HymnSlide" descr="HymnSlideImage.png"/>
          <p:cNvPicPr>
            <a:picLocks noChangeAspect="1"/>
          </p:cNvPicPr>
          <p:nvPr/>
        </p:nvPicPr>
        <p:blipFill>
          <a:blip r:embed="rId3"/>
          <a:stretch>
            <a:fillRect/>
          </a:stretch>
        </p:blipFill>
        <p:spPr>
          <a:xfrm>
            <a:off x="0" y="0"/>
            <a:ext cx="12192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 </a:t>
            </a:r>
          </a:p>
        </p:txBody>
      </p:sp>
    </p:spTree>
    <p:extLst>
      <p:ext uri="{BB962C8B-B14F-4D97-AF65-F5344CB8AC3E}">
        <p14:creationId xmlns:p14="http://schemas.microsoft.com/office/powerpoint/2010/main" val="989080243"/>
      </p:ext>
    </p:extLst>
  </p:cSld>
  <p:clrMapOvr>
    <a:masterClrMapping/>
  </p:clrMapOvr>
  <p:transition>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416 - Do All In The Name Of The Lord - 1.1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097900341"/>
      </p:ext>
    </p:extLst>
  </p:cSld>
  <p:clrMapOvr>
    <a:masterClrMapping/>
  </p:clrMapOvr>
  <p:transition>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416 - Do All In The Name Of The Lord - 1.2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854617444"/>
      </p:ext>
    </p:extLst>
  </p:cSld>
  <p:clrMapOvr>
    <a:masterClrMapping/>
  </p:clrMapOvr>
  <p:transition>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416 - Do All In The Name Of The Lord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316830431"/>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7762" name="Picture 2" descr="Image result for LET'S WORSHIP TOGE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8547087"/>
      </p:ext>
    </p:extLst>
  </p:cSld>
  <p:clrMapOvr>
    <a:masterClrMapping/>
  </p:clrMapOvr>
  <p:transition spd="slow" advClick="0" advTm="6000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416 - Do All In The Name Of The Lord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1</a:t>
            </a:r>
          </a:p>
        </p:txBody>
      </p:sp>
    </p:spTree>
    <p:extLst>
      <p:ext uri="{BB962C8B-B14F-4D97-AF65-F5344CB8AC3E}">
        <p14:creationId xmlns:p14="http://schemas.microsoft.com/office/powerpoint/2010/main" val="3227014252"/>
      </p:ext>
    </p:extLst>
  </p:cSld>
  <p:clrMapOvr>
    <a:masterClrMapping/>
  </p:clrMapOvr>
  <p:transition>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416 - Do All In The Name Of The Lord - 2.1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824675353"/>
      </p:ext>
    </p:extLst>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416 - Do All In The Name Of The Lord - 2.2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110084856"/>
      </p:ext>
    </p:extLst>
  </p:cSld>
  <p:clrMapOvr>
    <a:masterClrMapping/>
  </p:clrMapOvr>
  <p:transition>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416 - Do All In The Name Of The Lord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602741355"/>
      </p:ext>
    </p:extLst>
  </p:cSld>
  <p:clrMapOvr>
    <a:masterClrMapping/>
  </p:clrMapOvr>
  <p:transition>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416 - Do All In The Name Of The Lord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3" name="HymnText"/>
          <p:cNvSpPr txBox="1"/>
          <p:nvPr/>
        </p:nvSpPr>
        <p:spPr>
          <a:xfrm>
            <a:off x="1676400" y="6400800"/>
            <a:ext cx="8839200" cy="369332"/>
          </a:xfrm>
          <a:prstGeom prst="rect">
            <a:avLst/>
          </a:prstGeom>
          <a:noFill/>
        </p:spPr>
        <p:txBody>
          <a:bodyPr wrap="square" rtlCol="0">
            <a:spAutoFit/>
          </a:bodyPr>
          <a:lstStyle/>
          <a:p>
            <a:pPr algn="r"/>
            <a:r>
              <a:rPr lang="en-US" dirty="0">
                <a:solidFill>
                  <a:prstClr val="black"/>
                </a:solidFill>
              </a:rPr>
              <a:t>End of Verse 2</a:t>
            </a:r>
          </a:p>
        </p:txBody>
      </p:sp>
    </p:spTree>
    <p:extLst>
      <p:ext uri="{BB962C8B-B14F-4D97-AF65-F5344CB8AC3E}">
        <p14:creationId xmlns:p14="http://schemas.microsoft.com/office/powerpoint/2010/main" val="4215346661"/>
      </p:ext>
    </p:extLst>
  </p:cSld>
  <p:clrMapOvr>
    <a:masterClrMapping/>
  </p:clrMapOvr>
  <p:transition>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416 - Do All In The Name Of The Lord - 3.1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592926230"/>
      </p:ext>
    </p:extLst>
  </p:cSld>
  <p:clrMapOvr>
    <a:masterClrMapping/>
  </p:clrMapOvr>
  <p:transition>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416 - Do All In The Name Of The Lord - 3.2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677316188"/>
      </p:ext>
    </p:extLst>
  </p:cSld>
  <p:clrMapOvr>
    <a:masterClrMapping/>
  </p:clrMapOvr>
  <p:transition>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416 - Do All In The Name Of The Lord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27983972"/>
      </p:ext>
    </p:extLst>
  </p:cSld>
  <p:clrMapOvr>
    <a:masterClrMapping/>
  </p:clrMapOvr>
  <p:transition>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416 - Do All In The Name Of The Lord - C.2</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
        <p:nvSpPr>
          <p:cNvPr id="2" name="TextBox 1"/>
          <p:cNvSpPr txBox="1"/>
          <p:nvPr/>
        </p:nvSpPr>
        <p:spPr>
          <a:xfrm>
            <a:off x="2780907" y="6297105"/>
            <a:ext cx="5854046" cy="400110"/>
          </a:xfrm>
          <a:prstGeom prst="rect">
            <a:avLst/>
          </a:prstGeom>
          <a:noFill/>
        </p:spPr>
        <p:txBody>
          <a:bodyPr wrap="square" rtlCol="0">
            <a:spAutoFit/>
          </a:bodyPr>
          <a:lstStyle/>
          <a:p>
            <a:r>
              <a:rPr lang="en-US" sz="2000" b="1" dirty="0" smtClean="0"/>
              <a:t>                                              REPEAT CHORUS</a:t>
            </a:r>
            <a:endParaRPr lang="en-US" sz="2000" b="1" dirty="0"/>
          </a:p>
        </p:txBody>
      </p:sp>
    </p:spTree>
    <p:extLst>
      <p:ext uri="{BB962C8B-B14F-4D97-AF65-F5344CB8AC3E}">
        <p14:creationId xmlns:p14="http://schemas.microsoft.com/office/powerpoint/2010/main" val="408069891"/>
      </p:ext>
    </p:extLst>
  </p:cSld>
  <p:clrMapOvr>
    <a:masterClrMapping/>
  </p:clrMapOvr>
  <p:transition>
    <p:wipe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US" dirty="0" smtClean="0"/>
              <a:t>416 - Do All In The Name Of The Lord - C.1</a:t>
            </a:r>
            <a:endParaRPr lang="en-US" dirty="0"/>
          </a:p>
        </p:txBody>
      </p:sp>
      <p:pic>
        <p:nvPicPr>
          <p:cNvPr id="5" name="HymnSlide" descr="HymnSlideImage.png"/>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187739255"/>
      </p:ext>
    </p:extLst>
  </p:cSld>
  <p:clrMapOvr>
    <a:masterClrMapping/>
  </p:clrMapOvr>
  <p:transition>
    <p:wipe dir="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aring design template">
  <a:themeElements>
    <a:clrScheme name="Soaring design template 1">
      <a:dk1>
        <a:srgbClr val="000000"/>
      </a:dk1>
      <a:lt1>
        <a:srgbClr val="FFFFFF"/>
      </a:lt1>
      <a:dk2>
        <a:srgbClr val="0000FF"/>
      </a:dk2>
      <a:lt2>
        <a:srgbClr val="FFCC66"/>
      </a:lt2>
      <a:accent1>
        <a:srgbClr val="00FFFF"/>
      </a:accent1>
      <a:accent2>
        <a:srgbClr val="FFFF00"/>
      </a:accent2>
      <a:accent3>
        <a:srgbClr val="AAAAFF"/>
      </a:accent3>
      <a:accent4>
        <a:srgbClr val="DADADA"/>
      </a:accent4>
      <a:accent5>
        <a:srgbClr val="AAFFFF"/>
      </a:accent5>
      <a:accent6>
        <a:srgbClr val="E7E700"/>
      </a:accent6>
      <a:hlink>
        <a:srgbClr val="FF0033"/>
      </a:hlink>
      <a:folHlink>
        <a:srgbClr val="3366FF"/>
      </a:folHlink>
    </a:clrScheme>
    <a:fontScheme name="Soaring design templat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Soaring design template 1">
        <a:dk1>
          <a:srgbClr val="000000"/>
        </a:dk1>
        <a:lt1>
          <a:srgbClr val="FFFFFF"/>
        </a:lt1>
        <a:dk2>
          <a:srgbClr val="0000FF"/>
        </a:dk2>
        <a:lt2>
          <a:srgbClr val="FFCC66"/>
        </a:lt2>
        <a:accent1>
          <a:srgbClr val="00FFFF"/>
        </a:accent1>
        <a:accent2>
          <a:srgbClr val="FFFF00"/>
        </a:accent2>
        <a:accent3>
          <a:srgbClr val="AAAAFF"/>
        </a:accent3>
        <a:accent4>
          <a:srgbClr val="DADADA"/>
        </a:accent4>
        <a:accent5>
          <a:srgbClr val="AAFF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Soaring design template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Soaring design template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Soaring design template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Soaring design template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bg1"/>
            </a:solidFill>
            <a:effectLst/>
            <a:latin typeface="Tahoma" panose="020B060403050404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3178</Words>
  <Application>Microsoft Office PowerPoint</Application>
  <PresentationFormat>Widescreen</PresentationFormat>
  <Paragraphs>321</Paragraphs>
  <Slides>167</Slides>
  <Notes>7</Notes>
  <HiddenSlides>0</HiddenSlides>
  <MMClips>0</MMClips>
  <ScaleCrop>false</ScaleCrop>
  <HeadingPairs>
    <vt:vector size="6" baseType="variant">
      <vt:variant>
        <vt:lpstr>Fonts Used</vt:lpstr>
      </vt:variant>
      <vt:variant>
        <vt:i4>8</vt:i4>
      </vt:variant>
      <vt:variant>
        <vt:lpstr>Theme</vt:lpstr>
      </vt:variant>
      <vt:variant>
        <vt:i4>20</vt:i4>
      </vt:variant>
      <vt:variant>
        <vt:lpstr>Slide Titles</vt:lpstr>
      </vt:variant>
      <vt:variant>
        <vt:i4>167</vt:i4>
      </vt:variant>
    </vt:vector>
  </HeadingPairs>
  <TitlesOfParts>
    <vt:vector size="195" baseType="lpstr">
      <vt:lpstr>Arial</vt:lpstr>
      <vt:lpstr>Calibri</vt:lpstr>
      <vt:lpstr>Calibri Light</vt:lpstr>
      <vt:lpstr>Script MT Bold</vt:lpstr>
      <vt:lpstr>华文细黑</vt:lpstr>
      <vt:lpstr>Tahoma</vt:lpstr>
      <vt:lpstr>Times New Roman</vt:lpstr>
      <vt:lpstr>Trebuchet MS</vt:lpstr>
      <vt:lpstr>Default Design</vt:lpstr>
      <vt:lpstr>Soaring design template</vt:lpstr>
      <vt:lpstr>2_Default Design</vt:lpstr>
      <vt:lpstr>6_Default Design</vt:lpstr>
      <vt:lpstr>4_Default Design</vt:lpstr>
      <vt:lpstr>3_Default Design</vt:lpstr>
      <vt:lpstr>9_Office Theme</vt:lpstr>
      <vt:lpstr>5_Default Design</vt:lpstr>
      <vt:lpstr>3_Office Theme</vt:lpstr>
      <vt:lpstr>4_Office Theme</vt:lpstr>
      <vt:lpstr>5_Office Theme</vt:lpstr>
      <vt:lpstr>Office Theme</vt:lpstr>
      <vt:lpstr>1_Office Theme</vt:lpstr>
      <vt:lpstr>2_Office Theme</vt:lpstr>
      <vt:lpstr>6_Office Theme</vt:lpstr>
      <vt:lpstr>7_Office Theme</vt:lpstr>
      <vt:lpstr>8_Office Theme</vt:lpstr>
      <vt:lpstr>14_Office Theme</vt:lpstr>
      <vt:lpstr>7_Default Design</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007 - Saints Lift Your Voices - Title</vt:lpstr>
      <vt:lpstr>007 - Saints Lift Your Voices - 1.1</vt:lpstr>
      <vt:lpstr>007 - Saints Lift Your Voices - 1.2</vt:lpstr>
      <vt:lpstr>007 - Saints Lift Your Voices - 2.1</vt:lpstr>
      <vt:lpstr>007 - Saints Lift Your Voices - 2.2</vt:lpstr>
      <vt:lpstr>007 - Saints Lift Your Voices - 3.1</vt:lpstr>
      <vt:lpstr>007 - Saints Lift Your Voices - 3.2</vt:lpstr>
      <vt:lpstr>007 - Saints Lift Your Voices - C.1</vt:lpstr>
      <vt:lpstr>007 - Saints Lift Your Voices - C.2</vt:lpstr>
      <vt:lpstr>PowerPoint Presentation</vt:lpstr>
      <vt:lpstr>PowerPoint Presentation</vt:lpstr>
      <vt:lpstr>PowerPoint Presentation</vt:lpstr>
      <vt:lpstr>PowerPoint Presentation</vt:lpstr>
      <vt:lpstr>PowerPoint Presentation</vt:lpstr>
      <vt:lpstr>574 - The Gloryland Way - Title</vt:lpstr>
      <vt:lpstr>574 - The Gloryland Way - 1.1</vt:lpstr>
      <vt:lpstr>574 - The Gloryland Way - 1.2</vt:lpstr>
      <vt:lpstr>574 - The Gloryland Way - C.1</vt:lpstr>
      <vt:lpstr>574 - The Gloryland Way - C.2</vt:lpstr>
      <vt:lpstr>574 - The Gloryland Way - C.3</vt:lpstr>
      <vt:lpstr>574 - The Gloryland Way - 2.1</vt:lpstr>
      <vt:lpstr>574 - The Gloryland Way - 2.2</vt:lpstr>
      <vt:lpstr>574 - The Gloryland Way - C.1</vt:lpstr>
      <vt:lpstr>574 - The Gloryland Way - C.2</vt:lpstr>
      <vt:lpstr>574 - The Gloryland Way - C.3</vt:lpstr>
      <vt:lpstr>574 - The Gloryland Way - 3.1</vt:lpstr>
      <vt:lpstr>574 - The Gloryland Way - 3.2</vt:lpstr>
      <vt:lpstr>574 - The Gloryland Way - C.1</vt:lpstr>
      <vt:lpstr>574 - The Gloryland Way - C.2</vt:lpstr>
      <vt:lpstr>574 - The Gloryland Way - C.3</vt:lpstr>
      <vt:lpstr>PowerPoint Presentation</vt:lpstr>
      <vt:lpstr>054 - Praise Him! Praise Him! - Title</vt:lpstr>
      <vt:lpstr>054 - Praise Him! Praise Him! - 1.1</vt:lpstr>
      <vt:lpstr>054 - Praise Him! Praise Him! - 1.2</vt:lpstr>
      <vt:lpstr>054 - Praise Him! Praise Him! - 1.3</vt:lpstr>
      <vt:lpstr>054 - Praise Him! Praise Him! - 1.4</vt:lpstr>
      <vt:lpstr>054 - Praise Him! Praise Him! - C.1</vt:lpstr>
      <vt:lpstr>054 - Praise Him! Praise Him! - C.2</vt:lpstr>
      <vt:lpstr>054 - Praise Him! Praise Him! - 2.1</vt:lpstr>
      <vt:lpstr>054 - Praise Him! Praise Him! - 2.2</vt:lpstr>
      <vt:lpstr>054 - Praise Him! Praise Him! - 2.3</vt:lpstr>
      <vt:lpstr>054 - Praise Him! Praise Him! - 2.4</vt:lpstr>
      <vt:lpstr>054 - Praise Him! Praise Him! - C.1</vt:lpstr>
      <vt:lpstr>054 - Praise Him! Praise Him! - C.2</vt:lpstr>
      <vt:lpstr>054 - Praise Him! Praise Him! - 3.1</vt:lpstr>
      <vt:lpstr>054 - Praise Him! Praise Him! - 3.2</vt:lpstr>
      <vt:lpstr>054 - Praise Him! Praise Him! - 3.3</vt:lpstr>
      <vt:lpstr>054 - Praise Him! Praise Him! - 3.4</vt:lpstr>
      <vt:lpstr>054 - Praise Him! Praise Him! - C.1</vt:lpstr>
      <vt:lpstr>054 - Praise Him! Praise Him! - C.2</vt:lpstr>
      <vt:lpstr>PowerPoint Presentation</vt:lpstr>
      <vt:lpstr>153 - Tis Set, The Feast Divine - Title</vt:lpstr>
      <vt:lpstr>153 - Tis Set, The Feast Divine - 1.1</vt:lpstr>
      <vt:lpstr>153 - Tis Set, The Feast Divine - 1.2</vt:lpstr>
      <vt:lpstr>153 - Tis Set, The Feast Divine - 2.1</vt:lpstr>
      <vt:lpstr>153 - Tis Set, The Feast Divine - 2.2</vt:lpstr>
      <vt:lpstr>PowerPoint Presentation</vt:lpstr>
      <vt:lpstr>PowerPoint Presentation</vt:lpstr>
      <vt:lpstr>PowerPoint Presentation</vt:lpstr>
      <vt:lpstr>413 - I Believe In Jesus - Title</vt:lpstr>
      <vt:lpstr>413 - I Believe In Jesus - 1.1</vt:lpstr>
      <vt:lpstr>413 - I Believe In Jesus - 1.2</vt:lpstr>
      <vt:lpstr>413 - I Believe In Jesus - 1.3</vt:lpstr>
      <vt:lpstr>413 - I Believe In Jesus - 2.1</vt:lpstr>
      <vt:lpstr>413 - I Believe In Jesus - 2.2</vt:lpstr>
      <vt:lpstr>413 - I Believe In Jesus - 2.3</vt:lpstr>
      <vt:lpstr>413 - I Believe In Jesus - 3.1</vt:lpstr>
      <vt:lpstr>413 - I Believe In Jesus - 3.2</vt:lpstr>
      <vt:lpstr>413 - I Believe In Jesus - 3.3</vt:lpstr>
      <vt:lpstr>413 - I Believe In Jesus - C.1</vt:lpstr>
      <vt:lpstr>413 - I Believe In Jesus - C.2</vt:lpstr>
      <vt:lpstr>413 - I Believe In Jesus - C.3</vt:lpstr>
      <vt:lpstr>PowerPoint Presentation</vt:lpstr>
      <vt:lpstr>416 - Do All In The Name Of The Lord - Title</vt:lpstr>
      <vt:lpstr>416 - Do All In The Name Of The Lord - 1.1</vt:lpstr>
      <vt:lpstr>416 - Do All In The Name Of The Lord - 1.2</vt:lpstr>
      <vt:lpstr>416 - Do All In The Name Of The Lord - C.1</vt:lpstr>
      <vt:lpstr>416 - Do All In The Name Of The Lord - C.2</vt:lpstr>
      <vt:lpstr>416 - Do All In The Name Of The Lord - 2.1</vt:lpstr>
      <vt:lpstr>416 - Do All In The Name Of The Lord - 2.2</vt:lpstr>
      <vt:lpstr>416 - Do All In The Name Of The Lord - C.1</vt:lpstr>
      <vt:lpstr>416 - Do All In The Name Of The Lord - C.2</vt:lpstr>
      <vt:lpstr>416 - Do All In The Name Of The Lord - 3.1</vt:lpstr>
      <vt:lpstr>416 - Do All In The Name Of The Lord - 3.2</vt:lpstr>
      <vt:lpstr>416 - Do All In The Name Of The Lord - C.1</vt:lpstr>
      <vt:lpstr>416 - Do All In The Name Of The Lord - C.2</vt:lpstr>
      <vt:lpstr>416 - Do All In The Name Of The Lord - C.1</vt:lpstr>
      <vt:lpstr>416 - Do All In The Name Of The Lord - C.2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325 - I Am Resolved - Title</vt:lpstr>
      <vt:lpstr>325 - I Am Resolved - 1.1</vt:lpstr>
      <vt:lpstr>325 - I Am Resolved - 1.2</vt:lpstr>
      <vt:lpstr>325 - I Am Resolved - C.1</vt:lpstr>
      <vt:lpstr>325 - I Am Resolved - C.2</vt:lpstr>
      <vt:lpstr>325 - I Am Resolved - C.3</vt:lpstr>
      <vt:lpstr>325 - I Am Resolved - 2.1</vt:lpstr>
      <vt:lpstr>325 - I Am Resolved - 2.2</vt:lpstr>
      <vt:lpstr>325 - I Am Resolved - C.1</vt:lpstr>
      <vt:lpstr>325 - I Am Resolved - C.2</vt:lpstr>
      <vt:lpstr>325 - I Am Resolved - C.3</vt:lpstr>
      <vt:lpstr>325 - I Am Resolved - 3.1</vt:lpstr>
      <vt:lpstr>325 - I Am Resolved - 3.2</vt:lpstr>
      <vt:lpstr>325 - I Am Resolved - C.1</vt:lpstr>
      <vt:lpstr>325 - I Am Resolved - C.2</vt:lpstr>
      <vt:lpstr>325 - I Am Resolved - C.3</vt:lpstr>
      <vt:lpstr>325 - I Am Resolved - 4.1</vt:lpstr>
      <vt:lpstr>325 - I Am Resolved - 4.2</vt:lpstr>
      <vt:lpstr>325 - I Am Resolved - C.1</vt:lpstr>
      <vt:lpstr>325 - I Am Resolved - C.2</vt:lpstr>
      <vt:lpstr>325 - I Am Resolved - C.3</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acmford@yahoo.com</dc:creator>
  <cp:lastModifiedBy>acmford@yahoo.com</cp:lastModifiedBy>
  <cp:revision>14</cp:revision>
  <dcterms:created xsi:type="dcterms:W3CDTF">2021-12-06T15:27:21Z</dcterms:created>
  <dcterms:modified xsi:type="dcterms:W3CDTF">2021-12-12T22:05:26Z</dcterms:modified>
</cp:coreProperties>
</file>