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theme/theme17.xml" ContentType="application/vnd.openxmlformats-officedocument.theme+xml"/>
  <Override PartName="/ppt/slideLayouts/slideLayout88.xml" ContentType="application/vnd.openxmlformats-officedocument.presentationml.slideLayout+xml"/>
  <Override PartName="/ppt/theme/theme1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22" r:id="rId8"/>
    <p:sldMasterId id="2147483734" r:id="rId9"/>
    <p:sldMasterId id="2147483736" r:id="rId10"/>
    <p:sldMasterId id="2147483738" r:id="rId11"/>
    <p:sldMasterId id="2147483740" r:id="rId12"/>
    <p:sldMasterId id="2147483742" r:id="rId13"/>
    <p:sldMasterId id="2147483744" r:id="rId14"/>
    <p:sldMasterId id="2147483746" r:id="rId15"/>
    <p:sldMasterId id="2147483748" r:id="rId16"/>
    <p:sldMasterId id="2147483750" r:id="rId17"/>
    <p:sldMasterId id="2147483752" r:id="rId18"/>
    <p:sldMasterId id="2147483754" r:id="rId19"/>
    <p:sldMasterId id="2147483766" r:id="rId20"/>
  </p:sldMasterIdLst>
  <p:notesMasterIdLst>
    <p:notesMasterId r:id="rId192"/>
  </p:notesMasterIdLst>
  <p:sldIdLst>
    <p:sldId id="326" r:id="rId21"/>
    <p:sldId id="327" r:id="rId22"/>
    <p:sldId id="328" r:id="rId23"/>
    <p:sldId id="329" r:id="rId24"/>
    <p:sldId id="330" r:id="rId25"/>
    <p:sldId id="331" r:id="rId26"/>
    <p:sldId id="332" r:id="rId27"/>
    <p:sldId id="333" r:id="rId28"/>
    <p:sldId id="334" r:id="rId29"/>
    <p:sldId id="335" r:id="rId30"/>
    <p:sldId id="336" r:id="rId31"/>
    <p:sldId id="337" r:id="rId32"/>
    <p:sldId id="462" r:id="rId33"/>
    <p:sldId id="463" r:id="rId34"/>
    <p:sldId id="464" r:id="rId35"/>
    <p:sldId id="465" r:id="rId36"/>
    <p:sldId id="466" r:id="rId37"/>
    <p:sldId id="467" r:id="rId38"/>
    <p:sldId id="468" r:id="rId39"/>
    <p:sldId id="469" r:id="rId40"/>
    <p:sldId id="470" r:id="rId41"/>
    <p:sldId id="471" r:id="rId42"/>
    <p:sldId id="472" r:id="rId43"/>
    <p:sldId id="473" r:id="rId44"/>
    <p:sldId id="474" r:id="rId45"/>
    <p:sldId id="475" r:id="rId46"/>
    <p:sldId id="476" r:id="rId47"/>
    <p:sldId id="477" r:id="rId48"/>
    <p:sldId id="478" r:id="rId49"/>
    <p:sldId id="348" r:id="rId50"/>
    <p:sldId id="349" r:id="rId51"/>
    <p:sldId id="350" r:id="rId52"/>
    <p:sldId id="351" r:id="rId53"/>
    <p:sldId id="352" r:id="rId54"/>
    <p:sldId id="479" r:id="rId55"/>
    <p:sldId id="480" r:id="rId56"/>
    <p:sldId id="481" r:id="rId57"/>
    <p:sldId id="482" r:id="rId58"/>
    <p:sldId id="483" r:id="rId59"/>
    <p:sldId id="484" r:id="rId60"/>
    <p:sldId id="485" r:id="rId61"/>
    <p:sldId id="486" r:id="rId62"/>
    <p:sldId id="487" r:id="rId63"/>
    <p:sldId id="488" r:id="rId64"/>
    <p:sldId id="489" r:id="rId65"/>
    <p:sldId id="490" r:id="rId66"/>
    <p:sldId id="491" r:id="rId67"/>
    <p:sldId id="492" r:id="rId68"/>
    <p:sldId id="493" r:id="rId69"/>
    <p:sldId id="494" r:id="rId70"/>
    <p:sldId id="495" r:id="rId71"/>
    <p:sldId id="496" r:id="rId72"/>
    <p:sldId id="497" r:id="rId73"/>
    <p:sldId id="375" r:id="rId74"/>
    <p:sldId id="498" r:id="rId75"/>
    <p:sldId id="499" r:id="rId76"/>
    <p:sldId id="500" r:id="rId77"/>
    <p:sldId id="501" r:id="rId78"/>
    <p:sldId id="502" r:id="rId79"/>
    <p:sldId id="503" r:id="rId80"/>
    <p:sldId id="504" r:id="rId81"/>
    <p:sldId id="505" r:id="rId82"/>
    <p:sldId id="506" r:id="rId83"/>
    <p:sldId id="507" r:id="rId84"/>
    <p:sldId id="508" r:id="rId85"/>
    <p:sldId id="509" r:id="rId86"/>
    <p:sldId id="510" r:id="rId87"/>
    <p:sldId id="511" r:id="rId88"/>
    <p:sldId id="512" r:id="rId89"/>
    <p:sldId id="513" r:id="rId90"/>
    <p:sldId id="405" r:id="rId91"/>
    <p:sldId id="514" r:id="rId92"/>
    <p:sldId id="515" r:id="rId93"/>
    <p:sldId id="516" r:id="rId94"/>
    <p:sldId id="517" r:id="rId95"/>
    <p:sldId id="518" r:id="rId96"/>
    <p:sldId id="519" r:id="rId97"/>
    <p:sldId id="520" r:id="rId98"/>
    <p:sldId id="521" r:id="rId99"/>
    <p:sldId id="522" r:id="rId100"/>
    <p:sldId id="523" r:id="rId101"/>
    <p:sldId id="524" r:id="rId102"/>
    <p:sldId id="525" r:id="rId103"/>
    <p:sldId id="526" r:id="rId104"/>
    <p:sldId id="427" r:id="rId105"/>
    <p:sldId id="428" r:id="rId106"/>
    <p:sldId id="429" r:id="rId107"/>
    <p:sldId id="527" r:id="rId108"/>
    <p:sldId id="528" r:id="rId109"/>
    <p:sldId id="529" r:id="rId110"/>
    <p:sldId id="530" r:id="rId111"/>
    <p:sldId id="531" r:id="rId112"/>
    <p:sldId id="532" r:id="rId113"/>
    <p:sldId id="533" r:id="rId114"/>
    <p:sldId id="534" r:id="rId115"/>
    <p:sldId id="535" r:id="rId116"/>
    <p:sldId id="439" r:id="rId117"/>
    <p:sldId id="536" r:id="rId118"/>
    <p:sldId id="556" r:id="rId119"/>
    <p:sldId id="557" r:id="rId120"/>
    <p:sldId id="558" r:id="rId121"/>
    <p:sldId id="559" r:id="rId122"/>
    <p:sldId id="563" r:id="rId123"/>
    <p:sldId id="564" r:id="rId124"/>
    <p:sldId id="565" r:id="rId125"/>
    <p:sldId id="566" r:id="rId126"/>
    <p:sldId id="567" r:id="rId127"/>
    <p:sldId id="568" r:id="rId128"/>
    <p:sldId id="457" r:id="rId129"/>
    <p:sldId id="458" r:id="rId130"/>
    <p:sldId id="459" r:id="rId131"/>
    <p:sldId id="460" r:id="rId132"/>
    <p:sldId id="461" r:id="rId133"/>
    <p:sldId id="256" r:id="rId134"/>
    <p:sldId id="257" r:id="rId135"/>
    <p:sldId id="258" r:id="rId136"/>
    <p:sldId id="259" r:id="rId137"/>
    <p:sldId id="262" r:id="rId138"/>
    <p:sldId id="276" r:id="rId139"/>
    <p:sldId id="325" r:id="rId140"/>
    <p:sldId id="270" r:id="rId141"/>
    <p:sldId id="271" r:id="rId142"/>
    <p:sldId id="277" r:id="rId143"/>
    <p:sldId id="316" r:id="rId144"/>
    <p:sldId id="318" r:id="rId145"/>
    <p:sldId id="317" r:id="rId146"/>
    <p:sldId id="283" r:id="rId147"/>
    <p:sldId id="285" r:id="rId148"/>
    <p:sldId id="319" r:id="rId149"/>
    <p:sldId id="320" r:id="rId150"/>
    <p:sldId id="321" r:id="rId151"/>
    <p:sldId id="292" r:id="rId152"/>
    <p:sldId id="293" r:id="rId153"/>
    <p:sldId id="295" r:id="rId154"/>
    <p:sldId id="296" r:id="rId155"/>
    <p:sldId id="322" r:id="rId156"/>
    <p:sldId id="299" r:id="rId157"/>
    <p:sldId id="302" r:id="rId158"/>
    <p:sldId id="301" r:id="rId159"/>
    <p:sldId id="303" r:id="rId160"/>
    <p:sldId id="324" r:id="rId161"/>
    <p:sldId id="305" r:id="rId162"/>
    <p:sldId id="306" r:id="rId163"/>
    <p:sldId id="307" r:id="rId164"/>
    <p:sldId id="309" r:id="rId165"/>
    <p:sldId id="310" r:id="rId166"/>
    <p:sldId id="311" r:id="rId167"/>
    <p:sldId id="313" r:id="rId168"/>
    <p:sldId id="314" r:id="rId169"/>
    <p:sldId id="315" r:id="rId170"/>
    <p:sldId id="569" r:id="rId171"/>
    <p:sldId id="537" r:id="rId172"/>
    <p:sldId id="538" r:id="rId173"/>
    <p:sldId id="539" r:id="rId174"/>
    <p:sldId id="540" r:id="rId175"/>
    <p:sldId id="541" r:id="rId176"/>
    <p:sldId id="542" r:id="rId177"/>
    <p:sldId id="543" r:id="rId178"/>
    <p:sldId id="544" r:id="rId179"/>
    <p:sldId id="545" r:id="rId180"/>
    <p:sldId id="546" r:id="rId181"/>
    <p:sldId id="547" r:id="rId182"/>
    <p:sldId id="548" r:id="rId183"/>
    <p:sldId id="549" r:id="rId184"/>
    <p:sldId id="570" r:id="rId185"/>
    <p:sldId id="550" r:id="rId186"/>
    <p:sldId id="551" r:id="rId187"/>
    <p:sldId id="552" r:id="rId188"/>
    <p:sldId id="553" r:id="rId189"/>
    <p:sldId id="554" r:id="rId190"/>
    <p:sldId id="555" r:id="rId1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001B"/>
    <a:srgbClr val="96009B"/>
    <a:srgbClr val="14091D"/>
    <a:srgbClr val="210E30"/>
    <a:srgbClr val="00EE6C"/>
    <a:srgbClr val="00B050"/>
    <a:srgbClr val="30A233"/>
    <a:srgbClr val="267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102"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183"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theme" Target="theme/theme1.xml"/><Relationship Id="rId190"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BE739-C720-436C-92E1-EAE9C02E73E6}"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CFFE7-36B8-4B5E-886C-90DE1A1EE0EB}" type="slidenum">
              <a:rPr lang="en-US" smtClean="0"/>
              <a:t>‹#›</a:t>
            </a:fld>
            <a:endParaRPr lang="en-US"/>
          </a:p>
        </p:txBody>
      </p:sp>
    </p:spTree>
    <p:extLst>
      <p:ext uri="{BB962C8B-B14F-4D97-AF65-F5344CB8AC3E}">
        <p14:creationId xmlns:p14="http://schemas.microsoft.com/office/powerpoint/2010/main" val="160259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15614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1425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7773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53684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07255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welcome to use or modify these PowerPoints as needed. Feel free to change the design or layout to suit your ministry, school, home, or company. </a:t>
            </a:r>
            <a:r>
              <a:rPr lang="en-US"/>
              <a:t>More PowerPoint slides can be found at mobilehymns.org</a:t>
            </a:r>
          </a:p>
        </p:txBody>
      </p:sp>
      <p:sp>
        <p:nvSpPr>
          <p:cNvPr id="4" name="Slide Number Placeholder 3"/>
          <p:cNvSpPr>
            <a:spLocks noGrp="1"/>
          </p:cNvSpPr>
          <p:nvPr>
            <p:ph type="sldNum" sz="quarter" idx="10"/>
          </p:nvPr>
        </p:nvSpPr>
        <p:spPr/>
        <p:txBody>
          <a:bodyPr/>
          <a:lstStyle/>
          <a:p>
            <a:fld id="{887908AF-65BE-457F-9D87-289A548E61FF}" type="slidenum">
              <a:rPr lang="en-US" smtClean="0">
                <a:solidFill>
                  <a:srgbClr val="000000"/>
                </a:solidFill>
                <a:latin typeface="Arial" panose="020B0604020202020204"/>
              </a:rPr>
              <a:pPr/>
              <a:t>99</a:t>
            </a:fld>
            <a:endParaRPr lang="en-US">
              <a:solidFill>
                <a:srgbClr val="000000"/>
              </a:solidFill>
              <a:latin typeface="Arial" panose="020B0604020202020204"/>
            </a:endParaRPr>
          </a:p>
        </p:txBody>
      </p:sp>
    </p:spTree>
    <p:extLst>
      <p:ext uri="{BB962C8B-B14F-4D97-AF65-F5344CB8AC3E}">
        <p14:creationId xmlns:p14="http://schemas.microsoft.com/office/powerpoint/2010/main" val="558882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180491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CAA6F2-C5D6-4B1F-A70F-886F4B6E310F}"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152300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AA6F2-C5D6-4B1F-A70F-886F4B6E310F}"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2346136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44A5E8-EBEC-488E-AE66-5DA21A38EE26}" type="datetime1">
              <a:rPr lang="en-US" smtClean="0">
                <a:solidFill>
                  <a:prstClr val="black">
                    <a:tint val="75000"/>
                  </a:prstClr>
                </a:solidFill>
              </a:rPr>
              <a:pPr/>
              <a:t>12/26/2021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5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ED43AE-BA47-4254-AC12-551DD83CE10D}" type="datetime1">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61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73CAEB-D68E-468F-8E56-B4B66E1C0A61}" type="datetime1">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07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A7C4FE-EB64-46BB-9205-B1EE9EE8BFC9}" type="datetime1">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53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74EE6-CF30-4CA8-B154-B496D8D79A09}" type="datetime1">
              <a:rPr lang="en-US" smtClean="0">
                <a:solidFill>
                  <a:prstClr val="black">
                    <a:tint val="75000"/>
                  </a:prstClr>
                </a:solidFill>
              </a:rPr>
              <a:pPr/>
              <a:t>12/26/2021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98C175-E6CD-4916-8689-413DF59FA2B7}" type="datetime1">
              <a:rPr lang="en-US" smtClean="0">
                <a:solidFill>
                  <a:prstClr val="black">
                    <a:tint val="75000"/>
                  </a:prstClr>
                </a:solidFill>
              </a:rPr>
              <a:pPr/>
              <a:t>12/26/2021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77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2422B-9403-45EA-B93B-F8104079F340}" type="datetime1">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60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927844-C336-4BB0-BDE0-54C7634A075B}" type="datetime1">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52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E49165-212D-48C1-9776-729E0A8C0D58}" type="datetime1">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2FCC0-5F4E-427F-9127-B94CD82A0C38}" type="datetime1">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74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AA6F2-C5D6-4B1F-A70F-886F4B6E310F}"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36705634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3A5CF-AFEC-4509-B771-31481ADC1172}" type="datetime1">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068D91-5085-43EA-8734-9AB23AC095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10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8B394F-1005-48C4-898F-12934BB533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5808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325D3-72F8-4294-84E5-FB5F79B738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296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AF6828-509F-453F-B37C-52FF2809E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8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890ACD-1440-4EE4-865A-B739E1E476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9756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4AA6CA-CDB6-47B9-ACDC-A4547D6A27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40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DAD717A-1245-4446-834B-8C922CA9BD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710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1DB1E39-846D-4540-9B9F-CD5FA593C7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509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6465A0-72DF-4C18-A5FC-50D43A26B84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419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AA6F2-C5D6-4B1F-A70F-886F4B6E310F}"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2880158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B8982F-3C8F-4ADD-A53A-490BBB89E6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769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45DA7C-FEAE-4926-A9E6-B5D0D753C3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444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AE9E68-3200-4505-B3EC-5D3F6F8997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0467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6513B224-C44E-4544-8B9A-6BF5A028252A}" type="slidenum">
              <a:rPr lang="en-US" altLang="en-US"/>
              <a:pPr>
                <a:defRPr/>
              </a:pPr>
              <a:t>‹#›</a:t>
            </a:fld>
            <a:endParaRPr lang="en-US" altLang="en-US"/>
          </a:p>
        </p:txBody>
      </p:sp>
    </p:spTree>
    <p:extLst>
      <p:ext uri="{BB962C8B-B14F-4D97-AF65-F5344CB8AC3E}">
        <p14:creationId xmlns:p14="http://schemas.microsoft.com/office/powerpoint/2010/main" val="126075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EF3D168A-88AE-4035-ACE2-7D63C6B5DE81}" type="slidenum">
              <a:rPr lang="en-US" altLang="en-US"/>
              <a:pPr>
                <a:defRPr/>
              </a:pPr>
              <a:t>‹#›</a:t>
            </a:fld>
            <a:endParaRPr lang="en-US" altLang="en-US"/>
          </a:p>
        </p:txBody>
      </p:sp>
    </p:spTree>
    <p:extLst>
      <p:ext uri="{BB962C8B-B14F-4D97-AF65-F5344CB8AC3E}">
        <p14:creationId xmlns:p14="http://schemas.microsoft.com/office/powerpoint/2010/main" val="3271830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13D41CD1-E839-46ED-AA33-FD2938C75C7D}" type="slidenum">
              <a:rPr lang="en-US" altLang="en-US"/>
              <a:pPr>
                <a:defRPr/>
              </a:pPr>
              <a:t>‹#›</a:t>
            </a:fld>
            <a:endParaRPr lang="en-US" altLang="en-US"/>
          </a:p>
        </p:txBody>
      </p:sp>
    </p:spTree>
    <p:extLst>
      <p:ext uri="{BB962C8B-B14F-4D97-AF65-F5344CB8AC3E}">
        <p14:creationId xmlns:p14="http://schemas.microsoft.com/office/powerpoint/2010/main" val="809305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C93B789D-15CC-432E-9DD3-36479194AF63}" type="slidenum">
              <a:rPr lang="en-US" altLang="en-US"/>
              <a:pPr>
                <a:defRPr/>
              </a:pPr>
              <a:t>‹#›</a:t>
            </a:fld>
            <a:endParaRPr lang="en-US" altLang="en-US"/>
          </a:p>
        </p:txBody>
      </p:sp>
    </p:spTree>
    <p:extLst>
      <p:ext uri="{BB962C8B-B14F-4D97-AF65-F5344CB8AC3E}">
        <p14:creationId xmlns:p14="http://schemas.microsoft.com/office/powerpoint/2010/main" val="300640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3EE8CF69-82AE-4598-8112-F7000D8D4172}" type="slidenum">
              <a:rPr lang="en-US" altLang="en-US"/>
              <a:pPr>
                <a:defRPr/>
              </a:pPr>
              <a:t>‹#›</a:t>
            </a:fld>
            <a:endParaRPr lang="en-US" altLang="en-US"/>
          </a:p>
        </p:txBody>
      </p:sp>
    </p:spTree>
    <p:extLst>
      <p:ext uri="{BB962C8B-B14F-4D97-AF65-F5344CB8AC3E}">
        <p14:creationId xmlns:p14="http://schemas.microsoft.com/office/powerpoint/2010/main" val="844414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F0D2DCE1-1072-4896-859D-221A010FF792}" type="slidenum">
              <a:rPr lang="en-US" altLang="en-US"/>
              <a:pPr>
                <a:defRPr/>
              </a:pPr>
              <a:t>‹#›</a:t>
            </a:fld>
            <a:endParaRPr lang="en-US" altLang="en-US"/>
          </a:p>
        </p:txBody>
      </p:sp>
    </p:spTree>
    <p:extLst>
      <p:ext uri="{BB962C8B-B14F-4D97-AF65-F5344CB8AC3E}">
        <p14:creationId xmlns:p14="http://schemas.microsoft.com/office/powerpoint/2010/main" val="1099764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A3768861-7861-4A76-9CD3-22CD624E0796}" type="slidenum">
              <a:rPr lang="en-US" altLang="en-US"/>
              <a:pPr>
                <a:defRPr/>
              </a:pPr>
              <a:t>‹#›</a:t>
            </a:fld>
            <a:endParaRPr lang="en-US" altLang="en-US"/>
          </a:p>
        </p:txBody>
      </p:sp>
    </p:spTree>
    <p:extLst>
      <p:ext uri="{BB962C8B-B14F-4D97-AF65-F5344CB8AC3E}">
        <p14:creationId xmlns:p14="http://schemas.microsoft.com/office/powerpoint/2010/main" val="183517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CAA6F2-C5D6-4B1F-A70F-886F4B6E310F}"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161780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74BA3A4A-146B-4F40-A226-AAE56688F4E5}" type="slidenum">
              <a:rPr lang="en-US" altLang="en-US"/>
              <a:pPr>
                <a:defRPr/>
              </a:pPr>
              <a:t>‹#›</a:t>
            </a:fld>
            <a:endParaRPr lang="en-US" altLang="en-US"/>
          </a:p>
        </p:txBody>
      </p:sp>
    </p:spTree>
    <p:extLst>
      <p:ext uri="{BB962C8B-B14F-4D97-AF65-F5344CB8AC3E}">
        <p14:creationId xmlns:p14="http://schemas.microsoft.com/office/powerpoint/2010/main" val="2932095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DE83502B-A996-4C3D-8294-DB188C960FC0}" type="slidenum">
              <a:rPr lang="en-US" altLang="en-US"/>
              <a:pPr>
                <a:defRPr/>
              </a:pPr>
              <a:t>‹#›</a:t>
            </a:fld>
            <a:endParaRPr lang="en-US" altLang="en-US"/>
          </a:p>
        </p:txBody>
      </p:sp>
    </p:spTree>
    <p:extLst>
      <p:ext uri="{BB962C8B-B14F-4D97-AF65-F5344CB8AC3E}">
        <p14:creationId xmlns:p14="http://schemas.microsoft.com/office/powerpoint/2010/main" val="1785515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FD05A4F0-C48B-4045-8230-405E1DFC2469}" type="slidenum">
              <a:rPr lang="en-US" altLang="en-US"/>
              <a:pPr>
                <a:defRPr/>
              </a:pPr>
              <a:t>‹#›</a:t>
            </a:fld>
            <a:endParaRPr lang="en-US" altLang="en-US"/>
          </a:p>
        </p:txBody>
      </p:sp>
    </p:spTree>
    <p:extLst>
      <p:ext uri="{BB962C8B-B14F-4D97-AF65-F5344CB8AC3E}">
        <p14:creationId xmlns:p14="http://schemas.microsoft.com/office/powerpoint/2010/main" val="3094818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F4C2E0F9-33A1-4FB6-9744-E13B2280AD77}" type="slidenum">
              <a:rPr lang="en-US" altLang="en-US"/>
              <a:pPr>
                <a:defRPr/>
              </a:pPr>
              <a:t>‹#›</a:t>
            </a:fld>
            <a:endParaRPr lang="en-US" altLang="en-US"/>
          </a:p>
        </p:txBody>
      </p:sp>
    </p:spTree>
    <p:extLst>
      <p:ext uri="{BB962C8B-B14F-4D97-AF65-F5344CB8AC3E}">
        <p14:creationId xmlns:p14="http://schemas.microsoft.com/office/powerpoint/2010/main" val="1673891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90FBD63C-FC0A-4F6C-9464-11D1BBFFF2FE}" type="slidenum">
              <a:rPr lang="en-US" altLang="en-US"/>
              <a:pPr>
                <a:defRPr/>
              </a:pPr>
              <a:t>‹#›</a:t>
            </a:fld>
            <a:endParaRPr lang="en-US" altLang="en-US"/>
          </a:p>
        </p:txBody>
      </p:sp>
    </p:spTree>
    <p:extLst>
      <p:ext uri="{BB962C8B-B14F-4D97-AF65-F5344CB8AC3E}">
        <p14:creationId xmlns:p14="http://schemas.microsoft.com/office/powerpoint/2010/main" val="3396787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B422FCF0-6229-461A-B797-FB98EEA52DB1}" type="slidenum">
              <a:rPr lang="en-US" altLang="en-US"/>
              <a:pPr>
                <a:defRPr/>
              </a:pPr>
              <a:t>‹#›</a:t>
            </a:fld>
            <a:endParaRPr lang="en-US" altLang="en-US"/>
          </a:p>
        </p:txBody>
      </p:sp>
    </p:spTree>
    <p:extLst>
      <p:ext uri="{BB962C8B-B14F-4D97-AF65-F5344CB8AC3E}">
        <p14:creationId xmlns:p14="http://schemas.microsoft.com/office/powerpoint/2010/main" val="1466236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610CF3B-D3C2-4799-887A-E1C729F54F27}" type="slidenum">
              <a:rPr lang="en-US" altLang="en-US"/>
              <a:pPr>
                <a:defRPr/>
              </a:pPr>
              <a:t>‹#›</a:t>
            </a:fld>
            <a:endParaRPr lang="en-US" altLang="en-US"/>
          </a:p>
        </p:txBody>
      </p:sp>
    </p:spTree>
    <p:extLst>
      <p:ext uri="{BB962C8B-B14F-4D97-AF65-F5344CB8AC3E}">
        <p14:creationId xmlns:p14="http://schemas.microsoft.com/office/powerpoint/2010/main" val="3828339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9F44FAD-9054-4B30-A74A-7D0E3BDD84CB}" type="slidenum">
              <a:rPr lang="en-US" altLang="en-US"/>
              <a:pPr>
                <a:defRPr/>
              </a:pPr>
              <a:t>‹#›</a:t>
            </a:fld>
            <a:endParaRPr lang="en-US" altLang="en-US"/>
          </a:p>
        </p:txBody>
      </p:sp>
    </p:spTree>
    <p:extLst>
      <p:ext uri="{BB962C8B-B14F-4D97-AF65-F5344CB8AC3E}">
        <p14:creationId xmlns:p14="http://schemas.microsoft.com/office/powerpoint/2010/main" val="1984270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C7E8F413-6F7C-4794-B352-369EFE1969ED}" type="slidenum">
              <a:rPr lang="en-US" altLang="en-US"/>
              <a:pPr>
                <a:defRPr/>
              </a:pPr>
              <a:t>‹#›</a:t>
            </a:fld>
            <a:endParaRPr lang="en-US" altLang="en-US"/>
          </a:p>
        </p:txBody>
      </p:sp>
    </p:spTree>
    <p:extLst>
      <p:ext uri="{BB962C8B-B14F-4D97-AF65-F5344CB8AC3E}">
        <p14:creationId xmlns:p14="http://schemas.microsoft.com/office/powerpoint/2010/main" val="320370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BF988CB-A0F6-4062-B0E7-9CA708FF12FB}" type="slidenum">
              <a:rPr lang="en-US" altLang="en-US"/>
              <a:pPr>
                <a:defRPr/>
              </a:pPr>
              <a:t>‹#›</a:t>
            </a:fld>
            <a:endParaRPr lang="en-US" altLang="en-US"/>
          </a:p>
        </p:txBody>
      </p:sp>
    </p:spTree>
    <p:extLst>
      <p:ext uri="{BB962C8B-B14F-4D97-AF65-F5344CB8AC3E}">
        <p14:creationId xmlns:p14="http://schemas.microsoft.com/office/powerpoint/2010/main" val="68337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CAA6F2-C5D6-4B1F-A70F-886F4B6E310F}"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1371894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946C0553-F820-467B-BD13-95CB0B496CA7}" type="slidenum">
              <a:rPr lang="en-US" altLang="en-US"/>
              <a:pPr>
                <a:defRPr/>
              </a:pPr>
              <a:t>‹#›</a:t>
            </a:fld>
            <a:endParaRPr lang="en-US" altLang="en-US"/>
          </a:p>
        </p:txBody>
      </p:sp>
    </p:spTree>
    <p:extLst>
      <p:ext uri="{BB962C8B-B14F-4D97-AF65-F5344CB8AC3E}">
        <p14:creationId xmlns:p14="http://schemas.microsoft.com/office/powerpoint/2010/main" val="3438468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DCFBB835-63F8-4E3A-B759-C099CA88E3ED}" type="slidenum">
              <a:rPr lang="en-US" altLang="en-US"/>
              <a:pPr>
                <a:defRPr/>
              </a:pPr>
              <a:t>‹#›</a:t>
            </a:fld>
            <a:endParaRPr lang="en-US" altLang="en-US"/>
          </a:p>
        </p:txBody>
      </p:sp>
    </p:spTree>
    <p:extLst>
      <p:ext uri="{BB962C8B-B14F-4D97-AF65-F5344CB8AC3E}">
        <p14:creationId xmlns:p14="http://schemas.microsoft.com/office/powerpoint/2010/main" val="1205958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C406B46-981C-4D6D-BE1A-17DBCE234F5C}" type="slidenum">
              <a:rPr lang="en-US" altLang="en-US"/>
              <a:pPr>
                <a:defRPr/>
              </a:pPr>
              <a:t>‹#›</a:t>
            </a:fld>
            <a:endParaRPr lang="en-US" altLang="en-US"/>
          </a:p>
        </p:txBody>
      </p:sp>
    </p:spTree>
    <p:extLst>
      <p:ext uri="{BB962C8B-B14F-4D97-AF65-F5344CB8AC3E}">
        <p14:creationId xmlns:p14="http://schemas.microsoft.com/office/powerpoint/2010/main" val="3062631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9CD8013-BD1B-43A4-94B7-B941CE882179}" type="slidenum">
              <a:rPr lang="en-US" altLang="en-US"/>
              <a:pPr>
                <a:defRPr/>
              </a:pPr>
              <a:t>‹#›</a:t>
            </a:fld>
            <a:endParaRPr lang="en-US" altLang="en-US"/>
          </a:p>
        </p:txBody>
      </p:sp>
    </p:spTree>
    <p:extLst>
      <p:ext uri="{BB962C8B-B14F-4D97-AF65-F5344CB8AC3E}">
        <p14:creationId xmlns:p14="http://schemas.microsoft.com/office/powerpoint/2010/main" val="625550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26F0840A-B99B-4032-AFC8-9465916E59D5}" type="slidenum">
              <a:rPr lang="en-US" altLang="en-US"/>
              <a:pPr>
                <a:defRPr/>
              </a:pPr>
              <a:t>‹#›</a:t>
            </a:fld>
            <a:endParaRPr lang="en-US" altLang="en-US"/>
          </a:p>
        </p:txBody>
      </p:sp>
    </p:spTree>
    <p:extLst>
      <p:ext uri="{BB962C8B-B14F-4D97-AF65-F5344CB8AC3E}">
        <p14:creationId xmlns:p14="http://schemas.microsoft.com/office/powerpoint/2010/main" val="639546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0B01C50-A7C6-4100-BFE2-7A035284059D}" type="slidenum">
              <a:rPr lang="en-US" altLang="en-US"/>
              <a:pPr>
                <a:defRPr/>
              </a:pPr>
              <a:t>‹#›</a:t>
            </a:fld>
            <a:endParaRPr lang="en-US" altLang="en-US"/>
          </a:p>
        </p:txBody>
      </p:sp>
    </p:spTree>
    <p:extLst>
      <p:ext uri="{BB962C8B-B14F-4D97-AF65-F5344CB8AC3E}">
        <p14:creationId xmlns:p14="http://schemas.microsoft.com/office/powerpoint/2010/main" val="35718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66670E9D-C678-4696-A482-88923CD8201E}" type="slidenum">
              <a:rPr lang="en-US" altLang="en-US"/>
              <a:pPr>
                <a:defRPr/>
              </a:pPr>
              <a:t>‹#›</a:t>
            </a:fld>
            <a:endParaRPr lang="en-US" altLang="en-US"/>
          </a:p>
        </p:txBody>
      </p:sp>
    </p:spTree>
    <p:extLst>
      <p:ext uri="{BB962C8B-B14F-4D97-AF65-F5344CB8AC3E}">
        <p14:creationId xmlns:p14="http://schemas.microsoft.com/office/powerpoint/2010/main" val="2088748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0FDEC06-B3CA-4154-AE46-0665AF0DAC05}" type="slidenum">
              <a:rPr lang="en-US" altLang="en-US"/>
              <a:pPr>
                <a:defRPr/>
              </a:pPr>
              <a:t>‹#›</a:t>
            </a:fld>
            <a:endParaRPr lang="en-US" altLang="en-US"/>
          </a:p>
        </p:txBody>
      </p:sp>
    </p:spTree>
    <p:extLst>
      <p:ext uri="{BB962C8B-B14F-4D97-AF65-F5344CB8AC3E}">
        <p14:creationId xmlns:p14="http://schemas.microsoft.com/office/powerpoint/2010/main" val="669243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3C73358-C05A-49E1-A4C2-04A853E69AC8}" type="slidenum">
              <a:rPr lang="en-US" altLang="en-US"/>
              <a:pPr>
                <a:defRPr/>
              </a:pPr>
              <a:t>‹#›</a:t>
            </a:fld>
            <a:endParaRPr lang="en-US" altLang="en-US"/>
          </a:p>
        </p:txBody>
      </p:sp>
    </p:spTree>
    <p:extLst>
      <p:ext uri="{BB962C8B-B14F-4D97-AF65-F5344CB8AC3E}">
        <p14:creationId xmlns:p14="http://schemas.microsoft.com/office/powerpoint/2010/main" val="302760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3D0084C-F3B1-405C-B17B-6A3B2C218348}" type="slidenum">
              <a:rPr lang="en-US" altLang="en-US"/>
              <a:pPr>
                <a:defRPr/>
              </a:pPr>
              <a:t>‹#›</a:t>
            </a:fld>
            <a:endParaRPr lang="en-US" altLang="en-US"/>
          </a:p>
        </p:txBody>
      </p:sp>
    </p:spTree>
    <p:extLst>
      <p:ext uri="{BB962C8B-B14F-4D97-AF65-F5344CB8AC3E}">
        <p14:creationId xmlns:p14="http://schemas.microsoft.com/office/powerpoint/2010/main" val="270633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CAA6F2-C5D6-4B1F-A70F-886F4B6E310F}" type="datetimeFigureOut">
              <a:rPr lang="en-US" smtClean="0"/>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2977489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C885DE68-708C-4971-867E-04581B16B90B}" type="slidenum">
              <a:rPr lang="en-US" altLang="en-US"/>
              <a:pPr>
                <a:defRPr/>
              </a:pPr>
              <a:t>‹#›</a:t>
            </a:fld>
            <a:endParaRPr lang="en-US" altLang="en-US"/>
          </a:p>
        </p:txBody>
      </p:sp>
    </p:spTree>
    <p:extLst>
      <p:ext uri="{BB962C8B-B14F-4D97-AF65-F5344CB8AC3E}">
        <p14:creationId xmlns:p14="http://schemas.microsoft.com/office/powerpoint/2010/main" val="2694931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F99B4A0B-6005-47BF-8D6E-36C68F214F83}" type="slidenum">
              <a:rPr lang="en-US" altLang="en-US"/>
              <a:pPr>
                <a:defRPr/>
              </a:pPr>
              <a:t>‹#›</a:t>
            </a:fld>
            <a:endParaRPr lang="en-US" altLang="en-US"/>
          </a:p>
        </p:txBody>
      </p:sp>
    </p:spTree>
    <p:extLst>
      <p:ext uri="{BB962C8B-B14F-4D97-AF65-F5344CB8AC3E}">
        <p14:creationId xmlns:p14="http://schemas.microsoft.com/office/powerpoint/2010/main" val="1635523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BBD99B7-AB5B-4121-A386-60C10097303C}" type="slidenum">
              <a:rPr lang="en-US" altLang="en-US"/>
              <a:pPr>
                <a:defRPr/>
              </a:pPr>
              <a:t>‹#›</a:t>
            </a:fld>
            <a:endParaRPr lang="en-US" altLang="en-US"/>
          </a:p>
        </p:txBody>
      </p:sp>
    </p:spTree>
    <p:extLst>
      <p:ext uri="{BB962C8B-B14F-4D97-AF65-F5344CB8AC3E}">
        <p14:creationId xmlns:p14="http://schemas.microsoft.com/office/powerpoint/2010/main" val="856280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45E124D5-CE38-42AF-B14F-CC9476021531}" type="slidenum">
              <a:rPr lang="en-US" altLang="en-US"/>
              <a:pPr>
                <a:defRPr/>
              </a:pPr>
              <a:t>‹#›</a:t>
            </a:fld>
            <a:endParaRPr lang="en-US" altLang="en-US"/>
          </a:p>
        </p:txBody>
      </p:sp>
    </p:spTree>
    <p:extLst>
      <p:ext uri="{BB962C8B-B14F-4D97-AF65-F5344CB8AC3E}">
        <p14:creationId xmlns:p14="http://schemas.microsoft.com/office/powerpoint/2010/main" val="3744056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B2E9AC7E-8A26-4E33-BC21-0D4BDE070903}" type="slidenum">
              <a:rPr lang="en-US" altLang="en-US"/>
              <a:pPr>
                <a:defRPr/>
              </a:pPr>
              <a:t>‹#›</a:t>
            </a:fld>
            <a:endParaRPr lang="en-US" altLang="en-US"/>
          </a:p>
        </p:txBody>
      </p:sp>
    </p:spTree>
    <p:extLst>
      <p:ext uri="{BB962C8B-B14F-4D97-AF65-F5344CB8AC3E}">
        <p14:creationId xmlns:p14="http://schemas.microsoft.com/office/powerpoint/2010/main" val="2744560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2D10CD68-FA57-492E-B044-B6B727ECA0F2}" type="slidenum">
              <a:rPr lang="en-US" altLang="en-US"/>
              <a:pPr>
                <a:defRPr/>
              </a:pPr>
              <a:t>‹#›</a:t>
            </a:fld>
            <a:endParaRPr lang="en-US" altLang="en-US"/>
          </a:p>
        </p:txBody>
      </p:sp>
    </p:spTree>
    <p:extLst>
      <p:ext uri="{BB962C8B-B14F-4D97-AF65-F5344CB8AC3E}">
        <p14:creationId xmlns:p14="http://schemas.microsoft.com/office/powerpoint/2010/main" val="3734179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BC876954-DD29-4479-BF3D-C768CD2828BB}" type="slidenum">
              <a:rPr lang="en-US" altLang="en-US"/>
              <a:pPr>
                <a:defRPr/>
              </a:pPr>
              <a:t>‹#›</a:t>
            </a:fld>
            <a:endParaRPr lang="en-US" altLang="en-US"/>
          </a:p>
        </p:txBody>
      </p:sp>
    </p:spTree>
    <p:extLst>
      <p:ext uri="{BB962C8B-B14F-4D97-AF65-F5344CB8AC3E}">
        <p14:creationId xmlns:p14="http://schemas.microsoft.com/office/powerpoint/2010/main" val="879566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9FC09F5-BAC1-4E7A-8511-EDC8EFAC9EF4}" type="slidenum">
              <a:rPr lang="en-US" altLang="en-US"/>
              <a:pPr>
                <a:defRPr/>
              </a:pPr>
              <a:t>‹#›</a:t>
            </a:fld>
            <a:endParaRPr lang="en-US" altLang="en-US"/>
          </a:p>
        </p:txBody>
      </p:sp>
    </p:spTree>
    <p:extLst>
      <p:ext uri="{BB962C8B-B14F-4D97-AF65-F5344CB8AC3E}">
        <p14:creationId xmlns:p14="http://schemas.microsoft.com/office/powerpoint/2010/main" val="646007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BAADBC5-5AAB-476D-9B97-9D944DAA8B9D}" type="slidenum">
              <a:rPr lang="en-US" altLang="en-US"/>
              <a:pPr>
                <a:defRPr/>
              </a:pPr>
              <a:t>‹#›</a:t>
            </a:fld>
            <a:endParaRPr lang="en-US" altLang="en-US"/>
          </a:p>
        </p:txBody>
      </p:sp>
    </p:spTree>
    <p:extLst>
      <p:ext uri="{BB962C8B-B14F-4D97-AF65-F5344CB8AC3E}">
        <p14:creationId xmlns:p14="http://schemas.microsoft.com/office/powerpoint/2010/main" val="3552111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428F5DFE-110F-4C61-9FE9-F26A1E1E0F6B}" type="slidenum">
              <a:rPr lang="en-US" altLang="en-US"/>
              <a:pPr>
                <a:defRPr/>
              </a:pPr>
              <a:t>‹#›</a:t>
            </a:fld>
            <a:endParaRPr lang="en-US" altLang="en-US"/>
          </a:p>
        </p:txBody>
      </p:sp>
    </p:spTree>
    <p:extLst>
      <p:ext uri="{BB962C8B-B14F-4D97-AF65-F5344CB8AC3E}">
        <p14:creationId xmlns:p14="http://schemas.microsoft.com/office/powerpoint/2010/main" val="162110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CAA6F2-C5D6-4B1F-A70F-886F4B6E310F}" type="datetimeFigureOut">
              <a:rPr lang="en-US" smtClean="0"/>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856175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3BAB710-A740-42CC-A018-9940CB3589C5}" type="slidenum">
              <a:rPr lang="en-US" altLang="en-US"/>
              <a:pPr>
                <a:defRPr/>
              </a:pPr>
              <a:t>‹#›</a:t>
            </a:fld>
            <a:endParaRPr lang="en-US" altLang="en-US"/>
          </a:p>
        </p:txBody>
      </p:sp>
    </p:spTree>
    <p:extLst>
      <p:ext uri="{BB962C8B-B14F-4D97-AF65-F5344CB8AC3E}">
        <p14:creationId xmlns:p14="http://schemas.microsoft.com/office/powerpoint/2010/main" val="1963739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6023BAEF-98B0-4374-AA4F-10F7864358E5}" type="slidenum">
              <a:rPr lang="en-US" altLang="en-US"/>
              <a:pPr>
                <a:defRPr/>
              </a:pPr>
              <a:t>‹#›</a:t>
            </a:fld>
            <a:endParaRPr lang="en-US" altLang="en-US"/>
          </a:p>
        </p:txBody>
      </p:sp>
    </p:spTree>
    <p:extLst>
      <p:ext uri="{BB962C8B-B14F-4D97-AF65-F5344CB8AC3E}">
        <p14:creationId xmlns:p14="http://schemas.microsoft.com/office/powerpoint/2010/main" val="2077370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8C984AC-1DC2-463F-81E4-F8E3774E474D}" type="slidenum">
              <a:rPr lang="en-US" altLang="en-US"/>
              <a:pPr>
                <a:defRPr/>
              </a:pPr>
              <a:t>‹#›</a:t>
            </a:fld>
            <a:endParaRPr lang="en-US" altLang="en-US"/>
          </a:p>
        </p:txBody>
      </p:sp>
    </p:spTree>
    <p:extLst>
      <p:ext uri="{BB962C8B-B14F-4D97-AF65-F5344CB8AC3E}">
        <p14:creationId xmlns:p14="http://schemas.microsoft.com/office/powerpoint/2010/main" val="3555290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31FDD62-229A-45DF-ABE7-F118F775BCB1}" type="slidenum">
              <a:rPr lang="en-US" altLang="en-US"/>
              <a:pPr>
                <a:defRPr/>
              </a:pPr>
              <a:t>‹#›</a:t>
            </a:fld>
            <a:endParaRPr lang="en-US" altLang="en-US"/>
          </a:p>
        </p:txBody>
      </p:sp>
    </p:spTree>
    <p:extLst>
      <p:ext uri="{BB962C8B-B14F-4D97-AF65-F5344CB8AC3E}">
        <p14:creationId xmlns:p14="http://schemas.microsoft.com/office/powerpoint/2010/main" val="4266208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7514FC6-C497-43BE-AF9F-5BEE979560F0}" type="slidenum">
              <a:rPr lang="en-US" altLang="en-US"/>
              <a:pPr>
                <a:defRPr/>
              </a:pPr>
              <a:t>‹#›</a:t>
            </a:fld>
            <a:endParaRPr lang="en-US" altLang="en-US"/>
          </a:p>
        </p:txBody>
      </p:sp>
    </p:spTree>
    <p:extLst>
      <p:ext uri="{BB962C8B-B14F-4D97-AF65-F5344CB8AC3E}">
        <p14:creationId xmlns:p14="http://schemas.microsoft.com/office/powerpoint/2010/main" val="4138700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7723A1A8-C009-41C6-8315-8CDA3C5E595E}" type="slidenum">
              <a:rPr lang="en-US" altLang="en-US"/>
              <a:pPr>
                <a:defRPr/>
              </a:pPr>
              <a:t>‹#›</a:t>
            </a:fld>
            <a:endParaRPr lang="en-US" altLang="en-US"/>
          </a:p>
        </p:txBody>
      </p:sp>
    </p:spTree>
    <p:extLst>
      <p:ext uri="{BB962C8B-B14F-4D97-AF65-F5344CB8AC3E}">
        <p14:creationId xmlns:p14="http://schemas.microsoft.com/office/powerpoint/2010/main" val="1058355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BDCDE8CB-AA4B-4E63-84A7-402CE4766578}" type="slidenum">
              <a:rPr lang="en-US" altLang="en-US"/>
              <a:pPr>
                <a:defRPr/>
              </a:pPr>
              <a:t>‹#›</a:t>
            </a:fld>
            <a:endParaRPr lang="en-US" altLang="en-US"/>
          </a:p>
        </p:txBody>
      </p:sp>
    </p:spTree>
    <p:extLst>
      <p:ext uri="{BB962C8B-B14F-4D97-AF65-F5344CB8AC3E}">
        <p14:creationId xmlns:p14="http://schemas.microsoft.com/office/powerpoint/2010/main" val="4092481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768B9E-DDB9-42FC-9AAC-D9ABADCC05CD}" type="datetimeFigureOut">
              <a:rPr lang="en-US"/>
              <a:pPr>
                <a:defRPr/>
              </a:pPr>
              <a:t>12/26/2021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85BB2D6-87D4-4B02-859C-A9EAD376F8A2}" type="slidenum">
              <a:rPr lang="en-US"/>
              <a:pPr>
                <a:defRPr/>
              </a:pPr>
              <a:t>‹#›</a:t>
            </a:fld>
            <a:endParaRPr lang="en-US"/>
          </a:p>
        </p:txBody>
      </p:sp>
    </p:spTree>
    <p:extLst>
      <p:ext uri="{BB962C8B-B14F-4D97-AF65-F5344CB8AC3E}">
        <p14:creationId xmlns:p14="http://schemas.microsoft.com/office/powerpoint/2010/main" val="3473520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DD397DAE-43F5-4A02-AE4D-FBABB583AABA}" type="slidenum">
              <a:rPr lang="en-US" altLang="en-US"/>
              <a:pPr>
                <a:defRPr/>
              </a:pPr>
              <a:t>‹#›</a:t>
            </a:fld>
            <a:endParaRPr lang="en-US" altLang="en-US"/>
          </a:p>
        </p:txBody>
      </p:sp>
    </p:spTree>
    <p:extLst>
      <p:ext uri="{BB962C8B-B14F-4D97-AF65-F5344CB8AC3E}">
        <p14:creationId xmlns:p14="http://schemas.microsoft.com/office/powerpoint/2010/main" val="936708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E34118FC-6439-4286-BF46-AD41A3AC3B47}" type="slidenum">
              <a:rPr lang="en-US" altLang="en-US"/>
              <a:pPr>
                <a:defRPr/>
              </a:pPr>
              <a:t>‹#›</a:t>
            </a:fld>
            <a:endParaRPr lang="en-US" altLang="en-US"/>
          </a:p>
        </p:txBody>
      </p:sp>
    </p:spTree>
    <p:extLst>
      <p:ext uri="{BB962C8B-B14F-4D97-AF65-F5344CB8AC3E}">
        <p14:creationId xmlns:p14="http://schemas.microsoft.com/office/powerpoint/2010/main" val="51760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AA6F2-C5D6-4B1F-A70F-886F4B6E310F}"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1823203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3CA58C7-E927-4464-A2A8-D246873D5359}" type="slidenum">
              <a:rPr lang="en-US" altLang="en-US"/>
              <a:pPr>
                <a:defRPr/>
              </a:pPr>
              <a:t>‹#›</a:t>
            </a:fld>
            <a:endParaRPr lang="en-US" altLang="en-US"/>
          </a:p>
        </p:txBody>
      </p:sp>
    </p:spTree>
    <p:extLst>
      <p:ext uri="{BB962C8B-B14F-4D97-AF65-F5344CB8AC3E}">
        <p14:creationId xmlns:p14="http://schemas.microsoft.com/office/powerpoint/2010/main" val="1886990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A0B61218-84FB-4062-98E8-B9A68E6B74B9}" type="slidenum">
              <a:rPr lang="en-US" altLang="en-US"/>
              <a:pPr>
                <a:defRPr/>
              </a:pPr>
              <a:t>‹#›</a:t>
            </a:fld>
            <a:endParaRPr lang="en-US" altLang="en-US"/>
          </a:p>
        </p:txBody>
      </p:sp>
    </p:spTree>
    <p:extLst>
      <p:ext uri="{BB962C8B-B14F-4D97-AF65-F5344CB8AC3E}">
        <p14:creationId xmlns:p14="http://schemas.microsoft.com/office/powerpoint/2010/main" val="19252125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E4077C6-7D57-46E6-8B5A-A263965C0118}" type="slidenum">
              <a:rPr lang="en-US" altLang="en-US"/>
              <a:pPr>
                <a:defRPr/>
              </a:pPr>
              <a:t>‹#›</a:t>
            </a:fld>
            <a:endParaRPr lang="en-US" altLang="en-US"/>
          </a:p>
        </p:txBody>
      </p:sp>
    </p:spTree>
    <p:extLst>
      <p:ext uri="{BB962C8B-B14F-4D97-AF65-F5344CB8AC3E}">
        <p14:creationId xmlns:p14="http://schemas.microsoft.com/office/powerpoint/2010/main" val="34390290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8EC43259-90BA-4F70-B7FF-B4586197FDC6}" type="slidenum">
              <a:rPr lang="en-US" altLang="en-US"/>
              <a:pPr>
                <a:defRPr/>
              </a:pPr>
              <a:t>‹#›</a:t>
            </a:fld>
            <a:endParaRPr lang="en-US" altLang="en-US"/>
          </a:p>
        </p:txBody>
      </p:sp>
    </p:spTree>
    <p:extLst>
      <p:ext uri="{BB962C8B-B14F-4D97-AF65-F5344CB8AC3E}">
        <p14:creationId xmlns:p14="http://schemas.microsoft.com/office/powerpoint/2010/main" val="825608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C1DC860F-1ED2-46DB-8603-D066E47F49F5}" type="slidenum">
              <a:rPr lang="en-US" altLang="en-US"/>
              <a:pPr>
                <a:defRPr/>
              </a:pPr>
              <a:t>‹#›</a:t>
            </a:fld>
            <a:endParaRPr lang="en-US" altLang="en-US"/>
          </a:p>
        </p:txBody>
      </p:sp>
    </p:spTree>
    <p:extLst>
      <p:ext uri="{BB962C8B-B14F-4D97-AF65-F5344CB8AC3E}">
        <p14:creationId xmlns:p14="http://schemas.microsoft.com/office/powerpoint/2010/main" val="2300272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F6654EC4-AA50-46D9-A383-98E3C345E451}" type="slidenum">
              <a:rPr lang="en-US" altLang="en-US"/>
              <a:pPr>
                <a:defRPr/>
              </a:pPr>
              <a:t>‹#›</a:t>
            </a:fld>
            <a:endParaRPr lang="en-US" altLang="en-US"/>
          </a:p>
        </p:txBody>
      </p:sp>
    </p:spTree>
    <p:extLst>
      <p:ext uri="{BB962C8B-B14F-4D97-AF65-F5344CB8AC3E}">
        <p14:creationId xmlns:p14="http://schemas.microsoft.com/office/powerpoint/2010/main" val="2416971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3F5D2B5C-4940-4CAD-893D-02E30DA7605A}" type="slidenum">
              <a:rPr lang="en-US" altLang="en-US"/>
              <a:pPr>
                <a:defRPr/>
              </a:pPr>
              <a:t>‹#›</a:t>
            </a:fld>
            <a:endParaRPr lang="en-US" altLang="en-US"/>
          </a:p>
        </p:txBody>
      </p:sp>
    </p:spTree>
    <p:extLst>
      <p:ext uri="{BB962C8B-B14F-4D97-AF65-F5344CB8AC3E}">
        <p14:creationId xmlns:p14="http://schemas.microsoft.com/office/powerpoint/2010/main" val="2222928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A0FC7F97-2F5A-4E37-B6F3-E07CCA6811C9}" type="slidenum">
              <a:rPr lang="en-US" altLang="en-US"/>
              <a:pPr>
                <a:defRPr/>
              </a:pPr>
              <a:t>‹#›</a:t>
            </a:fld>
            <a:endParaRPr lang="en-US" altLang="en-US"/>
          </a:p>
        </p:txBody>
      </p:sp>
    </p:spTree>
    <p:extLst>
      <p:ext uri="{BB962C8B-B14F-4D97-AF65-F5344CB8AC3E}">
        <p14:creationId xmlns:p14="http://schemas.microsoft.com/office/powerpoint/2010/main" val="4134102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101F7AC-CB15-4996-9576-454AB8406125}" type="slidenum">
              <a:rPr lang="en-US" altLang="en-US"/>
              <a:pPr>
                <a:defRPr/>
              </a:pPr>
              <a:t>‹#›</a:t>
            </a:fld>
            <a:endParaRPr lang="en-US" altLang="en-US"/>
          </a:p>
        </p:txBody>
      </p:sp>
    </p:spTree>
    <p:extLst>
      <p:ext uri="{BB962C8B-B14F-4D97-AF65-F5344CB8AC3E}">
        <p14:creationId xmlns:p14="http://schemas.microsoft.com/office/powerpoint/2010/main" val="2086847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24C8E603-4051-4CBF-89A0-591626FC9966}" type="datetimeFigureOut">
              <a:rPr lang="en-US"/>
              <a:pPr>
                <a:defRPr/>
              </a:pPr>
              <a:t>12/26/2021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C0E2F023-EC07-4B29-82D2-E819296D3C83}" type="slidenum">
              <a:rPr lang="en-US"/>
              <a:pPr>
                <a:defRPr/>
              </a:pPr>
              <a:t>‹#›</a:t>
            </a:fld>
            <a:endParaRPr lang="en-US"/>
          </a:p>
        </p:txBody>
      </p:sp>
    </p:spTree>
    <p:extLst>
      <p:ext uri="{BB962C8B-B14F-4D97-AF65-F5344CB8AC3E}">
        <p14:creationId xmlns:p14="http://schemas.microsoft.com/office/powerpoint/2010/main" val="221211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AA6F2-C5D6-4B1F-A70F-886F4B6E310F}"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24097478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AF5099B7-099F-4267-82C2-E364AA1525F2}" type="datetimeFigureOut">
              <a:rPr lang="en-US"/>
              <a:pPr>
                <a:defRPr/>
              </a:pPr>
              <a:t>12/26/2021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ahoma" panose="020B0604030504040204" pitchFamily="34" charset="0"/>
                <a:cs typeface="Arial" panose="020B0604020202020204" pitchFamily="34" charset="0"/>
              </a:defRPr>
            </a:lvl1pPr>
          </a:lstStyle>
          <a:p>
            <a:pPr>
              <a:defRPr/>
            </a:pPr>
            <a:fld id="{8B2489A3-E766-46AE-87AF-8B95EEB42013}" type="slidenum">
              <a:rPr lang="en-US" altLang="en-US"/>
              <a:pPr>
                <a:defRPr/>
              </a:pPr>
              <a:t>‹#›</a:t>
            </a:fld>
            <a:endParaRPr lang="en-US" altLang="en-US"/>
          </a:p>
        </p:txBody>
      </p:sp>
    </p:spTree>
    <p:extLst>
      <p:ext uri="{BB962C8B-B14F-4D97-AF65-F5344CB8AC3E}">
        <p14:creationId xmlns:p14="http://schemas.microsoft.com/office/powerpoint/2010/main" val="2114965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E333946C-02F2-48AF-84DC-8204DAA577D2}" type="datetimeFigureOut">
              <a:rPr lang="en-US"/>
              <a:pPr>
                <a:defRPr/>
              </a:pPr>
              <a:t>12/26/2021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84F86CD1-4798-4CFF-9E48-177DA4391E0B}" type="slidenum">
              <a:rPr lang="en-US"/>
              <a:pPr>
                <a:defRPr/>
              </a:pPr>
              <a:t>‹#›</a:t>
            </a:fld>
            <a:endParaRPr lang="en-US"/>
          </a:p>
        </p:txBody>
      </p:sp>
    </p:spTree>
    <p:extLst>
      <p:ext uri="{BB962C8B-B14F-4D97-AF65-F5344CB8AC3E}">
        <p14:creationId xmlns:p14="http://schemas.microsoft.com/office/powerpoint/2010/main" val="2311871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5261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36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590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652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552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192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A8FD16F4-2BD0-449D-A0E4-8C1D88EEAF50}" type="datetimeFigureOut">
              <a:rPr lang="en-US"/>
              <a:pPr>
                <a:defRPr/>
              </a:pPr>
              <a:t>12/26/2021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b="1">
                <a:latin typeface="Tahoma" panose="020B0604030504040204" pitchFamily="34" charset="0"/>
                <a:cs typeface="+mn-cs"/>
              </a:defRPr>
            </a:lvl1pPr>
          </a:lstStyle>
          <a:p>
            <a:pPr>
              <a:defRPr/>
            </a:pPr>
            <a:fld id="{95272A1E-C0D2-4D12-9F99-72BABEF742CB}" type="slidenum">
              <a:rPr lang="en-US" altLang="en-US"/>
              <a:pPr>
                <a:defRPr/>
              </a:pPr>
              <a:t>‹#›</a:t>
            </a:fld>
            <a:endParaRPr lang="en-US" altLang="en-US"/>
          </a:p>
        </p:txBody>
      </p:sp>
    </p:spTree>
    <p:extLst>
      <p:ext uri="{BB962C8B-B14F-4D97-AF65-F5344CB8AC3E}">
        <p14:creationId xmlns:p14="http://schemas.microsoft.com/office/powerpoint/2010/main" val="15903442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740CA080-504A-466F-B9E5-B7044F5ABFEF}" type="slidenum">
              <a:rPr lang="en-US" altLang="en-US"/>
              <a:pPr>
                <a:defRPr/>
              </a:pPr>
              <a:t>‹#›</a:t>
            </a:fld>
            <a:endParaRPr lang="en-US" altLang="en-US"/>
          </a:p>
        </p:txBody>
      </p:sp>
    </p:spTree>
    <p:extLst>
      <p:ext uri="{BB962C8B-B14F-4D97-AF65-F5344CB8AC3E}">
        <p14:creationId xmlns:p14="http://schemas.microsoft.com/office/powerpoint/2010/main" val="2026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AA6F2-C5D6-4B1F-A70F-886F4B6E310F}"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83E39-7460-4EBA-8B9A-6D27A9B9F0E8}" type="slidenum">
              <a:rPr lang="en-US" smtClean="0"/>
              <a:t>‹#›</a:t>
            </a:fld>
            <a:endParaRPr lang="en-US"/>
          </a:p>
        </p:txBody>
      </p:sp>
    </p:spTree>
    <p:extLst>
      <p:ext uri="{BB962C8B-B14F-4D97-AF65-F5344CB8AC3E}">
        <p14:creationId xmlns:p14="http://schemas.microsoft.com/office/powerpoint/2010/main" val="2239876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8FAC2449-1F8C-48E4-807F-0DD695B2D81A}" type="slidenum">
              <a:rPr lang="en-US" altLang="en-US"/>
              <a:pPr>
                <a:defRPr/>
              </a:pPr>
              <a:t>‹#›</a:t>
            </a:fld>
            <a:endParaRPr lang="en-US" altLang="en-US"/>
          </a:p>
        </p:txBody>
      </p:sp>
    </p:spTree>
    <p:extLst>
      <p:ext uri="{BB962C8B-B14F-4D97-AF65-F5344CB8AC3E}">
        <p14:creationId xmlns:p14="http://schemas.microsoft.com/office/powerpoint/2010/main" val="40094991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9BD87221-A818-433C-8B11-D69C455F277A}" type="slidenum">
              <a:rPr lang="en-US" altLang="en-US"/>
              <a:pPr>
                <a:defRPr/>
              </a:pPr>
              <a:t>‹#›</a:t>
            </a:fld>
            <a:endParaRPr lang="en-US" altLang="en-US"/>
          </a:p>
        </p:txBody>
      </p:sp>
    </p:spTree>
    <p:extLst>
      <p:ext uri="{BB962C8B-B14F-4D97-AF65-F5344CB8AC3E}">
        <p14:creationId xmlns:p14="http://schemas.microsoft.com/office/powerpoint/2010/main" val="391352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42D20EF-9FBD-4F48-88E3-4F9A60F3A240}" type="slidenum">
              <a:rPr lang="en-US" altLang="en-US"/>
              <a:pPr>
                <a:defRPr/>
              </a:pPr>
              <a:t>‹#›</a:t>
            </a:fld>
            <a:endParaRPr lang="en-US" altLang="en-US"/>
          </a:p>
        </p:txBody>
      </p:sp>
    </p:spTree>
    <p:extLst>
      <p:ext uri="{BB962C8B-B14F-4D97-AF65-F5344CB8AC3E}">
        <p14:creationId xmlns:p14="http://schemas.microsoft.com/office/powerpoint/2010/main" val="1669892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2C1D456C-5824-48EF-9F8A-0221416F6C2B}" type="slidenum">
              <a:rPr lang="en-US" altLang="en-US"/>
              <a:pPr>
                <a:defRPr/>
              </a:pPr>
              <a:t>‹#›</a:t>
            </a:fld>
            <a:endParaRPr lang="en-US" altLang="en-US"/>
          </a:p>
        </p:txBody>
      </p:sp>
    </p:spTree>
    <p:extLst>
      <p:ext uri="{BB962C8B-B14F-4D97-AF65-F5344CB8AC3E}">
        <p14:creationId xmlns:p14="http://schemas.microsoft.com/office/powerpoint/2010/main" val="250860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6144C1DA-6D30-4DF6-AC12-BDF6DA699A77}" type="slidenum">
              <a:rPr lang="en-US" altLang="en-US"/>
              <a:pPr>
                <a:defRPr/>
              </a:pPr>
              <a:t>‹#›</a:t>
            </a:fld>
            <a:endParaRPr lang="en-US" altLang="en-US"/>
          </a:p>
        </p:txBody>
      </p:sp>
    </p:spTree>
    <p:extLst>
      <p:ext uri="{BB962C8B-B14F-4D97-AF65-F5344CB8AC3E}">
        <p14:creationId xmlns:p14="http://schemas.microsoft.com/office/powerpoint/2010/main" val="1414702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D349CD3-9866-418F-A2CA-95B85EA81A62}" type="slidenum">
              <a:rPr lang="en-US" altLang="en-US"/>
              <a:pPr>
                <a:defRPr/>
              </a:pPr>
              <a:t>‹#›</a:t>
            </a:fld>
            <a:endParaRPr lang="en-US" altLang="en-US"/>
          </a:p>
        </p:txBody>
      </p:sp>
    </p:spTree>
    <p:extLst>
      <p:ext uri="{BB962C8B-B14F-4D97-AF65-F5344CB8AC3E}">
        <p14:creationId xmlns:p14="http://schemas.microsoft.com/office/powerpoint/2010/main" val="5150485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0042BF06-DDF2-4A0A-B2B1-21D014D4C6A1}" type="slidenum">
              <a:rPr lang="en-US" altLang="en-US"/>
              <a:pPr>
                <a:defRPr/>
              </a:pPr>
              <a:t>‹#›</a:t>
            </a:fld>
            <a:endParaRPr lang="en-US" altLang="en-US"/>
          </a:p>
        </p:txBody>
      </p:sp>
    </p:spTree>
    <p:extLst>
      <p:ext uri="{BB962C8B-B14F-4D97-AF65-F5344CB8AC3E}">
        <p14:creationId xmlns:p14="http://schemas.microsoft.com/office/powerpoint/2010/main" val="21372308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D4D78F20-95FB-480C-B912-6212A6787DF0}" type="slidenum">
              <a:rPr lang="en-US" altLang="en-US"/>
              <a:pPr>
                <a:defRPr/>
              </a:pPr>
              <a:t>‹#›</a:t>
            </a:fld>
            <a:endParaRPr lang="en-US" altLang="en-US"/>
          </a:p>
        </p:txBody>
      </p:sp>
    </p:spTree>
    <p:extLst>
      <p:ext uri="{BB962C8B-B14F-4D97-AF65-F5344CB8AC3E}">
        <p14:creationId xmlns:p14="http://schemas.microsoft.com/office/powerpoint/2010/main" val="3275536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A8BD81A-5B99-4700-808F-D59B69F660D1}" type="slidenum">
              <a:rPr lang="en-US" altLang="en-US"/>
              <a:pPr>
                <a:defRPr/>
              </a:pPr>
              <a:t>‹#›</a:t>
            </a:fld>
            <a:endParaRPr lang="en-US" altLang="en-US"/>
          </a:p>
        </p:txBody>
      </p:sp>
    </p:spTree>
    <p:extLst>
      <p:ext uri="{BB962C8B-B14F-4D97-AF65-F5344CB8AC3E}">
        <p14:creationId xmlns:p14="http://schemas.microsoft.com/office/powerpoint/2010/main" val="38480098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702847EF-D5C3-4C80-AD15-5CE7290E026E}" type="slidenum">
              <a:rPr lang="en-US" altLang="en-US"/>
              <a:pPr>
                <a:defRPr/>
              </a:pPr>
              <a:t>‹#›</a:t>
            </a:fld>
            <a:endParaRPr lang="en-US" altLang="en-US"/>
          </a:p>
        </p:txBody>
      </p:sp>
    </p:spTree>
    <p:extLst>
      <p:ext uri="{BB962C8B-B14F-4D97-AF65-F5344CB8AC3E}">
        <p14:creationId xmlns:p14="http://schemas.microsoft.com/office/powerpoint/2010/main" val="367935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AA6F2-C5D6-4B1F-A70F-886F4B6E310F}" type="datetimeFigureOut">
              <a:rPr lang="en-US" smtClean="0"/>
              <a:t>12/26/2021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83E39-7460-4EBA-8B9A-6D27A9B9F0E8}" type="slidenum">
              <a:rPr lang="en-US" smtClean="0"/>
              <a:t>‹#›</a:t>
            </a:fld>
            <a:endParaRPr lang="en-US"/>
          </a:p>
        </p:txBody>
      </p:sp>
    </p:spTree>
    <p:extLst>
      <p:ext uri="{BB962C8B-B14F-4D97-AF65-F5344CB8AC3E}">
        <p14:creationId xmlns:p14="http://schemas.microsoft.com/office/powerpoint/2010/main" val="24423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AD117076-75DD-402E-9343-828B6A5F442A}" type="datetimeFigureOut">
              <a:rPr lang="en-US"/>
              <a:pPr>
                <a:defRPr/>
              </a:pPr>
              <a:t>12/26/2021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mn-cs"/>
              </a:defRPr>
            </a:lvl1pPr>
          </a:lstStyle>
          <a:p>
            <a:pPr fontAlgn="base">
              <a:spcBef>
                <a:spcPct val="0"/>
              </a:spcBef>
              <a:spcAft>
                <a:spcPct val="0"/>
              </a:spcAft>
              <a:defRPr/>
            </a:pPr>
            <a:fld id="{2FFE613C-BC4A-40B3-BDB3-A558EF1EB2F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3972229"/>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0899BDA3-D375-49B2-B86D-8D4497F2DE87}" type="datetimeFigureOut">
              <a:rPr lang="en-US"/>
              <a:pPr>
                <a:defRPr/>
              </a:pPr>
              <a:t>12/26/2021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2BE8955E-7C11-4466-A16E-985F755B5D38}" type="slidenum">
              <a:rPr lang="en-US"/>
              <a:pPr>
                <a:defRPr/>
              </a:pPr>
              <a:t>‹#›</a:t>
            </a:fld>
            <a:endParaRPr lang="en-US"/>
          </a:p>
        </p:txBody>
      </p:sp>
    </p:spTree>
    <p:extLst>
      <p:ext uri="{BB962C8B-B14F-4D97-AF65-F5344CB8AC3E}">
        <p14:creationId xmlns:p14="http://schemas.microsoft.com/office/powerpoint/2010/main" val="3920539169"/>
      </p:ext>
    </p:extLst>
  </p:cSld>
  <p:clrMap bg1="lt1" tx1="dk1" bg2="lt2" tx2="dk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69136"/>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47959"/>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334414"/>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6510"/>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8012"/>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8869"/>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C61AB2EE-8531-48FA-8529-F3FC037438E1}" type="datetimeFigureOut">
              <a:rPr lang="en-US"/>
              <a:pPr>
                <a:defRPr/>
              </a:pPr>
              <a:t>12/26/2021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DF820475-06BF-49B0-A10B-EE7DDD1BF55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4940010"/>
      </p:ext>
    </p:extLst>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mn-cs"/>
              </a:defRPr>
            </a:lvl1pPr>
          </a:lstStyle>
          <a:p>
            <a:pPr fontAlgn="base">
              <a:spcBef>
                <a:spcPct val="0"/>
              </a:spcBef>
              <a:spcAft>
                <a:spcPct val="0"/>
              </a:spcAft>
              <a:defRPr/>
            </a:pPr>
            <a:fld id="{2AA90B02-1B83-4DFA-9044-6684D50E2D6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5493241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7DE11EA9-96E1-48A7-B9B1-EB0BF432C90C}"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38730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7F1B597-F26C-4EAF-A163-38755C5479C0}" type="datetime1">
              <a:rPr lang="en-US" smtClean="0">
                <a:solidFill>
                  <a:prstClr val="black">
                    <a:tint val="75000"/>
                  </a:prstClr>
                </a:solidFill>
              </a:rPr>
              <a:pPr defTabSz="457200"/>
              <a:t>12/26/2021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Public Domain</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D068D91-5085-43EA-8734-9AB23AC0958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2196981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a:cs typeface="+mn-cs"/>
              </a:defRPr>
            </a:lvl1pPr>
          </a:lstStyle>
          <a:p>
            <a:pPr fontAlgn="base">
              <a:spcBef>
                <a:spcPct val="0"/>
              </a:spcBef>
              <a:spcAft>
                <a:spcPct val="0"/>
              </a:spcAft>
              <a:defRPr/>
            </a:pPr>
            <a:fld id="{2B82864B-7FAB-44A8-9844-46268893900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6533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68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799C2A49-C6A6-42E8-BF35-309B9787D2F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01535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EFC4C865-40B2-4761-8DB5-1A63EB1BA88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205849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E8C095F7-E1DB-4693-BBE3-1EB656B46EA7}"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479838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7D991B20-5234-4BFE-82F0-9EC7F5D6E8C1}" type="datetimeFigureOut">
              <a:rPr lang="en-US"/>
              <a:pPr>
                <a:defRPr/>
              </a:pPr>
              <a:t>12/26/2021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4526820B-D15A-4DFA-9C02-7B36DF8A04AC}" type="slidenum">
              <a:rPr lang="en-US"/>
              <a:pPr>
                <a:defRPr/>
              </a:pPr>
              <a:t>‹#›</a:t>
            </a:fld>
            <a:endParaRPr lang="en-US"/>
          </a:p>
        </p:txBody>
      </p:sp>
    </p:spTree>
    <p:extLst>
      <p:ext uri="{BB962C8B-B14F-4D97-AF65-F5344CB8AC3E}">
        <p14:creationId xmlns:p14="http://schemas.microsoft.com/office/powerpoint/2010/main" val="652393819"/>
      </p:ext>
    </p:extLst>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solidFill>
                  <a:srgbClr val="000000"/>
                </a:solidFill>
                <a:latin typeface="+mn-lt"/>
                <a:cs typeface="+mn-cs"/>
              </a:defRPr>
            </a:lvl1pPr>
          </a:lstStyle>
          <a:p>
            <a:pPr fontAlgn="base">
              <a:spcBef>
                <a:spcPct val="0"/>
              </a:spcBef>
              <a:spcAft>
                <a:spcPct val="0"/>
              </a:spcAft>
              <a:defRPr/>
            </a:pPr>
            <a:fld id="{0C4C3127-CABD-47BD-80FE-BE74B34C294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491177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EAD13696-99C5-4C6F-86BA-C39F3FC188CF}" type="datetimeFigureOut">
              <a:rPr lang="en-US"/>
              <a:pPr>
                <a:defRPr/>
              </a:pPr>
              <a:t>12/26/2021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6787E154-1A08-4A37-B5D7-D804D5AEB624}" type="slidenum">
              <a:rPr lang="en-US"/>
              <a:pPr>
                <a:defRPr/>
              </a:pPr>
              <a:t>‹#›</a:t>
            </a:fld>
            <a:endParaRPr lang="en-US"/>
          </a:p>
        </p:txBody>
      </p:sp>
    </p:spTree>
    <p:extLst>
      <p:ext uri="{BB962C8B-B14F-4D97-AF65-F5344CB8AC3E}">
        <p14:creationId xmlns:p14="http://schemas.microsoft.com/office/powerpoint/2010/main" val="2062613008"/>
      </p:ext>
    </p:extLst>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2.xml"/></Relationships>
</file>

<file path=ppt/slides/_rels/slide1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2.xml"/></Relationships>
</file>

<file path=ppt/slides/_rels/slide1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8.xml"/></Relationships>
</file>

<file path=ppt/slides/_rels/slide1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8.xml"/></Relationships>
</file>

<file path=ppt/slides/_rels/slide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04622" y="282223"/>
            <a:ext cx="3454400" cy="1938992"/>
          </a:xfrm>
          <a:prstGeom prst="rect">
            <a:avLst/>
          </a:prstGeom>
          <a:noFill/>
        </p:spPr>
        <p:txBody>
          <a:bodyPr>
            <a:spAutoFit/>
          </a:bodyPr>
          <a:lstStyle/>
          <a:p>
            <a:pPr algn="ctr">
              <a:defRPr/>
            </a:pPr>
            <a:r>
              <a:rPr lang="en-US" sz="4000" b="1" dirty="0">
                <a:solidFill>
                  <a:srgbClr val="000000"/>
                </a:solidFill>
                <a:effectLst>
                  <a:reflection blurRad="6350" stA="55000" endA="300" endPos="45500" dir="5400000" sy="-100000" algn="bl" rotWithShape="0"/>
                </a:effectLst>
                <a:latin typeface="Script MT Bold" panose="03040602040607080904" pitchFamily="66" charset="0"/>
                <a:cs typeface="Arial" panose="020B0604020202020204" pitchFamily="34" charset="0"/>
              </a:rPr>
              <a:t>WELCOME TO OUR SERVICES</a:t>
            </a:r>
          </a:p>
        </p:txBody>
      </p:sp>
    </p:spTree>
    <p:extLst>
      <p:ext uri="{BB962C8B-B14F-4D97-AF65-F5344CB8AC3E}">
        <p14:creationId xmlns:p14="http://schemas.microsoft.com/office/powerpoint/2010/main" val="2035754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010225"/>
      </p:ext>
    </p:extLst>
  </p:cSld>
  <p:clrMapOvr>
    <a:masterClrMapping/>
  </p:clrMapOvr>
  <p:transition advClick="0" advTm="6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a:extLst>
              <a:ext uri="{FF2B5EF4-FFF2-40B4-BE49-F238E27FC236}">
                <a16:creationId xmlns="" xmlns:a16="http://schemas.microsoft.com/office/drawing/2014/main" id="{A073A0CE-32CA-420F-B08B-FFFD48522E5F}"/>
              </a:ext>
            </a:extLst>
          </p:cNvPr>
          <p:cNvPicPr>
            <a:picLocks noChangeAspect="1"/>
          </p:cNvPicPr>
          <p:nvPr/>
        </p:nvPicPr>
        <p:blipFill>
          <a:blip r:embed="rId2"/>
          <a:stretch>
            <a:fillRect/>
          </a:stretch>
        </p:blipFill>
        <p:spPr>
          <a:xfrm>
            <a:off x="1031393" y="643467"/>
            <a:ext cx="10129213"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106870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6FE41E7C-F25A-4DA4-B348-351A382E5112}"/>
              </a:ext>
            </a:extLst>
          </p:cNvPr>
          <p:cNvPicPr>
            <a:picLocks noChangeAspect="1"/>
          </p:cNvPicPr>
          <p:nvPr/>
        </p:nvPicPr>
        <p:blipFill>
          <a:blip r:embed="rId2"/>
          <a:stretch>
            <a:fillRect/>
          </a:stretch>
        </p:blipFill>
        <p:spPr>
          <a:xfrm>
            <a:off x="1054311" y="643467"/>
            <a:ext cx="10083377"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1023353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a:extLst>
              <a:ext uri="{FF2B5EF4-FFF2-40B4-BE49-F238E27FC236}">
                <a16:creationId xmlns="" xmlns:a16="http://schemas.microsoft.com/office/drawing/2014/main" id="{EF5CB2AC-E00B-475D-8E7F-4E970E800DC8}"/>
              </a:ext>
            </a:extLst>
          </p:cNvPr>
          <p:cNvPicPr>
            <a:picLocks noChangeAspect="1"/>
          </p:cNvPicPr>
          <p:nvPr/>
        </p:nvPicPr>
        <p:blipFill>
          <a:blip r:embed="rId2"/>
          <a:stretch>
            <a:fillRect/>
          </a:stretch>
        </p:blipFill>
        <p:spPr>
          <a:xfrm>
            <a:off x="1165852" y="643467"/>
            <a:ext cx="9860296"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367697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00DE5564-45DD-4DD5-B653-76D99B243A97}"/>
              </a:ext>
            </a:extLst>
          </p:cNvPr>
          <p:cNvPicPr>
            <a:picLocks noChangeAspect="1"/>
          </p:cNvPicPr>
          <p:nvPr/>
        </p:nvPicPr>
        <p:blipFill>
          <a:blip r:embed="rId2"/>
          <a:stretch>
            <a:fillRect/>
          </a:stretch>
        </p:blipFill>
        <p:spPr>
          <a:xfrm>
            <a:off x="984930" y="643467"/>
            <a:ext cx="10222139"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406954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901306EF-78EF-4D83-86F3-8D44EC4A48E7}"/>
              </a:ext>
            </a:extLst>
          </p:cNvPr>
          <p:cNvPicPr>
            <a:picLocks noChangeAspect="1"/>
          </p:cNvPicPr>
          <p:nvPr/>
        </p:nvPicPr>
        <p:blipFill>
          <a:blip r:embed="rId2"/>
          <a:stretch>
            <a:fillRect/>
          </a:stretch>
        </p:blipFill>
        <p:spPr>
          <a:xfrm>
            <a:off x="887952" y="648759"/>
            <a:ext cx="10175464"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
        <p:nvSpPr>
          <p:cNvPr id="6" name="TextBox 5"/>
          <p:cNvSpPr txBox="1"/>
          <p:nvPr/>
        </p:nvSpPr>
        <p:spPr>
          <a:xfrm>
            <a:off x="1973179" y="1491916"/>
            <a:ext cx="3092115" cy="523220"/>
          </a:xfrm>
          <a:prstGeom prst="rect">
            <a:avLst/>
          </a:prstGeom>
          <a:noFill/>
        </p:spPr>
        <p:txBody>
          <a:bodyPr wrap="square" rtlCol="0">
            <a:spAutoFit/>
          </a:bodyPr>
          <a:lstStyle/>
          <a:p>
            <a:r>
              <a:rPr lang="en-US" sz="2800" dirty="0" smtClean="0"/>
              <a:t>Bright  hosts</a:t>
            </a:r>
            <a:endParaRPr lang="en-US" sz="2800" dirty="0"/>
          </a:p>
        </p:txBody>
      </p:sp>
      <p:sp>
        <p:nvSpPr>
          <p:cNvPr id="7" name="Rectangle 6"/>
          <p:cNvSpPr/>
          <p:nvPr/>
        </p:nvSpPr>
        <p:spPr>
          <a:xfrm>
            <a:off x="1973179" y="2015136"/>
            <a:ext cx="1949116" cy="90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122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6CC3018D-CBC7-424C-B96B-F9064C0BA12B}"/>
              </a:ext>
            </a:extLst>
          </p:cNvPr>
          <p:cNvPicPr>
            <a:picLocks noChangeAspect="1"/>
          </p:cNvPicPr>
          <p:nvPr/>
        </p:nvPicPr>
        <p:blipFill>
          <a:blip r:embed="rId2"/>
          <a:stretch>
            <a:fillRect/>
          </a:stretch>
        </p:blipFill>
        <p:spPr>
          <a:xfrm>
            <a:off x="1165852" y="643467"/>
            <a:ext cx="9860296"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4158025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02E720BC-2D09-4578-9445-2A48C0FAF8BB}"/>
              </a:ext>
            </a:extLst>
          </p:cNvPr>
          <p:cNvPicPr>
            <a:picLocks noChangeAspect="1"/>
          </p:cNvPicPr>
          <p:nvPr/>
        </p:nvPicPr>
        <p:blipFill>
          <a:blip r:embed="rId2"/>
          <a:stretch>
            <a:fillRect/>
          </a:stretch>
        </p:blipFill>
        <p:spPr>
          <a:xfrm>
            <a:off x="1008268" y="643467"/>
            <a:ext cx="10175464"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404053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335BD7B9-93D5-4C27-85BF-B3FE159A4A64}"/>
              </a:ext>
            </a:extLst>
          </p:cNvPr>
          <p:cNvPicPr>
            <a:picLocks noChangeAspect="1"/>
          </p:cNvPicPr>
          <p:nvPr/>
        </p:nvPicPr>
        <p:blipFill>
          <a:blip r:embed="rId2"/>
          <a:stretch>
            <a:fillRect/>
          </a:stretch>
        </p:blipFill>
        <p:spPr>
          <a:xfrm>
            <a:off x="1054311" y="643467"/>
            <a:ext cx="10083377"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80113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a:extLst>
              <a:ext uri="{FF2B5EF4-FFF2-40B4-BE49-F238E27FC236}">
                <a16:creationId xmlns="" xmlns:a16="http://schemas.microsoft.com/office/drawing/2014/main" id="{1ACC9208-161A-4E35-9C30-BF00464F1B5B}"/>
              </a:ext>
            </a:extLst>
          </p:cNvPr>
          <p:cNvPicPr>
            <a:picLocks noChangeAspect="1"/>
          </p:cNvPicPr>
          <p:nvPr/>
        </p:nvPicPr>
        <p:blipFill>
          <a:blip r:embed="rId2"/>
          <a:stretch>
            <a:fillRect/>
          </a:stretch>
        </p:blipFill>
        <p:spPr>
          <a:xfrm>
            <a:off x="1165852" y="643467"/>
            <a:ext cx="9860296" cy="5571066"/>
          </a:xfrm>
          <a:prstGeom prst="rect">
            <a:avLst/>
          </a:prstGeom>
        </p:spPr>
      </p:pic>
      <p:sp>
        <p:nvSpPr>
          <p:cNvPr id="4" name="Footer Placeholder 3">
            <a:extLst>
              <a:ext uri="{FF2B5EF4-FFF2-40B4-BE49-F238E27FC236}">
                <a16:creationId xmlns="" xmlns:a16="http://schemas.microsoft.com/office/drawing/2014/main" id="{CF296888-AC23-481F-A72A-EBA8A9976B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
        <p:nvSpPr>
          <p:cNvPr id="3" name="TextBox 2"/>
          <p:cNvSpPr txBox="1"/>
          <p:nvPr/>
        </p:nvSpPr>
        <p:spPr>
          <a:xfrm>
            <a:off x="4038600" y="5955632"/>
            <a:ext cx="4431632" cy="369332"/>
          </a:xfrm>
          <a:prstGeom prst="rect">
            <a:avLst/>
          </a:prstGeom>
          <a:noFill/>
        </p:spPr>
        <p:txBody>
          <a:bodyPr wrap="square" rtlCol="0">
            <a:spAutoFit/>
          </a:bodyPr>
          <a:lstStyle/>
          <a:p>
            <a:r>
              <a:rPr lang="en-US" b="1" dirty="0" smtClean="0"/>
              <a:t>               REPEAT CHORUS</a:t>
            </a:r>
            <a:endParaRPr lang="en-US" b="1" dirty="0"/>
          </a:p>
        </p:txBody>
      </p:sp>
    </p:spTree>
    <p:extLst>
      <p:ext uri="{BB962C8B-B14F-4D97-AF65-F5344CB8AC3E}">
        <p14:creationId xmlns:p14="http://schemas.microsoft.com/office/powerpoint/2010/main" val="406013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8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noChangeArrowheads="1"/>
          </p:cNvSpPr>
          <p:nvPr>
            <p:ph type="title"/>
          </p:nvPr>
        </p:nvSpPr>
        <p:spPr/>
        <p:txBody>
          <a:bodyPr/>
          <a:lstStyle/>
          <a:p>
            <a:pPr eaLnBrk="1" hangingPunct="1"/>
            <a:endParaRPr lang="en-US" altLang="en-US" smtClean="0"/>
          </a:p>
        </p:txBody>
      </p:sp>
      <p:pic>
        <p:nvPicPr>
          <p:cNvPr id="113667" name="Picture 2" descr="It's Time for Worship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7630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6546"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038600" y="2057400"/>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3"/>
          <p:cNvSpPr txBox="1">
            <a:spLocks noChangeArrowheads="1"/>
          </p:cNvSpPr>
          <p:nvPr/>
        </p:nvSpPr>
        <p:spPr bwMode="auto">
          <a:xfrm>
            <a:off x="4154488" y="2333625"/>
            <a:ext cx="47212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DENNING ANDREWS</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1 CORINTHIANS 1:26-30</a:t>
            </a:r>
            <a:endParaRPr lang="en-US" alt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7403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TextBox 1"/>
          <p:cNvSpPr txBox="1">
            <a:spLocks noChangeArrowheads="1"/>
          </p:cNvSpPr>
          <p:nvPr/>
        </p:nvSpPr>
        <p:spPr bwMode="auto">
          <a:xfrm>
            <a:off x="986590" y="291350"/>
            <a:ext cx="9912350" cy="590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smtClean="0">
                <a:solidFill>
                  <a:schemeClr val="bg1"/>
                </a:solidFill>
                <a:latin typeface="Arial" panose="020B0604020202020204" pitchFamily="34" charset="0"/>
                <a:cs typeface="Arial" panose="020B0604020202020204" pitchFamily="34" charset="0"/>
              </a:rPr>
              <a:t>1 </a:t>
            </a:r>
            <a:r>
              <a:rPr lang="en-US" b="1" dirty="0" err="1">
                <a:solidFill>
                  <a:schemeClr val="bg1"/>
                </a:solidFill>
                <a:latin typeface="Arial" panose="020B0604020202020204" pitchFamily="34" charset="0"/>
                <a:cs typeface="Arial" panose="020B0604020202020204" pitchFamily="34" charset="0"/>
              </a:rPr>
              <a:t>Cor</a:t>
            </a:r>
            <a:r>
              <a:rPr lang="en-US" b="1" dirty="0">
                <a:solidFill>
                  <a:schemeClr val="bg1"/>
                </a:solidFill>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1:26-30   Brothers</a:t>
            </a:r>
            <a:r>
              <a:rPr lang="en-US" b="1" dirty="0">
                <a:solidFill>
                  <a:schemeClr val="bg1"/>
                </a:solidFill>
                <a:latin typeface="Arial" panose="020B0604020202020204" pitchFamily="34" charset="0"/>
                <a:cs typeface="Arial" panose="020B0604020202020204" pitchFamily="34" charset="0"/>
              </a:rPr>
              <a:t>, think of what you were when you were called. Not many of you were wise by human standards; not many were influential; not many were of noble birth. </a:t>
            </a:r>
            <a:r>
              <a:rPr lang="en-US" b="1" baseline="30000" dirty="0">
                <a:solidFill>
                  <a:schemeClr val="bg1"/>
                </a:solidFill>
                <a:latin typeface="Arial" panose="020B0604020202020204" pitchFamily="34" charset="0"/>
                <a:cs typeface="Arial" panose="020B0604020202020204" pitchFamily="34" charset="0"/>
              </a:rPr>
              <a:t>27</a:t>
            </a:r>
            <a:r>
              <a:rPr lang="en-US" b="1" dirty="0">
                <a:solidFill>
                  <a:schemeClr val="bg1"/>
                </a:solidFill>
                <a:latin typeface="Arial" panose="020B0604020202020204" pitchFamily="34" charset="0"/>
                <a:cs typeface="Arial" panose="020B0604020202020204" pitchFamily="34" charset="0"/>
              </a:rPr>
              <a:t> But God chose the foolish things of the world to shame the wise; God chose the weak things of the world to shame the strong. </a:t>
            </a:r>
            <a:r>
              <a:rPr lang="en-US" b="1" baseline="30000" dirty="0">
                <a:solidFill>
                  <a:schemeClr val="bg1"/>
                </a:solidFill>
                <a:latin typeface="Arial" panose="020B0604020202020204" pitchFamily="34" charset="0"/>
                <a:cs typeface="Arial" panose="020B0604020202020204" pitchFamily="34" charset="0"/>
              </a:rPr>
              <a:t>28</a:t>
            </a:r>
            <a:r>
              <a:rPr lang="en-US" b="1" dirty="0">
                <a:solidFill>
                  <a:schemeClr val="bg1"/>
                </a:solidFill>
                <a:latin typeface="Arial" panose="020B0604020202020204" pitchFamily="34" charset="0"/>
                <a:cs typeface="Arial" panose="020B0604020202020204" pitchFamily="34" charset="0"/>
              </a:rPr>
              <a:t> He chose the lowly things of this world and the despised things — and the things that are not — to nullify the things that are, </a:t>
            </a:r>
            <a:r>
              <a:rPr lang="en-US" b="1" baseline="30000" dirty="0">
                <a:solidFill>
                  <a:schemeClr val="bg1"/>
                </a:solidFill>
                <a:latin typeface="Arial" panose="020B0604020202020204" pitchFamily="34" charset="0"/>
                <a:cs typeface="Arial" panose="020B0604020202020204" pitchFamily="34" charset="0"/>
              </a:rPr>
              <a:t>29</a:t>
            </a:r>
            <a:r>
              <a:rPr lang="en-US" b="1" dirty="0">
                <a:solidFill>
                  <a:schemeClr val="bg1"/>
                </a:solidFill>
                <a:latin typeface="Arial" panose="020B0604020202020204" pitchFamily="34" charset="0"/>
                <a:cs typeface="Arial" panose="020B0604020202020204" pitchFamily="34" charset="0"/>
              </a:rPr>
              <a:t> so that no one may boast before him. </a:t>
            </a:r>
            <a:r>
              <a:rPr lang="en-US" b="1" baseline="30000" dirty="0">
                <a:solidFill>
                  <a:schemeClr val="bg1"/>
                </a:solidFill>
                <a:latin typeface="Arial" panose="020B0604020202020204" pitchFamily="34" charset="0"/>
                <a:cs typeface="Arial" panose="020B0604020202020204" pitchFamily="34" charset="0"/>
              </a:rPr>
              <a:t>30</a:t>
            </a:r>
            <a:r>
              <a:rPr lang="en-US" b="1" dirty="0">
                <a:solidFill>
                  <a:schemeClr val="bg1"/>
                </a:solidFill>
                <a:latin typeface="Arial" panose="020B0604020202020204" pitchFamily="34" charset="0"/>
                <a:cs typeface="Arial" panose="020B0604020202020204" pitchFamily="34" charset="0"/>
              </a:rPr>
              <a:t> It is because of him that you are in Christ Jesus, who has become for us wisdom from God — that is, our righteousness, holiness and redemption.  </a:t>
            </a:r>
          </a:p>
          <a:p>
            <a:pPr marR="1350"/>
            <a:endParaRPr lang="en-US" b="1" dirty="0">
              <a:solidFill>
                <a:schemeClr val="bg1"/>
              </a:solidFill>
              <a:latin typeface="Arial" panose="020B0604020202020204" pitchFamily="34" charset="0"/>
              <a:cs typeface="Arial" panose="020B0604020202020204" pitchFamily="34" charset="0"/>
            </a:endParaRPr>
          </a:p>
          <a:p>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849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78138" y="2070100"/>
            <a:ext cx="6657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 331</a:t>
            </a:r>
          </a:p>
          <a:p>
            <a:pPr algn="ctr" fontAlgn="base">
              <a:lnSpc>
                <a:spcPct val="100000"/>
              </a:lnSpc>
              <a:spcBef>
                <a:spcPct val="0"/>
              </a:spcBef>
              <a:spcAft>
                <a:spcPct val="0"/>
              </a:spcAft>
              <a:buFontTx/>
              <a:buNone/>
            </a:pPr>
            <a:r>
              <a:rPr lang="en-US" altLang="en-US" b="1" dirty="0">
                <a:solidFill>
                  <a:srgbClr val="F2F2F2"/>
                </a:solidFill>
                <a:latin typeface="Arial" panose="020B0604020202020204" pitchFamily="34" charset="0"/>
                <a:cs typeface="Arial" panose="020B0604020202020204" pitchFamily="34" charset="0"/>
              </a:rPr>
              <a:t> </a:t>
            </a:r>
            <a:endParaRPr lang="en-US" altLang="en-US" b="1" dirty="0" smtClean="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KNEEL AT THE CROSS</a:t>
            </a:r>
            <a:endParaRPr lang="en-US" altLang="en-US"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867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Day After Christmas - A ROBLOX Machinima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188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1472" y="1173805"/>
            <a:ext cx="9144000" cy="2387600"/>
          </a:xfrm>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Easy Method To Clean Up Christmas Tree Needles From Carpet | xCleaning.net  - Your Cleaning Ti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390314" y="970671"/>
            <a:ext cx="5880295" cy="1938992"/>
          </a:xfrm>
          <a:prstGeom prst="rect">
            <a:avLst/>
          </a:prstGeom>
          <a:noFill/>
        </p:spPr>
        <p:txBody>
          <a:bodyPr wrap="square" rtlCol="0">
            <a:spAutoFit/>
          </a:bodyPr>
          <a:lstStyle/>
          <a:p>
            <a:pPr algn="ctr"/>
            <a:r>
              <a:rPr lang="en-US" sz="4000" b="1" dirty="0" smtClean="0">
                <a:solidFill>
                  <a:schemeClr val="bg1"/>
                </a:solidFill>
              </a:rPr>
              <a:t>THERE ARE MORE PINE NEEDLES ON THE CARPET THAN ON THE TREE</a:t>
            </a:r>
            <a:endParaRPr lang="en-US" sz="4000" b="1" dirty="0">
              <a:solidFill>
                <a:schemeClr val="bg1"/>
              </a:solidFill>
            </a:endParaRPr>
          </a:p>
        </p:txBody>
      </p:sp>
    </p:spTree>
    <p:extLst>
      <p:ext uri="{BB962C8B-B14F-4D97-AF65-F5344CB8AC3E}">
        <p14:creationId xmlns:p14="http://schemas.microsoft.com/office/powerpoint/2010/main" val="40046303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dit Card Warning Signs - How to Tell You're Headed for Trouble | Credit  101 | CreditCardX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460" y="-211650"/>
            <a:ext cx="7237378" cy="540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59149" y="5036234"/>
            <a:ext cx="9815207" cy="954107"/>
          </a:xfrm>
          <a:prstGeom prst="rect">
            <a:avLst/>
          </a:prstGeom>
          <a:noFill/>
        </p:spPr>
        <p:txBody>
          <a:bodyPr wrap="square" rtlCol="0">
            <a:spAutoFit/>
          </a:bodyPr>
          <a:lstStyle/>
          <a:p>
            <a:pPr algn="ctr"/>
            <a:r>
              <a:rPr lang="en-US" sz="2800" b="1" dirty="0" smtClean="0">
                <a:solidFill>
                  <a:srgbClr val="C00000"/>
                </a:solidFill>
              </a:rPr>
              <a:t>YOUR CREDIT CARD IS SMOKED ALONG WITH THE TURKEY AND HAM</a:t>
            </a:r>
            <a:endParaRPr lang="en-US" sz="2800" b="1" dirty="0">
              <a:solidFill>
                <a:srgbClr val="C00000"/>
              </a:solidFill>
            </a:endParaRPr>
          </a:p>
        </p:txBody>
      </p:sp>
    </p:spTree>
    <p:extLst>
      <p:ext uri="{BB962C8B-B14F-4D97-AF65-F5344CB8AC3E}">
        <p14:creationId xmlns:p14="http://schemas.microsoft.com/office/powerpoint/2010/main" val="33429005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m Advent Calendar Day 6: It's A Wonderful Life (1946) - World Geekly N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0009" y="225084"/>
            <a:ext cx="7081736" cy="4700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49305" y="5303520"/>
            <a:ext cx="7554350" cy="954107"/>
          </a:xfrm>
          <a:prstGeom prst="rect">
            <a:avLst/>
          </a:prstGeom>
          <a:noFill/>
        </p:spPr>
        <p:txBody>
          <a:bodyPr wrap="square" rtlCol="0">
            <a:spAutoFit/>
          </a:bodyPr>
          <a:lstStyle/>
          <a:p>
            <a:pPr algn="ctr"/>
            <a:r>
              <a:rPr lang="en-US" sz="2800" b="1" dirty="0" smtClean="0"/>
              <a:t>YOU HAVE SEEN “A WONDERFUL LIFE” 24 TIMES IN THE LAST 2 WEEKS</a:t>
            </a:r>
            <a:endParaRPr lang="en-US" sz="2800" b="1" dirty="0"/>
          </a:p>
        </p:txBody>
      </p:sp>
    </p:spTree>
    <p:extLst>
      <p:ext uri="{BB962C8B-B14F-4D97-AF65-F5344CB8AC3E}">
        <p14:creationId xmlns:p14="http://schemas.microsoft.com/office/powerpoint/2010/main" val="28388035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 guide to surviving Christmas traff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2840477" y="365125"/>
            <a:ext cx="7451387" cy="3963987"/>
          </a:xfrm>
          <a:prstGeom prst="rect">
            <a:avLst/>
          </a:prstGeom>
        </p:spPr>
      </p:pic>
      <p:sp>
        <p:nvSpPr>
          <p:cNvPr id="6" name="TextBox 5"/>
          <p:cNvSpPr txBox="1"/>
          <p:nvPr/>
        </p:nvSpPr>
        <p:spPr>
          <a:xfrm>
            <a:off x="2771335" y="4712677"/>
            <a:ext cx="7385539" cy="954107"/>
          </a:xfrm>
          <a:prstGeom prst="rect">
            <a:avLst/>
          </a:prstGeom>
          <a:noFill/>
        </p:spPr>
        <p:txBody>
          <a:bodyPr wrap="square" rtlCol="0">
            <a:spAutoFit/>
          </a:bodyPr>
          <a:lstStyle/>
          <a:p>
            <a:pPr algn="ctr"/>
            <a:r>
              <a:rPr lang="en-US" sz="2800" b="1" dirty="0" smtClean="0"/>
              <a:t>A TRIP TO THE MALL TO RETURN GIFTS IS MORE CHALLENGING THAN THE INDY 500</a:t>
            </a:r>
            <a:endParaRPr lang="en-US" sz="2800" b="1" dirty="0"/>
          </a:p>
        </p:txBody>
      </p:sp>
    </p:spTree>
    <p:extLst>
      <p:ext uri="{BB962C8B-B14F-4D97-AF65-F5344CB8AC3E}">
        <p14:creationId xmlns:p14="http://schemas.microsoft.com/office/powerpoint/2010/main" val="16115124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0474" y="436098"/>
            <a:ext cx="3516923" cy="4698609"/>
          </a:xfrm>
          <a:prstGeom prst="rect">
            <a:avLst/>
          </a:prstGeom>
        </p:spPr>
      </p:pic>
      <p:sp>
        <p:nvSpPr>
          <p:cNvPr id="5" name="TextBox 4"/>
          <p:cNvSpPr txBox="1"/>
          <p:nvPr/>
        </p:nvSpPr>
        <p:spPr>
          <a:xfrm>
            <a:off x="2377440" y="5289452"/>
            <a:ext cx="7610622" cy="954107"/>
          </a:xfrm>
          <a:prstGeom prst="rect">
            <a:avLst/>
          </a:prstGeom>
          <a:noFill/>
        </p:spPr>
        <p:txBody>
          <a:bodyPr wrap="square" rtlCol="0">
            <a:spAutoFit/>
          </a:bodyPr>
          <a:lstStyle/>
          <a:p>
            <a:pPr algn="ctr"/>
            <a:r>
              <a:rPr lang="en-US" sz="2800" b="1" dirty="0" smtClean="0"/>
              <a:t>YOUR SHOPPING LIST WAS WRITTEN IN BLACK – YOUR CHECKBOOK BALANCE IS IN RED</a:t>
            </a:r>
            <a:endParaRPr lang="en-US" sz="2800" b="1" dirty="0"/>
          </a:p>
        </p:txBody>
      </p:sp>
    </p:spTree>
    <p:extLst>
      <p:ext uri="{BB962C8B-B14F-4D97-AF65-F5344CB8AC3E}">
        <p14:creationId xmlns:p14="http://schemas.microsoft.com/office/powerpoint/2010/main" val="25343550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1498060" y="607430"/>
            <a:ext cx="9134272" cy="954107"/>
          </a:xfrm>
          <a:prstGeom prst="rect">
            <a:avLst/>
          </a:prstGeom>
          <a:noFill/>
        </p:spPr>
        <p:txBody>
          <a:bodyPr wrap="square" rtlCol="0">
            <a:spAutoFit/>
          </a:bodyPr>
          <a:lstStyle/>
          <a:p>
            <a:pPr algn="ctr"/>
            <a:r>
              <a:rPr lang="en-US" sz="2800" b="1" dirty="0" smtClean="0">
                <a:solidFill>
                  <a:srgbClr val="FFC000"/>
                </a:solidFill>
              </a:rPr>
              <a:t>WE ALL LIKE SURPRISES – OPENING A GIFT AND BEING SURPRISED AT WHAT IS INSIDE</a:t>
            </a:r>
            <a:endParaRPr lang="en-US" sz="2800" b="1" dirty="0">
              <a:solidFill>
                <a:srgbClr val="FFC000"/>
              </a:solidFill>
            </a:endParaRPr>
          </a:p>
        </p:txBody>
      </p:sp>
      <p:sp>
        <p:nvSpPr>
          <p:cNvPr id="4" name="TextBox 3"/>
          <p:cNvSpPr txBox="1"/>
          <p:nvPr/>
        </p:nvSpPr>
        <p:spPr>
          <a:xfrm>
            <a:off x="1955260" y="2408349"/>
            <a:ext cx="8677072" cy="2677656"/>
          </a:xfrm>
          <a:prstGeom prst="rect">
            <a:avLst/>
          </a:prstGeom>
          <a:noFill/>
        </p:spPr>
        <p:txBody>
          <a:bodyPr wrap="square" rtlCol="0">
            <a:spAutoFit/>
          </a:bodyPr>
          <a:lstStyle/>
          <a:p>
            <a:pPr algn="ctr"/>
            <a:r>
              <a:rPr lang="en-US" sz="2800" b="1" dirty="0" smtClean="0">
                <a:solidFill>
                  <a:srgbClr val="FFC000"/>
                </a:solidFill>
              </a:rPr>
              <a:t>WE ALL LIKE OPENING GIFTS</a:t>
            </a:r>
          </a:p>
          <a:p>
            <a:pPr algn="ctr"/>
            <a:endParaRPr lang="en-US" sz="2800" b="1" dirty="0">
              <a:solidFill>
                <a:srgbClr val="FFC000"/>
              </a:solidFill>
            </a:endParaRPr>
          </a:p>
          <a:p>
            <a:pPr algn="ctr"/>
            <a:r>
              <a:rPr lang="en-US" sz="2800" b="1" dirty="0" smtClean="0">
                <a:solidFill>
                  <a:srgbClr val="FFC000"/>
                </a:solidFill>
              </a:rPr>
              <a:t>WE ALL LIKE THE SURPRISE OF WHAT IS HIDING BEHIND ALL OF THE FESTIVE WRAPPING PAPER</a:t>
            </a:r>
          </a:p>
          <a:p>
            <a:pPr algn="ctr"/>
            <a:endParaRPr lang="en-US" sz="2800" b="1" dirty="0">
              <a:solidFill>
                <a:srgbClr val="FFC000"/>
              </a:solidFill>
            </a:endParaRPr>
          </a:p>
          <a:p>
            <a:pPr algn="ctr"/>
            <a:r>
              <a:rPr lang="en-US" sz="2800" b="1" dirty="0" smtClean="0">
                <a:solidFill>
                  <a:srgbClr val="FFC000"/>
                </a:solidFill>
              </a:rPr>
              <a:t>OR WHAT IS IN THE ENVELOPE</a:t>
            </a:r>
            <a:endParaRPr lang="en-US" sz="2800" b="1" dirty="0">
              <a:solidFill>
                <a:srgbClr val="FFC000"/>
              </a:solidFill>
            </a:endParaRPr>
          </a:p>
        </p:txBody>
      </p:sp>
    </p:spTree>
    <p:extLst>
      <p:ext uri="{BB962C8B-B14F-4D97-AF65-F5344CB8AC3E}">
        <p14:creationId xmlns:p14="http://schemas.microsoft.com/office/powerpoint/2010/main" val="37746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0122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ristmas Surprises — Laurel Oak Christian Chur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8284049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1663430" y="936675"/>
            <a:ext cx="8959175" cy="3970318"/>
          </a:xfrm>
          <a:prstGeom prst="rect">
            <a:avLst/>
          </a:prstGeom>
          <a:noFill/>
        </p:spPr>
        <p:txBody>
          <a:bodyPr wrap="square" rtlCol="0">
            <a:spAutoFit/>
          </a:bodyPr>
          <a:lstStyle/>
          <a:p>
            <a:pPr algn="ctr"/>
            <a:r>
              <a:rPr lang="en-US" sz="2800" b="1" dirty="0" smtClean="0">
                <a:solidFill>
                  <a:srgbClr val="FFC000"/>
                </a:solidFill>
              </a:rPr>
              <a:t>THE BIRTH OF CHRIST WAS A GREAT MOMENT IN HISTORY</a:t>
            </a:r>
          </a:p>
          <a:p>
            <a:pPr algn="ctr"/>
            <a:endParaRPr lang="en-US" sz="2800" b="1" dirty="0" smtClean="0">
              <a:solidFill>
                <a:srgbClr val="FFC000"/>
              </a:solidFill>
            </a:endParaRPr>
          </a:p>
          <a:p>
            <a:pPr algn="ctr"/>
            <a:r>
              <a:rPr lang="en-US" sz="2800" b="1" dirty="0" smtClean="0">
                <a:solidFill>
                  <a:srgbClr val="FFC000"/>
                </a:solidFill>
              </a:rPr>
              <a:t>OF COURSE HIS DEATH AND RESURRECTION ARE THE GREATEST MOMENTS</a:t>
            </a:r>
          </a:p>
          <a:p>
            <a:pPr algn="ctr"/>
            <a:endParaRPr lang="en-US" sz="2800" b="1" dirty="0">
              <a:solidFill>
                <a:srgbClr val="FFC000"/>
              </a:solidFill>
            </a:endParaRPr>
          </a:p>
          <a:p>
            <a:pPr algn="ctr"/>
            <a:r>
              <a:rPr lang="en-US" sz="2800" b="1" dirty="0" smtClean="0">
                <a:solidFill>
                  <a:srgbClr val="FFC000"/>
                </a:solidFill>
              </a:rPr>
              <a:t>BUT HAD IT NOT BEEN FOR HIS BIRTH – HIS DEATH &amp; RESURRECTION WOULD NOT HAVE OCCURED</a:t>
            </a:r>
            <a:endParaRPr lang="en-US" sz="2800" b="1" dirty="0">
              <a:solidFill>
                <a:srgbClr val="FFC000"/>
              </a:solidFill>
            </a:endParaRPr>
          </a:p>
        </p:txBody>
      </p:sp>
    </p:spTree>
    <p:extLst>
      <p:ext uri="{BB962C8B-B14F-4D97-AF65-F5344CB8AC3E}">
        <p14:creationId xmlns:p14="http://schemas.microsoft.com/office/powerpoint/2010/main" val="11426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0"/>
            <a:ext cx="121206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894945" y="705843"/>
            <a:ext cx="104377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800" b="1" dirty="0" smtClean="0">
                <a:solidFill>
                  <a:srgbClr val="00FF00"/>
                </a:solidFill>
              </a:rPr>
              <a:t>I WANT US TO THINK ABOUT THE SURPRISES SURROUNDING THE BIRTH OF JESUS &amp; THE GIFTS GOD GIVES US</a:t>
            </a:r>
          </a:p>
        </p:txBody>
      </p:sp>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807397" y="2369617"/>
            <a:ext cx="10243224" cy="523220"/>
          </a:xfrm>
          <a:prstGeom prst="rect">
            <a:avLst/>
          </a:prstGeom>
          <a:noFill/>
        </p:spPr>
        <p:txBody>
          <a:bodyPr wrap="square" rtlCol="0">
            <a:spAutoFit/>
          </a:bodyPr>
          <a:lstStyle/>
          <a:p>
            <a:pPr algn="ctr"/>
            <a:r>
              <a:rPr lang="en-US" sz="2800" b="1" i="1" u="sng" dirty="0" smtClean="0">
                <a:solidFill>
                  <a:srgbClr val="FFC000"/>
                </a:solidFill>
              </a:rPr>
              <a:t>I.  HIS PARENTS WERE SURPRISING</a:t>
            </a:r>
            <a:endParaRPr lang="en-US" sz="2800" b="1" i="1" u="sng" dirty="0">
              <a:solidFill>
                <a:srgbClr val="FFC000"/>
              </a:solidFill>
            </a:endParaRPr>
          </a:p>
        </p:txBody>
      </p:sp>
      <p:sp>
        <p:nvSpPr>
          <p:cNvPr id="5" name="TextBox 4"/>
          <p:cNvSpPr txBox="1"/>
          <p:nvPr/>
        </p:nvSpPr>
        <p:spPr>
          <a:xfrm>
            <a:off x="1488333" y="3429000"/>
            <a:ext cx="9289914" cy="954107"/>
          </a:xfrm>
          <a:prstGeom prst="rect">
            <a:avLst/>
          </a:prstGeom>
          <a:noFill/>
        </p:spPr>
        <p:txBody>
          <a:bodyPr wrap="square" rtlCol="0">
            <a:spAutoFit/>
          </a:bodyPr>
          <a:lstStyle/>
          <a:p>
            <a:pPr algn="ctr"/>
            <a:r>
              <a:rPr lang="en-US" sz="2800" b="1" dirty="0" smtClean="0">
                <a:solidFill>
                  <a:srgbClr val="FFFF00"/>
                </a:solidFill>
              </a:rPr>
              <a:t>IF THE CHOICE OF PARENTS HAD BEEN YOURS TO MAKE WHO WOULD YOU HAVE CHOSEN?</a:t>
            </a:r>
            <a:endParaRPr lang="en-US" sz="2800" b="1" dirty="0">
              <a:solidFill>
                <a:srgbClr val="FFFF00"/>
              </a:solidFill>
            </a:endParaRPr>
          </a:p>
        </p:txBody>
      </p:sp>
    </p:spTree>
    <p:extLst>
      <p:ext uri="{BB962C8B-B14F-4D97-AF65-F5344CB8AC3E}">
        <p14:creationId xmlns:p14="http://schemas.microsoft.com/office/powerpoint/2010/main" val="39546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15000">
              <a:srgbClr val="36001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2071991" y="578749"/>
            <a:ext cx="7850221" cy="2246769"/>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WE WOULD HAVE SELECTED WEALTHY PARENTS</a:t>
            </a:r>
          </a:p>
          <a:p>
            <a:pPr algn="ctr"/>
            <a:endParaRPr lang="en-US" sz="2800" b="1" dirty="0">
              <a:solidFill>
                <a:srgbClr val="FFFF00"/>
              </a:solidFill>
              <a:effectLst>
                <a:outerShdw blurRad="38100" dist="38100" dir="2700000" algn="tl">
                  <a:srgbClr val="000000">
                    <a:alpha val="43137"/>
                  </a:srgbClr>
                </a:outerShdw>
              </a:effectLst>
            </a:endParaRPr>
          </a:p>
          <a:p>
            <a:pPr algn="ctr"/>
            <a:r>
              <a:rPr lang="en-US" sz="2800" b="1" dirty="0" smtClean="0">
                <a:solidFill>
                  <a:srgbClr val="FFFF00"/>
                </a:solidFill>
                <a:effectLst>
                  <a:outerShdw blurRad="38100" dist="38100" dir="2700000" algn="tl">
                    <a:srgbClr val="000000">
                      <a:alpha val="43137"/>
                    </a:srgbClr>
                  </a:outerShdw>
                </a:effectLst>
              </a:rPr>
              <a:t>THEY WOULD HAVE  BEEN PEOPLE OF CULTURE</a:t>
            </a:r>
            <a:endParaRPr lang="en-US" sz="28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1468877" y="3093396"/>
            <a:ext cx="9815208" cy="1384995"/>
          </a:xfrm>
          <a:prstGeom prst="rect">
            <a:avLst/>
          </a:prstGeom>
          <a:noFill/>
        </p:spPr>
        <p:txBody>
          <a:bodyPr wrap="square" rtlCol="0">
            <a:spAutoFit/>
          </a:bodyPr>
          <a:lstStyle/>
          <a:p>
            <a:pPr lvl="0" algn="ctr"/>
            <a:r>
              <a:rPr lang="en-US" sz="2800" b="1" dirty="0">
                <a:solidFill>
                  <a:srgbClr val="FFFF00"/>
                </a:solidFill>
                <a:effectLst>
                  <a:outerShdw blurRad="38100" dist="38100" dir="2700000" algn="tl">
                    <a:srgbClr val="000000">
                      <a:alpha val="43137"/>
                    </a:srgbClr>
                  </a:outerShdw>
                </a:effectLst>
              </a:rPr>
              <a:t>THEY WOULD HAVE HAD THE RIGHT EDUCATION</a:t>
            </a:r>
          </a:p>
          <a:p>
            <a:pPr lvl="0" algn="ctr"/>
            <a:endParaRPr lang="en-US" sz="2800" b="1" dirty="0" smtClean="0">
              <a:solidFill>
                <a:srgbClr val="FFFF00"/>
              </a:solidFill>
              <a:effectLst>
                <a:outerShdw blurRad="38100" dist="38100" dir="2700000" algn="tl">
                  <a:srgbClr val="000000">
                    <a:alpha val="43137"/>
                  </a:srgbClr>
                </a:outerShdw>
              </a:effectLst>
            </a:endParaRPr>
          </a:p>
          <a:p>
            <a:pPr lvl="0" algn="ctr"/>
            <a:r>
              <a:rPr lang="en-US" sz="2800" b="1" dirty="0" smtClean="0">
                <a:solidFill>
                  <a:srgbClr val="FFFF00"/>
                </a:solidFill>
                <a:effectLst>
                  <a:outerShdw blurRad="38100" dist="38100" dir="2700000" algn="tl">
                    <a:srgbClr val="000000">
                      <a:alpha val="43137"/>
                    </a:srgbClr>
                  </a:outerShdw>
                </a:effectLst>
              </a:rPr>
              <a:t>THEY </a:t>
            </a:r>
            <a:r>
              <a:rPr lang="en-US" sz="2800" b="1" dirty="0">
                <a:solidFill>
                  <a:srgbClr val="FFFF00"/>
                </a:solidFill>
                <a:effectLst>
                  <a:outerShdw blurRad="38100" dist="38100" dir="2700000" algn="tl">
                    <a:srgbClr val="000000">
                      <a:alpha val="43137"/>
                    </a:srgbClr>
                  </a:outerShdw>
                </a:effectLst>
              </a:rPr>
              <a:t>WOULD HAVE BEEN INFLUENTIAL</a:t>
            </a:r>
          </a:p>
        </p:txBody>
      </p:sp>
    </p:spTree>
    <p:extLst>
      <p:ext uri="{BB962C8B-B14F-4D97-AF65-F5344CB8AC3E}">
        <p14:creationId xmlns:p14="http://schemas.microsoft.com/office/powerpoint/2010/main" val="2067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1322963" y="578749"/>
            <a:ext cx="9844390" cy="1384995"/>
          </a:xfrm>
          <a:prstGeom prst="rect">
            <a:avLst/>
          </a:prstGeom>
          <a:noFill/>
        </p:spPr>
        <p:txBody>
          <a:bodyPr wrap="square" rtlCol="0">
            <a:spAutoFit/>
          </a:bodyPr>
          <a:lstStyle/>
          <a:p>
            <a:pPr lvl="0" algn="ctr"/>
            <a:r>
              <a:rPr lang="en-US" sz="2800" b="1">
                <a:solidFill>
                  <a:srgbClr val="FFFF00"/>
                </a:solidFill>
              </a:rPr>
              <a:t>WHEN THE WISE MEN CAME TO JERUSALEM THEY WENT IMMEDIATELY TO THE PALACE</a:t>
            </a:r>
          </a:p>
          <a:p>
            <a:pPr lvl="0" algn="ctr"/>
            <a:endParaRPr lang="en-US" sz="2800" b="1" dirty="0">
              <a:solidFill>
                <a:srgbClr val="FFFF00"/>
              </a:solidFill>
            </a:endParaRPr>
          </a:p>
        </p:txBody>
      </p:sp>
      <p:sp>
        <p:nvSpPr>
          <p:cNvPr id="4" name="TextBox 3"/>
          <p:cNvSpPr txBox="1"/>
          <p:nvPr/>
        </p:nvSpPr>
        <p:spPr>
          <a:xfrm>
            <a:off x="1429966" y="1819072"/>
            <a:ext cx="9737387" cy="2677656"/>
          </a:xfrm>
          <a:prstGeom prst="rect">
            <a:avLst/>
          </a:prstGeom>
          <a:noFill/>
        </p:spPr>
        <p:txBody>
          <a:bodyPr wrap="square" rtlCol="0">
            <a:spAutoFit/>
          </a:bodyPr>
          <a:lstStyle/>
          <a:p>
            <a:pPr lvl="0" algn="ctr"/>
            <a:r>
              <a:rPr lang="en-US" sz="2800" b="1" dirty="0">
                <a:solidFill>
                  <a:srgbClr val="FFFF00"/>
                </a:solidFill>
              </a:rPr>
              <a:t>WHERE IS HE WHO IS BORN A KING?</a:t>
            </a:r>
          </a:p>
          <a:p>
            <a:pPr lvl="0" algn="ctr"/>
            <a:endParaRPr lang="en-US" sz="2800" b="1" dirty="0">
              <a:solidFill>
                <a:srgbClr val="FFFF00"/>
              </a:solidFill>
            </a:endParaRPr>
          </a:p>
          <a:p>
            <a:pPr lvl="0" algn="ctr"/>
            <a:r>
              <a:rPr lang="en-US" sz="2800" b="1" dirty="0">
                <a:solidFill>
                  <a:srgbClr val="FFFF00"/>
                </a:solidFill>
              </a:rPr>
              <a:t>THE OBVIOUS PLACE TO LOOK FOR A KING IS A </a:t>
            </a:r>
            <a:r>
              <a:rPr lang="en-US" sz="2800" b="1" dirty="0" smtClean="0">
                <a:solidFill>
                  <a:srgbClr val="FFFF00"/>
                </a:solidFill>
              </a:rPr>
              <a:t>PALACE</a:t>
            </a:r>
          </a:p>
          <a:p>
            <a:pPr lvl="0" algn="ctr"/>
            <a:endParaRPr lang="en-US" sz="2800" b="1" dirty="0">
              <a:solidFill>
                <a:srgbClr val="FFFF00"/>
              </a:solidFill>
            </a:endParaRPr>
          </a:p>
          <a:p>
            <a:pPr lvl="0" algn="ctr"/>
            <a:r>
              <a:rPr lang="en-US" sz="2800" b="1" dirty="0" smtClean="0">
                <a:solidFill>
                  <a:srgbClr val="FFFF00"/>
                </a:solidFill>
              </a:rPr>
              <a:t>THIS IS WHERE PARENTS OF A KING WOULD BE</a:t>
            </a:r>
            <a:endParaRPr lang="en-US" sz="2800" b="1" dirty="0">
              <a:solidFill>
                <a:srgbClr val="FFFF00"/>
              </a:solidFill>
            </a:endParaRPr>
          </a:p>
        </p:txBody>
      </p:sp>
    </p:spTree>
    <p:extLst>
      <p:ext uri="{BB962C8B-B14F-4D97-AF65-F5344CB8AC3E}">
        <p14:creationId xmlns:p14="http://schemas.microsoft.com/office/powerpoint/2010/main" val="15927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1322963" y="578749"/>
            <a:ext cx="9844390" cy="954107"/>
          </a:xfrm>
          <a:prstGeom prst="rect">
            <a:avLst/>
          </a:prstGeom>
          <a:noFill/>
        </p:spPr>
        <p:txBody>
          <a:bodyPr wrap="square" rtlCol="0">
            <a:spAutoFit/>
          </a:bodyPr>
          <a:lstStyle/>
          <a:p>
            <a:pPr lvl="0" algn="ctr"/>
            <a:r>
              <a:rPr lang="en-US" sz="2800" b="1" i="1" dirty="0" smtClean="0">
                <a:solidFill>
                  <a:srgbClr val="FFFF00"/>
                </a:solidFill>
                <a:effectLst>
                  <a:outerShdw blurRad="38100" dist="38100" dir="2700000" algn="tl">
                    <a:srgbClr val="000000">
                      <a:alpha val="43137"/>
                    </a:srgbClr>
                  </a:outerShdw>
                </a:effectLst>
              </a:rPr>
              <a:t>II.  </a:t>
            </a:r>
            <a:r>
              <a:rPr lang="en-US" sz="2800" b="1" i="1" u="sng" dirty="0" smtClean="0">
                <a:solidFill>
                  <a:srgbClr val="FFFF00"/>
                </a:solidFill>
                <a:effectLst>
                  <a:outerShdw blurRad="38100" dist="38100" dir="2700000" algn="tl">
                    <a:srgbClr val="000000">
                      <a:alpha val="43137"/>
                    </a:srgbClr>
                  </a:outerShdw>
                </a:effectLst>
              </a:rPr>
              <a:t>THE TIMING OF HIS BIRTH WAS A SURPRISE</a:t>
            </a:r>
            <a:endParaRPr lang="en-US" sz="2800" b="1" i="1" u="sng" dirty="0">
              <a:solidFill>
                <a:srgbClr val="FFFF00"/>
              </a:solidFill>
              <a:effectLst>
                <a:outerShdw blurRad="38100" dist="38100" dir="2700000" algn="tl">
                  <a:srgbClr val="000000">
                    <a:alpha val="43137"/>
                  </a:srgbClr>
                </a:outerShdw>
              </a:effectLst>
            </a:endParaRPr>
          </a:p>
          <a:p>
            <a:pPr lvl="0" algn="ctr"/>
            <a:endParaRPr lang="en-US" sz="2800" b="1" dirty="0">
              <a:solidFill>
                <a:srgbClr val="FFFF00"/>
              </a:solidFill>
            </a:endParaRPr>
          </a:p>
        </p:txBody>
      </p:sp>
      <p:sp>
        <p:nvSpPr>
          <p:cNvPr id="3" name="TextBox 2"/>
          <p:cNvSpPr txBox="1"/>
          <p:nvPr/>
        </p:nvSpPr>
        <p:spPr>
          <a:xfrm>
            <a:off x="1961147" y="1702134"/>
            <a:ext cx="8795085"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AT WHAT TIME IN HISTORY WOULD WE HAVE CHOSEN?</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177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1377361" y="496110"/>
            <a:ext cx="9737387" cy="2246769"/>
          </a:xfrm>
          <a:prstGeom prst="rect">
            <a:avLst/>
          </a:prstGeom>
          <a:noFill/>
        </p:spPr>
        <p:txBody>
          <a:bodyPr wrap="square" rtlCol="0">
            <a:spAutoFit/>
          </a:bodyPr>
          <a:lstStyle/>
          <a:p>
            <a:pPr lvl="0" algn="ctr"/>
            <a:r>
              <a:rPr lang="en-US" sz="2800" b="1" dirty="0">
                <a:solidFill>
                  <a:srgbClr val="FFFF00"/>
                </a:solidFill>
                <a:effectLst>
                  <a:outerShdw blurRad="38100" dist="38100" dir="2700000" algn="tl">
                    <a:srgbClr val="000000">
                      <a:alpha val="43137"/>
                    </a:srgbClr>
                  </a:outerShdw>
                </a:effectLst>
              </a:rPr>
              <a:t>MAYBE WE WOULD HAVE CHOSEN THE TIME WHEN DAVID WAS KING</a:t>
            </a:r>
          </a:p>
          <a:p>
            <a:pPr lvl="0" algn="ctr"/>
            <a:endParaRPr lang="en-US" sz="2800" b="1" dirty="0">
              <a:solidFill>
                <a:srgbClr val="FFFF00"/>
              </a:solidFill>
              <a:effectLst>
                <a:outerShdw blurRad="38100" dist="38100" dir="2700000" algn="tl">
                  <a:srgbClr val="000000">
                    <a:alpha val="43137"/>
                  </a:srgbClr>
                </a:outerShdw>
              </a:effectLst>
            </a:endParaRPr>
          </a:p>
          <a:p>
            <a:pPr lvl="0" algn="ctr"/>
            <a:r>
              <a:rPr lang="en-US" sz="2800" b="1" dirty="0">
                <a:solidFill>
                  <a:srgbClr val="FFFF00"/>
                </a:solidFill>
                <a:effectLst>
                  <a:outerShdw blurRad="38100" dist="38100" dir="2700000" algn="tl">
                    <a:srgbClr val="000000">
                      <a:alpha val="43137"/>
                    </a:srgbClr>
                  </a:outerShdw>
                </a:effectLst>
              </a:rPr>
              <a:t>MAYBE THE TIME THE JEWS WERE THE SUPER POWER OF THE WORLD</a:t>
            </a:r>
          </a:p>
        </p:txBody>
      </p:sp>
      <p:sp>
        <p:nvSpPr>
          <p:cNvPr id="6" name="TextBox 5"/>
          <p:cNvSpPr txBox="1"/>
          <p:nvPr/>
        </p:nvSpPr>
        <p:spPr>
          <a:xfrm>
            <a:off x="1206230" y="3054485"/>
            <a:ext cx="10116766" cy="2246769"/>
          </a:xfrm>
          <a:prstGeom prst="rect">
            <a:avLst/>
          </a:prstGeom>
          <a:noFill/>
        </p:spPr>
        <p:txBody>
          <a:bodyPr wrap="square" rtlCol="0">
            <a:spAutoFit/>
          </a:bodyPr>
          <a:lstStyle/>
          <a:p>
            <a:pPr lvl="0" algn="ctr"/>
            <a:r>
              <a:rPr lang="en-US" sz="2800" b="1" dirty="0">
                <a:solidFill>
                  <a:srgbClr val="FFFF00"/>
                </a:solidFill>
                <a:effectLst>
                  <a:outerShdw blurRad="38100" dist="38100" dir="2700000" algn="tl">
                    <a:srgbClr val="000000">
                      <a:alpha val="43137"/>
                    </a:srgbClr>
                  </a:outerShdw>
                </a:effectLst>
              </a:rPr>
              <a:t>MAYBE WE WOULD HAVE CHOSEN THE 21</a:t>
            </a:r>
            <a:r>
              <a:rPr lang="en-US" sz="2800" b="1" baseline="30000" dirty="0">
                <a:solidFill>
                  <a:srgbClr val="FFFF00"/>
                </a:solidFill>
                <a:effectLst>
                  <a:outerShdw blurRad="38100" dist="38100" dir="2700000" algn="tl">
                    <a:srgbClr val="000000">
                      <a:alpha val="43137"/>
                    </a:srgbClr>
                  </a:outerShdw>
                </a:effectLst>
              </a:rPr>
              <a:t>ST</a:t>
            </a:r>
            <a:r>
              <a:rPr lang="en-US" sz="2800" b="1" dirty="0">
                <a:solidFill>
                  <a:srgbClr val="FFFF00"/>
                </a:solidFill>
                <a:effectLst>
                  <a:outerShdw blurRad="38100" dist="38100" dir="2700000" algn="tl">
                    <a:srgbClr val="000000">
                      <a:alpha val="43137"/>
                    </a:srgbClr>
                  </a:outerShdw>
                </a:effectLst>
              </a:rPr>
              <a:t> CENTURY</a:t>
            </a:r>
          </a:p>
          <a:p>
            <a:pPr lvl="0" algn="ctr"/>
            <a:endParaRPr lang="en-US" sz="2800" b="1" dirty="0">
              <a:solidFill>
                <a:srgbClr val="FFFF00"/>
              </a:solidFill>
              <a:effectLst>
                <a:outerShdw blurRad="38100" dist="38100" dir="2700000" algn="tl">
                  <a:srgbClr val="000000">
                    <a:alpha val="43137"/>
                  </a:srgbClr>
                </a:outerShdw>
              </a:effectLst>
            </a:endParaRPr>
          </a:p>
          <a:p>
            <a:pPr lvl="0" algn="ctr"/>
            <a:r>
              <a:rPr lang="en-US" sz="2800" b="1" dirty="0">
                <a:solidFill>
                  <a:srgbClr val="FFFF00"/>
                </a:solidFill>
                <a:effectLst>
                  <a:outerShdw blurRad="38100" dist="38100" dir="2700000" algn="tl">
                    <a:srgbClr val="000000">
                      <a:alpha val="43137"/>
                    </a:srgbClr>
                  </a:outerShdw>
                </a:effectLst>
              </a:rPr>
              <a:t>AIR TRAVEL – SATELLITE COMMUINICATION</a:t>
            </a:r>
          </a:p>
          <a:p>
            <a:pPr lvl="0" algn="ctr"/>
            <a:endParaRPr lang="en-US" sz="2800" b="1" dirty="0">
              <a:solidFill>
                <a:srgbClr val="FFFF00"/>
              </a:solidFill>
              <a:effectLst>
                <a:outerShdw blurRad="38100" dist="38100" dir="2700000" algn="tl">
                  <a:srgbClr val="000000">
                    <a:alpha val="43137"/>
                  </a:srgbClr>
                </a:outerShdw>
              </a:effectLst>
            </a:endParaRPr>
          </a:p>
          <a:p>
            <a:pPr lvl="0" algn="ctr"/>
            <a:r>
              <a:rPr lang="en-US" sz="2800" b="1" dirty="0">
                <a:solidFill>
                  <a:srgbClr val="FFFF00"/>
                </a:solidFill>
                <a:effectLst>
                  <a:outerShdw blurRad="38100" dist="38100" dir="2700000" algn="tl">
                    <a:srgbClr val="000000">
                      <a:alpha val="43137"/>
                    </a:srgbClr>
                  </a:outerShdw>
                </a:effectLst>
              </a:rPr>
              <a:t>TELEVISION</a:t>
            </a:r>
          </a:p>
        </p:txBody>
      </p:sp>
    </p:spTree>
    <p:extLst>
      <p:ext uri="{BB962C8B-B14F-4D97-AF65-F5344CB8AC3E}">
        <p14:creationId xmlns:p14="http://schemas.microsoft.com/office/powerpoint/2010/main" val="176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1322962" y="659868"/>
            <a:ext cx="9562289" cy="1815882"/>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THIS WOULD SEEM A PERFECT TIME</a:t>
            </a:r>
          </a:p>
          <a:p>
            <a:pPr algn="ctr"/>
            <a:endParaRPr lang="en-US" sz="2800" b="1" dirty="0">
              <a:solidFill>
                <a:srgbClr val="FFFF00"/>
              </a:solidFill>
              <a:effectLst>
                <a:outerShdw blurRad="38100" dist="38100" dir="2700000" algn="tl">
                  <a:srgbClr val="000000">
                    <a:alpha val="43137"/>
                  </a:srgbClr>
                </a:outerShdw>
              </a:effectLst>
            </a:endParaRPr>
          </a:p>
          <a:p>
            <a:pPr algn="ctr"/>
            <a:r>
              <a:rPr lang="en-US" sz="2800" b="1" dirty="0" smtClean="0">
                <a:solidFill>
                  <a:srgbClr val="FFFF00"/>
                </a:solidFill>
                <a:effectLst>
                  <a:outerShdw blurRad="38100" dist="38100" dir="2700000" algn="tl">
                    <a:srgbClr val="000000">
                      <a:alpha val="43137"/>
                    </a:srgbClr>
                  </a:outerShdw>
                </a:effectLst>
              </a:rPr>
              <a:t>HIS MESSAGE COULD HAVE BEEN HEARD ALL OVER THE WORLD </a:t>
            </a:r>
            <a:endParaRPr lang="en-US" sz="28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089498" y="2597285"/>
            <a:ext cx="10194587" cy="3539430"/>
          </a:xfrm>
          <a:prstGeom prst="rect">
            <a:avLst/>
          </a:prstGeom>
          <a:noFill/>
        </p:spPr>
        <p:txBody>
          <a:bodyPr wrap="square" rtlCol="0">
            <a:spAutoFit/>
          </a:bodyPr>
          <a:lstStyle/>
          <a:p>
            <a:pPr lvl="0" algn="ctr"/>
            <a:r>
              <a:rPr lang="en-US" sz="2800" b="1" dirty="0">
                <a:solidFill>
                  <a:srgbClr val="FFFF00"/>
                </a:solidFill>
                <a:effectLst>
                  <a:outerShdw blurRad="38100" dist="38100" dir="2700000" algn="tl">
                    <a:srgbClr val="000000">
                      <a:alpha val="43137"/>
                    </a:srgbClr>
                  </a:outerShdw>
                </a:effectLst>
              </a:rPr>
              <a:t>HIS PICTURE </a:t>
            </a:r>
            <a:r>
              <a:rPr lang="en-US" sz="2800" b="1" dirty="0" smtClean="0">
                <a:solidFill>
                  <a:srgbClr val="FFFF00"/>
                </a:solidFill>
                <a:effectLst>
                  <a:outerShdw blurRad="38100" dist="38100" dir="2700000" algn="tl">
                    <a:srgbClr val="000000">
                      <a:alpha val="43137"/>
                    </a:srgbClr>
                  </a:outerShdw>
                </a:effectLst>
              </a:rPr>
              <a:t>MIGHT BE ON </a:t>
            </a:r>
            <a:r>
              <a:rPr lang="en-US" sz="2800" b="1" dirty="0">
                <a:solidFill>
                  <a:srgbClr val="FFFF00"/>
                </a:solidFill>
                <a:effectLst>
                  <a:outerShdw blurRad="38100" dist="38100" dir="2700000" algn="tl">
                    <a:srgbClr val="000000">
                      <a:alpha val="43137"/>
                    </a:srgbClr>
                  </a:outerShdw>
                </a:effectLst>
              </a:rPr>
              <a:t>THE COVER OF TIME MAGAZINE</a:t>
            </a:r>
          </a:p>
          <a:p>
            <a:pPr lvl="0" algn="ctr"/>
            <a:endParaRPr lang="en-US" sz="2800" b="1" dirty="0">
              <a:solidFill>
                <a:srgbClr val="FFFF00"/>
              </a:solidFill>
              <a:effectLst>
                <a:outerShdw blurRad="38100" dist="38100" dir="2700000" algn="tl">
                  <a:srgbClr val="000000">
                    <a:alpha val="43137"/>
                  </a:srgbClr>
                </a:outerShdw>
              </a:effectLst>
            </a:endParaRPr>
          </a:p>
          <a:p>
            <a:pPr lvl="0" algn="ctr"/>
            <a:r>
              <a:rPr lang="en-US" sz="2800" b="1" dirty="0">
                <a:solidFill>
                  <a:srgbClr val="FFFF00"/>
                </a:solidFill>
                <a:effectLst>
                  <a:outerShdw blurRad="38100" dist="38100" dir="2700000" algn="tl">
                    <a:srgbClr val="000000">
                      <a:alpha val="43137"/>
                    </a:srgbClr>
                  </a:outerShdw>
                </a:effectLst>
              </a:rPr>
              <a:t>HE COULD HAVE BEEN INTERVIEWED BY THE TOP NEWS </a:t>
            </a:r>
            <a:r>
              <a:rPr lang="en-US" sz="2800" b="1" dirty="0" smtClean="0">
                <a:solidFill>
                  <a:srgbClr val="FFFF00"/>
                </a:solidFill>
                <a:effectLst>
                  <a:outerShdw blurRad="38100" dist="38100" dir="2700000" algn="tl">
                    <a:srgbClr val="000000">
                      <a:alpha val="43137"/>
                    </a:srgbClr>
                  </a:outerShdw>
                </a:effectLst>
              </a:rPr>
              <a:t>REPORTERS</a:t>
            </a:r>
          </a:p>
          <a:p>
            <a:pPr lvl="0" algn="ctr"/>
            <a:endParaRPr lang="en-US" sz="2800" b="1" dirty="0">
              <a:solidFill>
                <a:srgbClr val="FFFF00"/>
              </a:solidFill>
              <a:effectLst>
                <a:outerShdw blurRad="38100" dist="38100" dir="2700000" algn="tl">
                  <a:srgbClr val="000000">
                    <a:alpha val="43137"/>
                  </a:srgbClr>
                </a:outerShdw>
              </a:effectLst>
            </a:endParaRPr>
          </a:p>
          <a:p>
            <a:pPr lvl="0" algn="ctr"/>
            <a:r>
              <a:rPr lang="en-US" sz="2800" b="1" dirty="0" smtClean="0">
                <a:solidFill>
                  <a:srgbClr val="FFFF00"/>
                </a:solidFill>
                <a:effectLst>
                  <a:outerShdw blurRad="38100" dist="38100" dir="2700000" algn="tl">
                    <a:srgbClr val="000000">
                      <a:alpha val="43137"/>
                    </a:srgbClr>
                  </a:outerShdw>
                </a:effectLst>
              </a:rPr>
              <a:t>MAYBE EVEN CNN COULD HAVE GOTTEN THE STORY RIGHT</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16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680936" y="794193"/>
            <a:ext cx="10437779" cy="954107"/>
          </a:xfrm>
          <a:prstGeom prst="rect">
            <a:avLst/>
          </a:prstGeom>
          <a:noFill/>
        </p:spPr>
        <p:txBody>
          <a:bodyPr wrap="square" rtlCol="0">
            <a:spAutoFit/>
          </a:bodyPr>
          <a:lstStyle/>
          <a:p>
            <a:pPr algn="ctr"/>
            <a:r>
              <a:rPr lang="en-US" sz="2800" b="1" dirty="0" smtClean="0">
                <a:solidFill>
                  <a:schemeClr val="bg1"/>
                </a:solidFill>
              </a:rPr>
              <a:t>Gal 4:4 says, “When the time had fully come, God sent His Son, born of a woman, born under the law….”</a:t>
            </a:r>
            <a:endParaRPr lang="en-US" sz="2800" b="1" dirty="0">
              <a:solidFill>
                <a:schemeClr val="bg1"/>
              </a:solidFill>
            </a:endParaRPr>
          </a:p>
        </p:txBody>
      </p:sp>
    </p:spTree>
    <p:extLst>
      <p:ext uri="{BB962C8B-B14F-4D97-AF65-F5344CB8AC3E}">
        <p14:creationId xmlns:p14="http://schemas.microsoft.com/office/powerpoint/2010/main" val="40633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680936" y="794193"/>
            <a:ext cx="10437779" cy="954107"/>
          </a:xfrm>
          <a:prstGeom prst="rect">
            <a:avLst/>
          </a:prstGeom>
          <a:noFill/>
        </p:spPr>
        <p:txBody>
          <a:bodyPr wrap="square" rtlCol="0">
            <a:spAutoFit/>
          </a:bodyPr>
          <a:lstStyle/>
          <a:p>
            <a:pPr algn="ctr"/>
            <a:r>
              <a:rPr lang="en-US" sz="2800" b="1" dirty="0" smtClean="0">
                <a:solidFill>
                  <a:schemeClr val="bg1"/>
                </a:solidFill>
              </a:rPr>
              <a:t>Gal 4:4 says, “When the </a:t>
            </a:r>
            <a:r>
              <a:rPr lang="en-US" sz="2800" b="1" i="1" u="sng" dirty="0" smtClean="0">
                <a:solidFill>
                  <a:srgbClr val="FFFF00"/>
                </a:solidFill>
              </a:rPr>
              <a:t>time had fully come</a:t>
            </a:r>
            <a:r>
              <a:rPr lang="en-US" sz="2800" b="1" dirty="0" smtClean="0">
                <a:solidFill>
                  <a:schemeClr val="bg1"/>
                </a:solidFill>
              </a:rPr>
              <a:t>, God sent His Son, born of a woman, born under the law….”</a:t>
            </a:r>
            <a:endParaRPr lang="en-US" sz="2800" b="1" dirty="0">
              <a:solidFill>
                <a:schemeClr val="bg1"/>
              </a:solidFill>
            </a:endParaRPr>
          </a:p>
        </p:txBody>
      </p:sp>
      <p:sp>
        <p:nvSpPr>
          <p:cNvPr id="4" name="TextBox 3"/>
          <p:cNvSpPr txBox="1"/>
          <p:nvPr/>
        </p:nvSpPr>
        <p:spPr>
          <a:xfrm>
            <a:off x="992221" y="1945532"/>
            <a:ext cx="10223770" cy="1815882"/>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THIS WAS PERFECT TIMING</a:t>
            </a:r>
          </a:p>
          <a:p>
            <a:pPr lvl="0" algn="ctr"/>
            <a:endParaRPr lang="en-US" sz="2800" b="1" dirty="0">
              <a:solidFill>
                <a:srgbClr val="00EE6C"/>
              </a:solidFill>
              <a:effectLst>
                <a:outerShdw blurRad="38100" dist="38100" dir="2700000" algn="tl">
                  <a:srgbClr val="000000">
                    <a:alpha val="43137"/>
                  </a:srgbClr>
                </a:outerShdw>
              </a:effectLst>
            </a:endParaRPr>
          </a:p>
          <a:p>
            <a:pPr lvl="0" algn="ctr"/>
            <a:r>
              <a:rPr lang="en-US" sz="2800" b="1" dirty="0">
                <a:solidFill>
                  <a:srgbClr val="00EE6C"/>
                </a:solidFill>
                <a:effectLst>
                  <a:outerShdw blurRad="38100" dist="38100" dir="2700000" algn="tl">
                    <a:srgbClr val="000000">
                      <a:alpha val="43137"/>
                    </a:srgbClr>
                  </a:outerShdw>
                </a:effectLst>
              </a:rPr>
              <a:t>THIS WAS THE TIME WHEN HIS BIRTH WOULD HAVE HAD THE MOST IMPACT ON THE WORLD</a:t>
            </a:r>
          </a:p>
        </p:txBody>
      </p:sp>
    </p:spTree>
    <p:extLst>
      <p:ext uri="{BB962C8B-B14F-4D97-AF65-F5344CB8AC3E}">
        <p14:creationId xmlns:p14="http://schemas.microsoft.com/office/powerpoint/2010/main" val="67692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688935677"/>
      </p:ext>
    </p:extLst>
  </p:cSld>
  <p:clrMapOvr>
    <a:masterClrMapping/>
  </p:clrMapOvr>
  <p:transition>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87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924128" y="700391"/>
            <a:ext cx="10009761" cy="523220"/>
          </a:xfrm>
          <a:prstGeom prst="rect">
            <a:avLst/>
          </a:prstGeom>
          <a:noFill/>
        </p:spPr>
        <p:txBody>
          <a:bodyPr wrap="square" rtlCol="0">
            <a:spAutoFit/>
          </a:bodyPr>
          <a:lstStyle/>
          <a:p>
            <a:pPr lvl="0" algn="ctr"/>
            <a:r>
              <a:rPr lang="en-US" sz="2800" b="1" dirty="0">
                <a:solidFill>
                  <a:srgbClr val="FFC000"/>
                </a:solidFill>
                <a:effectLst>
                  <a:outerShdw blurRad="38100" dist="38100" dir="2700000" algn="tl">
                    <a:srgbClr val="000000">
                      <a:alpha val="43137"/>
                    </a:srgbClr>
                  </a:outerShdw>
                </a:effectLst>
              </a:rPr>
              <a:t>HERE’S WHY THE TIMING WAS RIGHT</a:t>
            </a:r>
          </a:p>
        </p:txBody>
      </p:sp>
      <p:sp>
        <p:nvSpPr>
          <p:cNvPr id="6" name="TextBox 5"/>
          <p:cNvSpPr txBox="1"/>
          <p:nvPr/>
        </p:nvSpPr>
        <p:spPr>
          <a:xfrm>
            <a:off x="924128" y="1360835"/>
            <a:ext cx="10156956" cy="1661993"/>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1.  300 YEARS BEFORE CHRIST ALEXANDER THE GREAT CONQUERED THE </a:t>
            </a:r>
            <a:r>
              <a:rPr lang="en-US" sz="2800" b="1" dirty="0" smtClean="0">
                <a:solidFill>
                  <a:srgbClr val="00EE6C"/>
                </a:solidFill>
                <a:effectLst>
                  <a:outerShdw blurRad="38100" dist="38100" dir="2700000" algn="tl">
                    <a:srgbClr val="000000">
                      <a:alpha val="43137"/>
                    </a:srgbClr>
                  </a:outerShdw>
                </a:effectLst>
              </a:rPr>
              <a:t>WORLD </a:t>
            </a:r>
            <a:r>
              <a:rPr lang="en-US" sz="2800" b="1" dirty="0">
                <a:solidFill>
                  <a:srgbClr val="00EE6C"/>
                </a:solidFill>
                <a:effectLst>
                  <a:outerShdw blurRad="38100" dist="38100" dir="2700000" algn="tl">
                    <a:srgbClr val="000000">
                      <a:alpha val="43137"/>
                    </a:srgbClr>
                  </a:outerShdw>
                </a:effectLst>
              </a:rPr>
              <a:t>AND ESTABLISHED THE GREEK LANGUAGE AS THE UNIVERSAL LANGUAGE</a:t>
            </a:r>
          </a:p>
          <a:p>
            <a:endParaRPr lang="en-US" dirty="0">
              <a:effectLst>
                <a:outerShdw blurRad="38100" dist="38100" dir="2700000" algn="tl">
                  <a:srgbClr val="000000">
                    <a:alpha val="43137"/>
                  </a:srgbClr>
                </a:outerShdw>
              </a:effectLst>
            </a:endParaRPr>
          </a:p>
        </p:txBody>
      </p:sp>
      <p:sp>
        <p:nvSpPr>
          <p:cNvPr id="7" name="TextBox 6"/>
          <p:cNvSpPr txBox="1"/>
          <p:nvPr/>
        </p:nvSpPr>
        <p:spPr>
          <a:xfrm>
            <a:off x="1332690" y="2824030"/>
            <a:ext cx="9351352" cy="1384995"/>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2.  ROME BUILT ROADS – GARRISONS – KEPT A STRONG MILITARY PRESENCE WHICH MADE TRAVEL RELATIVELY SAFE</a:t>
            </a:r>
          </a:p>
        </p:txBody>
      </p:sp>
      <p:sp>
        <p:nvSpPr>
          <p:cNvPr id="8" name="TextBox 7"/>
          <p:cNvSpPr txBox="1"/>
          <p:nvPr/>
        </p:nvSpPr>
        <p:spPr>
          <a:xfrm>
            <a:off x="1429967" y="4357991"/>
            <a:ext cx="9651118" cy="1384995"/>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3.  AFTER 400 YEARS OF SILENCE FROM GOD THERE WAS A WIDE SPREAD EXPECTANCY OF THE COMING OF THE MESSIAH</a:t>
            </a:r>
          </a:p>
        </p:txBody>
      </p:sp>
    </p:spTree>
    <p:extLst>
      <p:ext uri="{BB962C8B-B14F-4D97-AF65-F5344CB8AC3E}">
        <p14:creationId xmlns:p14="http://schemas.microsoft.com/office/powerpoint/2010/main" val="41663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87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924128" y="700391"/>
            <a:ext cx="10009761" cy="523220"/>
          </a:xfrm>
          <a:prstGeom prst="rect">
            <a:avLst/>
          </a:prstGeom>
          <a:noFill/>
        </p:spPr>
        <p:txBody>
          <a:bodyPr wrap="square" rtlCol="0">
            <a:spAutoFit/>
          </a:bodyPr>
          <a:lstStyle/>
          <a:p>
            <a:pPr lvl="0" algn="ctr"/>
            <a:r>
              <a:rPr lang="en-US" sz="2800" b="1" dirty="0">
                <a:solidFill>
                  <a:srgbClr val="FFC000"/>
                </a:solidFill>
              </a:rPr>
              <a:t>HERE’S WHY THE TIMING WAS RIGHT</a:t>
            </a:r>
          </a:p>
        </p:txBody>
      </p:sp>
      <p:sp>
        <p:nvSpPr>
          <p:cNvPr id="4" name="TextBox 3"/>
          <p:cNvSpPr txBox="1"/>
          <p:nvPr/>
        </p:nvSpPr>
        <p:spPr>
          <a:xfrm>
            <a:off x="1118682" y="1420238"/>
            <a:ext cx="9529266" cy="1815882"/>
          </a:xfrm>
          <a:prstGeom prst="rect">
            <a:avLst/>
          </a:prstGeom>
          <a:noFill/>
        </p:spPr>
        <p:txBody>
          <a:bodyPr wrap="square" rtlCol="0">
            <a:spAutoFit/>
          </a:bodyPr>
          <a:lstStyle/>
          <a:p>
            <a:pPr lvl="0" algn="ctr"/>
            <a:r>
              <a:rPr lang="en-US" sz="2800" b="1" dirty="0">
                <a:solidFill>
                  <a:srgbClr val="00EE6C"/>
                </a:solidFill>
              </a:rPr>
              <a:t>4.  THE JEWS WERE CONVINCED AS THEY WATCHED THE CORRUPTION OF THEIR LEADERS AND THEIR FAILURE TO KEEP THE LAW – THEY NEEDED A SAVIOR</a:t>
            </a:r>
          </a:p>
        </p:txBody>
      </p:sp>
      <p:sp>
        <p:nvSpPr>
          <p:cNvPr id="5" name="TextBox 4"/>
          <p:cNvSpPr txBox="1"/>
          <p:nvPr/>
        </p:nvSpPr>
        <p:spPr>
          <a:xfrm>
            <a:off x="1118681" y="3112851"/>
            <a:ext cx="9815208" cy="2246769"/>
          </a:xfrm>
          <a:prstGeom prst="rect">
            <a:avLst/>
          </a:prstGeom>
          <a:noFill/>
        </p:spPr>
        <p:txBody>
          <a:bodyPr wrap="square" rtlCol="0">
            <a:spAutoFit/>
          </a:bodyPr>
          <a:lstStyle/>
          <a:p>
            <a:pPr lvl="0" algn="ctr"/>
            <a:r>
              <a:rPr lang="en-US" sz="2800" b="1" dirty="0">
                <a:solidFill>
                  <a:srgbClr val="00EE6C"/>
                </a:solidFill>
              </a:rPr>
              <a:t>THIS WOULD NOT BE </a:t>
            </a:r>
            <a:r>
              <a:rPr lang="en-US" sz="2800" b="1" dirty="0" smtClean="0">
                <a:solidFill>
                  <a:srgbClr val="00EE6C"/>
                </a:solidFill>
              </a:rPr>
              <a:t>THE </a:t>
            </a:r>
            <a:r>
              <a:rPr lang="en-US" sz="2800" b="1" dirty="0">
                <a:solidFill>
                  <a:srgbClr val="00EE6C"/>
                </a:solidFill>
              </a:rPr>
              <a:t>TIME WE WOULD HAVE PLANNED</a:t>
            </a:r>
          </a:p>
          <a:p>
            <a:pPr lvl="0" algn="ctr"/>
            <a:endParaRPr lang="en-US" sz="2800" b="1" dirty="0">
              <a:solidFill>
                <a:srgbClr val="00EE6C"/>
              </a:solidFill>
            </a:endParaRPr>
          </a:p>
          <a:p>
            <a:pPr lvl="0" algn="ctr"/>
            <a:r>
              <a:rPr lang="en-US" sz="2800" b="1" dirty="0">
                <a:solidFill>
                  <a:srgbClr val="00EE6C"/>
                </a:solidFill>
              </a:rPr>
              <a:t>BUT THESE EVENTS WERE PLANNED BY GOD—IT WASN’T </a:t>
            </a:r>
            <a:r>
              <a:rPr lang="en-US" sz="2800" b="1" dirty="0" smtClean="0">
                <a:solidFill>
                  <a:srgbClr val="00EE6C"/>
                </a:solidFill>
              </a:rPr>
              <a:t>AN </a:t>
            </a:r>
            <a:r>
              <a:rPr lang="en-US" sz="2800" b="1" dirty="0">
                <a:solidFill>
                  <a:srgbClr val="00EE6C"/>
                </a:solidFill>
              </a:rPr>
              <a:t>ACCIDENT</a:t>
            </a:r>
          </a:p>
        </p:txBody>
      </p:sp>
    </p:spTree>
    <p:extLst>
      <p:ext uri="{BB962C8B-B14F-4D97-AF65-F5344CB8AC3E}">
        <p14:creationId xmlns:p14="http://schemas.microsoft.com/office/powerpoint/2010/main" val="30802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1400782" y="426404"/>
            <a:ext cx="9124545" cy="1815882"/>
          </a:xfrm>
          <a:prstGeom prst="rect">
            <a:avLst/>
          </a:prstGeom>
          <a:noFill/>
        </p:spPr>
        <p:txBody>
          <a:bodyPr wrap="square" rtlCol="0">
            <a:spAutoFit/>
          </a:bodyPr>
          <a:lstStyle/>
          <a:p>
            <a:pPr algn="ctr"/>
            <a:r>
              <a:rPr lang="en-US" sz="2800" b="1" dirty="0" smtClean="0">
                <a:solidFill>
                  <a:srgbClr val="00EE6C"/>
                </a:solidFill>
                <a:effectLst>
                  <a:outerShdw blurRad="38100" dist="38100" dir="2700000" algn="tl">
                    <a:srgbClr val="000000">
                      <a:alpha val="43137"/>
                    </a:srgbClr>
                  </a:outerShdw>
                </a:effectLst>
              </a:rPr>
              <a:t>GOD PICKED THE PERFECT TIME IN HISTORY</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AFTER THE RESURRECTION THE GOSPEL SPREAD RAPIDLY THROUGHOUT THE ROMAN EMPIRE</a:t>
            </a:r>
            <a:endParaRPr lang="en-US" sz="2800" b="1" dirty="0">
              <a:solidFill>
                <a:srgbClr val="00EE6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244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1108954" y="487264"/>
            <a:ext cx="9124544" cy="523220"/>
          </a:xfrm>
          <a:prstGeom prst="rect">
            <a:avLst/>
          </a:prstGeom>
          <a:noFill/>
        </p:spPr>
        <p:txBody>
          <a:bodyPr wrap="square" rtlCol="0">
            <a:spAutoFit/>
          </a:bodyPr>
          <a:lstStyle/>
          <a:p>
            <a:pPr algn="ctr"/>
            <a:r>
              <a:rPr lang="en-US" sz="2800" b="1" dirty="0" smtClean="0">
                <a:solidFill>
                  <a:srgbClr val="FFC000"/>
                </a:solidFill>
              </a:rPr>
              <a:t> </a:t>
            </a:r>
            <a:r>
              <a:rPr lang="en-US" sz="2800" b="1" i="1" dirty="0" smtClean="0">
                <a:solidFill>
                  <a:srgbClr val="FFC000"/>
                </a:solidFill>
                <a:effectLst>
                  <a:outerShdw blurRad="38100" dist="38100" dir="2700000" algn="tl">
                    <a:srgbClr val="000000">
                      <a:alpha val="43137"/>
                    </a:srgbClr>
                  </a:outerShdw>
                </a:effectLst>
              </a:rPr>
              <a:t>III.  </a:t>
            </a:r>
            <a:r>
              <a:rPr lang="en-US" sz="2800" b="1" i="1" u="sng" dirty="0" smtClean="0">
                <a:solidFill>
                  <a:srgbClr val="FFC000"/>
                </a:solidFill>
                <a:effectLst>
                  <a:outerShdw blurRad="38100" dist="38100" dir="2700000" algn="tl">
                    <a:srgbClr val="000000">
                      <a:alpha val="43137"/>
                    </a:srgbClr>
                  </a:outerShdw>
                </a:effectLst>
              </a:rPr>
              <a:t>THE PLACE OF JESUS’ BIRTH IS SURPRISING</a:t>
            </a:r>
            <a:endParaRPr lang="en-US" sz="2800" b="1" i="1" u="sng"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19847" y="1497748"/>
            <a:ext cx="10505871" cy="1815882"/>
          </a:xfrm>
          <a:prstGeom prst="rect">
            <a:avLst/>
          </a:prstGeom>
          <a:noFill/>
        </p:spPr>
        <p:txBody>
          <a:bodyPr wrap="square" rtlCol="0">
            <a:spAutoFit/>
          </a:bodyPr>
          <a:lstStyle/>
          <a:p>
            <a:pPr algn="ctr"/>
            <a:r>
              <a:rPr lang="en-US" sz="2800" b="1" dirty="0" smtClean="0">
                <a:solidFill>
                  <a:srgbClr val="00EE6C"/>
                </a:solidFill>
                <a:effectLst>
                  <a:outerShdw blurRad="38100" dist="38100" dir="2700000" algn="tl">
                    <a:srgbClr val="000000">
                      <a:alpha val="43137"/>
                    </a:srgbClr>
                  </a:outerShdw>
                </a:effectLst>
              </a:rPr>
              <a:t>BETHLEHEM – SMALL—INSIGNIFICANT</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WE PROBABLY WOULD HAVE CHOSEN JERUSALEM – ROME– ATHENS –ALEXANDRIA </a:t>
            </a:r>
            <a:endParaRPr lang="en-US" sz="2800" b="1" dirty="0">
              <a:solidFill>
                <a:srgbClr val="00EE6C"/>
              </a:solidFill>
              <a:effectLst>
                <a:outerShdw blurRad="38100" dist="38100" dir="2700000" algn="tl">
                  <a:srgbClr val="000000">
                    <a:alpha val="43137"/>
                  </a:srgbClr>
                </a:outerShdw>
              </a:effectLst>
            </a:endParaRPr>
          </a:p>
        </p:txBody>
      </p:sp>
      <p:sp>
        <p:nvSpPr>
          <p:cNvPr id="3" name="TextBox 2"/>
          <p:cNvSpPr txBox="1"/>
          <p:nvPr/>
        </p:nvSpPr>
        <p:spPr>
          <a:xfrm>
            <a:off x="1264596" y="3589506"/>
            <a:ext cx="9961122" cy="954107"/>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700 YEARS BEFORE CHRIST MICAH PROPHESIED THAT CHRIST WOULD BE BORN IN BETHLEHEM</a:t>
            </a:r>
          </a:p>
        </p:txBody>
      </p:sp>
    </p:spTree>
    <p:extLst>
      <p:ext uri="{BB962C8B-B14F-4D97-AF65-F5344CB8AC3E}">
        <p14:creationId xmlns:p14="http://schemas.microsoft.com/office/powerpoint/2010/main" val="11715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5" name="TextBox 4"/>
          <p:cNvSpPr txBox="1"/>
          <p:nvPr/>
        </p:nvSpPr>
        <p:spPr>
          <a:xfrm>
            <a:off x="1410511" y="652902"/>
            <a:ext cx="9484468" cy="2246769"/>
          </a:xfrm>
          <a:prstGeom prst="rect">
            <a:avLst/>
          </a:prstGeom>
          <a:noFill/>
        </p:spPr>
        <p:txBody>
          <a:bodyPr wrap="square" rtlCol="0">
            <a:spAutoFit/>
          </a:bodyPr>
          <a:lstStyle/>
          <a:p>
            <a:r>
              <a:rPr lang="en-US" sz="2800" dirty="0"/>
              <a:t> </a:t>
            </a:r>
            <a:r>
              <a:rPr lang="en-US" sz="2800" b="1" dirty="0" smtClean="0">
                <a:solidFill>
                  <a:schemeClr val="bg1"/>
                </a:solidFill>
                <a:latin typeface="Tahoma" panose="020B0604030504040204" pitchFamily="34" charset="0"/>
              </a:rPr>
              <a:t>Mic 5:2 </a:t>
            </a:r>
            <a:r>
              <a:rPr lang="en-US" sz="2800" b="1" dirty="0" smtClean="0">
                <a:solidFill>
                  <a:schemeClr val="bg1"/>
                </a:solidFill>
                <a:latin typeface="Trebuchet MS" panose="020B0603020202020204" pitchFamily="34" charset="0"/>
              </a:rPr>
              <a:t>"But </a:t>
            </a:r>
            <a:r>
              <a:rPr lang="en-US" sz="2800" b="1" dirty="0">
                <a:solidFill>
                  <a:schemeClr val="bg1"/>
                </a:solidFill>
                <a:latin typeface="Trebuchet MS" panose="020B0603020202020204" pitchFamily="34" charset="0"/>
              </a:rPr>
              <a:t>you, Bethlehem </a:t>
            </a:r>
            <a:r>
              <a:rPr lang="en-US" sz="2800" b="1" dirty="0" err="1" smtClean="0">
                <a:solidFill>
                  <a:schemeClr val="bg1"/>
                </a:solidFill>
                <a:latin typeface="Trebuchet MS" panose="020B0603020202020204" pitchFamily="34" charset="0"/>
              </a:rPr>
              <a:t>Ephrathah</a:t>
            </a:r>
            <a:r>
              <a:rPr lang="en-US" sz="2800" b="1" dirty="0" smtClean="0">
                <a:solidFill>
                  <a:schemeClr val="bg1"/>
                </a:solidFill>
                <a:latin typeface="Trebuchet MS" panose="020B0603020202020204" pitchFamily="34" charset="0"/>
              </a:rPr>
              <a:t>, though </a:t>
            </a:r>
            <a:r>
              <a:rPr lang="en-US" sz="2800" b="1" dirty="0">
                <a:solidFill>
                  <a:schemeClr val="bg1"/>
                </a:solidFill>
                <a:latin typeface="Trebuchet MS" panose="020B0603020202020204" pitchFamily="34" charset="0"/>
              </a:rPr>
              <a:t>you are small among the clans </a:t>
            </a:r>
            <a:r>
              <a:rPr lang="en-US" sz="2800" b="1" baseline="30000" dirty="0">
                <a:solidFill>
                  <a:schemeClr val="bg1"/>
                </a:solidFill>
                <a:latin typeface="Trebuchet MS" panose="020B0603020202020204" pitchFamily="34" charset="0"/>
              </a:rPr>
              <a:t>b</a:t>
            </a:r>
            <a:r>
              <a:rPr lang="en-US" sz="2800" b="1" dirty="0">
                <a:solidFill>
                  <a:schemeClr val="bg1"/>
                </a:solidFill>
                <a:latin typeface="Trebuchet MS" panose="020B0603020202020204" pitchFamily="34" charset="0"/>
              </a:rPr>
              <a:t>  of </a:t>
            </a:r>
            <a:r>
              <a:rPr lang="en-US" sz="2800" b="1" dirty="0" smtClean="0">
                <a:solidFill>
                  <a:schemeClr val="bg1"/>
                </a:solidFill>
                <a:latin typeface="Trebuchet MS" panose="020B0603020202020204" pitchFamily="34" charset="0"/>
              </a:rPr>
              <a:t>Judah,  out </a:t>
            </a:r>
            <a:r>
              <a:rPr lang="en-US" sz="2800" b="1" dirty="0">
                <a:solidFill>
                  <a:schemeClr val="bg1"/>
                </a:solidFill>
                <a:latin typeface="Trebuchet MS" panose="020B0603020202020204" pitchFamily="34" charset="0"/>
              </a:rPr>
              <a:t>of you will come for </a:t>
            </a:r>
            <a:r>
              <a:rPr lang="en-US" sz="2800" b="1" dirty="0" smtClean="0">
                <a:solidFill>
                  <a:schemeClr val="bg1"/>
                </a:solidFill>
                <a:latin typeface="Trebuchet MS" panose="020B0603020202020204" pitchFamily="34" charset="0"/>
              </a:rPr>
              <a:t>me one </a:t>
            </a:r>
            <a:r>
              <a:rPr lang="en-US" sz="2800" b="1" dirty="0">
                <a:solidFill>
                  <a:schemeClr val="bg1"/>
                </a:solidFill>
                <a:latin typeface="Trebuchet MS" panose="020B0603020202020204" pitchFamily="34" charset="0"/>
              </a:rPr>
              <a:t>who will be ruler over </a:t>
            </a:r>
            <a:r>
              <a:rPr lang="en-US" sz="2800" b="1" dirty="0" smtClean="0">
                <a:solidFill>
                  <a:schemeClr val="bg1"/>
                </a:solidFill>
                <a:latin typeface="Trebuchet MS" panose="020B0603020202020204" pitchFamily="34" charset="0"/>
              </a:rPr>
              <a:t>Israel, whose </a:t>
            </a:r>
            <a:r>
              <a:rPr lang="en-US" sz="2800" b="1" dirty="0">
                <a:solidFill>
                  <a:schemeClr val="bg1"/>
                </a:solidFill>
                <a:latin typeface="Trebuchet MS" panose="020B0603020202020204" pitchFamily="34" charset="0"/>
              </a:rPr>
              <a:t>origins </a:t>
            </a:r>
            <a:r>
              <a:rPr lang="en-US" sz="2800" b="1" baseline="30000" dirty="0">
                <a:solidFill>
                  <a:schemeClr val="bg1"/>
                </a:solidFill>
                <a:latin typeface="Trebuchet MS" panose="020B0603020202020204" pitchFamily="34" charset="0"/>
              </a:rPr>
              <a:t>c</a:t>
            </a:r>
            <a:r>
              <a:rPr lang="en-US" sz="2800" b="1" dirty="0">
                <a:solidFill>
                  <a:schemeClr val="bg1"/>
                </a:solidFill>
                <a:latin typeface="Trebuchet MS" panose="020B0603020202020204" pitchFamily="34" charset="0"/>
              </a:rPr>
              <a:t>  are from of </a:t>
            </a:r>
            <a:r>
              <a:rPr lang="en-US" sz="2800" b="1" dirty="0" smtClean="0">
                <a:solidFill>
                  <a:schemeClr val="bg1"/>
                </a:solidFill>
                <a:latin typeface="Trebuchet MS" panose="020B0603020202020204" pitchFamily="34" charset="0"/>
              </a:rPr>
              <a:t>old, from </a:t>
            </a:r>
            <a:r>
              <a:rPr lang="en-US" sz="2800" b="1" dirty="0">
                <a:solidFill>
                  <a:schemeClr val="bg1"/>
                </a:solidFill>
                <a:latin typeface="Trebuchet MS" panose="020B0603020202020204" pitchFamily="34" charset="0"/>
              </a:rPr>
              <a:t>ancient times. </a:t>
            </a:r>
            <a:r>
              <a:rPr lang="en-US" sz="2800" b="1" baseline="30000" dirty="0">
                <a:solidFill>
                  <a:schemeClr val="bg1"/>
                </a:solidFill>
                <a:latin typeface="Trebuchet MS" panose="020B0603020202020204" pitchFamily="34" charset="0"/>
              </a:rPr>
              <a:t>d</a:t>
            </a:r>
            <a:r>
              <a:rPr lang="en-US" sz="2800" b="1" dirty="0">
                <a:solidFill>
                  <a:schemeClr val="bg1"/>
                </a:solidFill>
                <a:latin typeface="Trebuchet MS" panose="020B0603020202020204" pitchFamily="34" charset="0"/>
              </a:rPr>
              <a:t> " </a:t>
            </a:r>
          </a:p>
          <a:p>
            <a:pPr marR="2390"/>
            <a:endParaRPr lang="en-US" sz="2800" b="1" dirty="0">
              <a:solidFill>
                <a:schemeClr val="bg1"/>
              </a:solidFill>
              <a:latin typeface="Tahoma" panose="020B0604030504040204" pitchFamily="34" charset="0"/>
            </a:endParaRPr>
          </a:p>
        </p:txBody>
      </p:sp>
    </p:spTree>
    <p:extLst>
      <p:ext uri="{BB962C8B-B14F-4D97-AF65-F5344CB8AC3E}">
        <p14:creationId xmlns:p14="http://schemas.microsoft.com/office/powerpoint/2010/main" val="38142748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914400" y="465330"/>
            <a:ext cx="10145949" cy="954107"/>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IV.  </a:t>
            </a:r>
            <a:r>
              <a:rPr lang="en-US" sz="2800" b="1" i="1" u="sng" dirty="0" smtClean="0">
                <a:solidFill>
                  <a:srgbClr val="FFC000"/>
                </a:solidFill>
                <a:effectLst>
                  <a:outerShdw blurRad="38100" dist="38100" dir="2700000" algn="tl">
                    <a:srgbClr val="000000">
                      <a:alpha val="43137"/>
                    </a:srgbClr>
                  </a:outerShdw>
                </a:effectLst>
              </a:rPr>
              <a:t>THE SEEMINGLY UNEVENTFUL NATURE OF JESUS’ BIRTH</a:t>
            </a:r>
            <a:endParaRPr lang="en-US" sz="2800" b="1" i="1" u="sng"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914400" y="1886800"/>
            <a:ext cx="10389140" cy="2246769"/>
          </a:xfrm>
          <a:prstGeom prst="rect">
            <a:avLst/>
          </a:prstGeom>
          <a:noFill/>
        </p:spPr>
        <p:txBody>
          <a:bodyPr wrap="square" rtlCol="0">
            <a:spAutoFit/>
          </a:bodyPr>
          <a:lstStyle/>
          <a:p>
            <a:pPr algn="ctr"/>
            <a:r>
              <a:rPr lang="en-US" sz="2800" b="1" dirty="0" smtClean="0">
                <a:solidFill>
                  <a:srgbClr val="00EE6C"/>
                </a:solidFill>
                <a:effectLst>
                  <a:outerShdw blurRad="38100" dist="38100" dir="2700000" algn="tl">
                    <a:srgbClr val="000000">
                      <a:alpha val="43137"/>
                    </a:srgbClr>
                  </a:outerShdw>
                </a:effectLst>
              </a:rPr>
              <a:t>WHAT AN EVENT</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GOD COMING TO EARTH AND BECOMING A MAN</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THIS IS BIG NEWS</a:t>
            </a:r>
            <a:endParaRPr lang="en-US" sz="2800" b="1" dirty="0">
              <a:solidFill>
                <a:srgbClr val="00EE6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144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914400" y="671724"/>
            <a:ext cx="10145949" cy="954107"/>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IV.  </a:t>
            </a:r>
            <a:r>
              <a:rPr lang="en-US" sz="2800" b="1" i="1" u="sng" dirty="0" smtClean="0">
                <a:solidFill>
                  <a:srgbClr val="FFC000"/>
                </a:solidFill>
                <a:effectLst>
                  <a:outerShdw blurRad="38100" dist="38100" dir="2700000" algn="tl">
                    <a:srgbClr val="000000">
                      <a:alpha val="43137"/>
                    </a:srgbClr>
                  </a:outerShdw>
                </a:effectLst>
              </a:rPr>
              <a:t>THE SEEMINGLY UNEVENTFUL NATURE OF JESUS’ BIRTH</a:t>
            </a:r>
            <a:endParaRPr lang="en-US" sz="2800" b="1" i="1" u="sng" dirty="0">
              <a:solidFill>
                <a:srgbClr val="FFC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1153176" y="1651012"/>
            <a:ext cx="10114970" cy="1012024"/>
          </a:xfrm>
          <a:prstGeom prst="rect">
            <a:avLst/>
          </a:prstGeom>
        </p:spPr>
      </p:pic>
      <p:sp>
        <p:nvSpPr>
          <p:cNvPr id="6" name="TextBox 5"/>
          <p:cNvSpPr txBox="1"/>
          <p:nvPr/>
        </p:nvSpPr>
        <p:spPr>
          <a:xfrm>
            <a:off x="1395469" y="2503905"/>
            <a:ext cx="9630383" cy="1384995"/>
          </a:xfrm>
          <a:prstGeom prst="rect">
            <a:avLst/>
          </a:prstGeom>
          <a:noFill/>
        </p:spPr>
        <p:txBody>
          <a:bodyPr wrap="square" rtlCol="0">
            <a:spAutoFit/>
          </a:bodyPr>
          <a:lstStyle/>
          <a:p>
            <a:pPr lvl="0"/>
            <a:r>
              <a:rPr lang="en-US" sz="2800" b="1" dirty="0">
                <a:solidFill>
                  <a:srgbClr val="FFFFFF"/>
                </a:solidFill>
                <a:latin typeface="Tahoma" panose="020B0604030504040204" pitchFamily="34" charset="0"/>
              </a:rPr>
              <a:t>Luke 2:6  ….</a:t>
            </a:r>
            <a:r>
              <a:rPr lang="en-US" sz="2800" b="1" dirty="0">
                <a:solidFill>
                  <a:srgbClr val="FFFFFF"/>
                </a:solidFill>
                <a:latin typeface="Trebuchet MS" panose="020B0603020202020204" pitchFamily="34" charset="0"/>
              </a:rPr>
              <a:t>the time came for the baby to be born, </a:t>
            </a:r>
            <a:r>
              <a:rPr lang="en-US" sz="2800" b="1" baseline="30000" dirty="0">
                <a:solidFill>
                  <a:srgbClr val="FFFFFF"/>
                </a:solidFill>
                <a:latin typeface="Trebuchet MS" panose="020B0603020202020204" pitchFamily="34" charset="0"/>
              </a:rPr>
              <a:t>7</a:t>
            </a:r>
            <a:r>
              <a:rPr lang="en-US" sz="2800" b="1" dirty="0">
                <a:solidFill>
                  <a:srgbClr val="FFFFFF"/>
                </a:solidFill>
                <a:latin typeface="Trebuchet MS" panose="020B0603020202020204" pitchFamily="34" charset="0"/>
              </a:rPr>
              <a:t> and she gave birth to her firstborn, a son. </a:t>
            </a:r>
            <a:endParaRPr lang="en-US" sz="2800" dirty="0">
              <a:solidFill>
                <a:srgbClr val="000000"/>
              </a:solidFill>
              <a:latin typeface="Tahoma" panose="020B0604030504040204" pitchFamily="34" charset="0"/>
            </a:endParaRPr>
          </a:p>
          <a:p>
            <a:pPr marR="1350" lvl="0"/>
            <a:endParaRPr lang="en-US" sz="2800" dirty="0">
              <a:solidFill>
                <a:srgbClr val="000000"/>
              </a:solidFill>
              <a:latin typeface="Tahoma" panose="020B0604030504040204" pitchFamily="34" charset="0"/>
            </a:endParaRPr>
          </a:p>
        </p:txBody>
      </p:sp>
      <p:sp>
        <p:nvSpPr>
          <p:cNvPr id="7" name="TextBox 6"/>
          <p:cNvSpPr txBox="1"/>
          <p:nvPr/>
        </p:nvSpPr>
        <p:spPr>
          <a:xfrm>
            <a:off x="1118679" y="3617153"/>
            <a:ext cx="10183961" cy="3046988"/>
          </a:xfrm>
          <a:prstGeom prst="rect">
            <a:avLst/>
          </a:prstGeom>
          <a:noFill/>
        </p:spPr>
        <p:txBody>
          <a:bodyPr wrap="square" rtlCol="0">
            <a:spAutoFit/>
          </a:bodyPr>
          <a:lstStyle/>
          <a:p>
            <a:pPr lvl="0" algn="ctr"/>
            <a:r>
              <a:rPr lang="en-US" sz="2800" b="1" dirty="0">
                <a:solidFill>
                  <a:srgbClr val="00EE6C"/>
                </a:solidFill>
                <a:effectLst>
                  <a:outerShdw blurRad="38100" dist="38100" dir="2700000" algn="tl">
                    <a:srgbClr val="000000">
                      <a:alpha val="43137"/>
                    </a:srgbClr>
                  </a:outerShdw>
                </a:effectLst>
              </a:rPr>
              <a:t>HOW ORDINARY – THIS COULD HAVE BEEN SAID ABOUT ANY BABY</a:t>
            </a:r>
          </a:p>
          <a:p>
            <a:pPr lvl="0" algn="ctr"/>
            <a:endParaRPr lang="en-US" sz="2400" b="1" dirty="0">
              <a:solidFill>
                <a:srgbClr val="00EE6C"/>
              </a:solidFill>
              <a:effectLst>
                <a:outerShdw blurRad="38100" dist="38100" dir="2700000" algn="tl">
                  <a:srgbClr val="000000">
                    <a:alpha val="43137"/>
                  </a:srgbClr>
                </a:outerShdw>
              </a:effectLst>
            </a:endParaRPr>
          </a:p>
          <a:p>
            <a:pPr lvl="0" algn="ctr"/>
            <a:r>
              <a:rPr lang="en-US" sz="2800" b="1" dirty="0">
                <a:solidFill>
                  <a:srgbClr val="00EE6C"/>
                </a:solidFill>
                <a:effectLst>
                  <a:outerShdw blurRad="38100" dist="38100" dir="2700000" algn="tl">
                    <a:srgbClr val="000000">
                      <a:alpha val="43137"/>
                    </a:srgbClr>
                  </a:outerShdw>
                </a:effectLst>
              </a:rPr>
              <a:t>WE WOULD HAVE HAD NEWS CREWS ON THE SCENE – INTERVIEWS WITH MARY AND JOSEPH – REGULAR PROGRAMING WOULD HAVE BEEN INTERRUPED WITH A “BREAKING NEWS”</a:t>
            </a:r>
          </a:p>
        </p:txBody>
      </p:sp>
    </p:spTree>
    <p:extLst>
      <p:ext uri="{BB962C8B-B14F-4D97-AF65-F5344CB8AC3E}">
        <p14:creationId xmlns:p14="http://schemas.microsoft.com/office/powerpoint/2010/main" val="79849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1021405" y="807030"/>
            <a:ext cx="9805480" cy="954107"/>
          </a:xfrm>
          <a:prstGeom prst="rect">
            <a:avLst/>
          </a:prstGeom>
          <a:noFill/>
        </p:spPr>
        <p:txBody>
          <a:bodyPr wrap="square" rtlCol="0">
            <a:spAutoFit/>
          </a:bodyPr>
          <a:lstStyle/>
          <a:p>
            <a:pPr algn="ctr"/>
            <a:r>
              <a:rPr lang="en-US" sz="2800" b="1" i="1" dirty="0" smtClean="0">
                <a:solidFill>
                  <a:srgbClr val="FFC000"/>
                </a:solidFill>
              </a:rPr>
              <a:t>V.  </a:t>
            </a:r>
            <a:r>
              <a:rPr lang="en-US" sz="2800" b="1" i="1" u="sng" dirty="0" smtClean="0">
                <a:solidFill>
                  <a:srgbClr val="FFC000"/>
                </a:solidFill>
              </a:rPr>
              <a:t>THE ONES WHO RECEIVED THE ANNOUNCENT OF JESUS’ BIRTH</a:t>
            </a:r>
            <a:endParaRPr lang="en-US" sz="2800" b="1" i="1" u="sng" dirty="0">
              <a:solidFill>
                <a:srgbClr val="FFC000"/>
              </a:solidFill>
            </a:endParaRPr>
          </a:p>
        </p:txBody>
      </p:sp>
      <p:sp>
        <p:nvSpPr>
          <p:cNvPr id="3" name="TextBox 2"/>
          <p:cNvSpPr txBox="1"/>
          <p:nvPr/>
        </p:nvSpPr>
        <p:spPr>
          <a:xfrm>
            <a:off x="1079771" y="1843185"/>
            <a:ext cx="10087583" cy="2246769"/>
          </a:xfrm>
          <a:prstGeom prst="rect">
            <a:avLst/>
          </a:prstGeom>
          <a:noFill/>
        </p:spPr>
        <p:txBody>
          <a:bodyPr wrap="square" rtlCol="0">
            <a:spAutoFit/>
          </a:bodyPr>
          <a:lstStyle/>
          <a:p>
            <a:pPr algn="ctr"/>
            <a:r>
              <a:rPr lang="en-US" sz="2800" b="1" dirty="0" smtClean="0">
                <a:solidFill>
                  <a:srgbClr val="00EE6C"/>
                </a:solidFill>
              </a:rPr>
              <a:t>THE SHEPHERDS OUT IN THEIR FIELDS  -- A LOWER CLASS OF SOCIETY</a:t>
            </a:r>
          </a:p>
          <a:p>
            <a:pPr algn="ctr"/>
            <a:endParaRPr lang="en-US" sz="2800" b="1" dirty="0">
              <a:solidFill>
                <a:srgbClr val="00EE6C"/>
              </a:solidFill>
            </a:endParaRPr>
          </a:p>
          <a:p>
            <a:pPr algn="ctr"/>
            <a:r>
              <a:rPr lang="en-US" sz="2800" b="1" dirty="0" smtClean="0">
                <a:solidFill>
                  <a:srgbClr val="00EE6C"/>
                </a:solidFill>
              </a:rPr>
              <a:t>WE WOULD HAVE PICKED THE THEOLOGIANS OF THE DAY</a:t>
            </a:r>
            <a:endParaRPr lang="en-US" sz="2800" b="1" dirty="0">
              <a:solidFill>
                <a:srgbClr val="00EE6C"/>
              </a:solidFill>
            </a:endParaRPr>
          </a:p>
        </p:txBody>
      </p:sp>
      <p:sp>
        <p:nvSpPr>
          <p:cNvPr id="5" name="TextBox 4"/>
          <p:cNvSpPr txBox="1"/>
          <p:nvPr/>
        </p:nvSpPr>
        <p:spPr>
          <a:xfrm>
            <a:off x="1153625" y="4030424"/>
            <a:ext cx="10184860" cy="2246769"/>
          </a:xfrm>
          <a:prstGeom prst="rect">
            <a:avLst/>
          </a:prstGeom>
          <a:noFill/>
        </p:spPr>
        <p:txBody>
          <a:bodyPr wrap="square" rtlCol="0">
            <a:spAutoFit/>
          </a:bodyPr>
          <a:lstStyle/>
          <a:p>
            <a:pPr lvl="0" algn="ctr"/>
            <a:r>
              <a:rPr lang="en-US" sz="2800" b="1" dirty="0">
                <a:solidFill>
                  <a:srgbClr val="00EE6C"/>
                </a:solidFill>
              </a:rPr>
              <a:t>MAYBE WE WOULD HAVE CHOSEN THE PHARISEES</a:t>
            </a:r>
          </a:p>
          <a:p>
            <a:pPr lvl="0" algn="ctr"/>
            <a:endParaRPr lang="en-US" sz="2800" b="1" dirty="0">
              <a:solidFill>
                <a:srgbClr val="00EE6C"/>
              </a:solidFill>
            </a:endParaRPr>
          </a:p>
          <a:p>
            <a:pPr lvl="0" algn="ctr"/>
            <a:r>
              <a:rPr lang="en-US" sz="2800" b="1" dirty="0">
                <a:solidFill>
                  <a:srgbClr val="00EE6C"/>
                </a:solidFill>
              </a:rPr>
              <a:t>OR KING HEROD</a:t>
            </a:r>
          </a:p>
          <a:p>
            <a:pPr lvl="0" algn="ctr"/>
            <a:endParaRPr lang="en-US" sz="2800" b="1" dirty="0">
              <a:solidFill>
                <a:srgbClr val="00EE6C"/>
              </a:solidFill>
            </a:endParaRPr>
          </a:p>
          <a:p>
            <a:pPr lvl="0" algn="ctr"/>
            <a:r>
              <a:rPr lang="en-US" sz="2800" b="1" dirty="0">
                <a:solidFill>
                  <a:srgbClr val="00EE6C"/>
                </a:solidFill>
              </a:rPr>
              <a:t>NOT LOWLY SHEPHERDS</a:t>
            </a:r>
          </a:p>
        </p:txBody>
      </p:sp>
    </p:spTree>
    <p:extLst>
      <p:ext uri="{BB962C8B-B14F-4D97-AF65-F5344CB8AC3E}">
        <p14:creationId xmlns:p14="http://schemas.microsoft.com/office/powerpoint/2010/main" val="35326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reat Birthday and Christmas Gifts for Seniors - Holidappy - Celebr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2733472" y="566670"/>
            <a:ext cx="5690681" cy="3580327"/>
          </a:xfrm>
          <a:prstGeom prst="rect">
            <a:avLst/>
          </a:prstGeom>
        </p:spPr>
      </p:pic>
      <p:sp>
        <p:nvSpPr>
          <p:cNvPr id="4" name="TextBox 3"/>
          <p:cNvSpPr txBox="1"/>
          <p:nvPr/>
        </p:nvSpPr>
        <p:spPr>
          <a:xfrm>
            <a:off x="1410511" y="4404575"/>
            <a:ext cx="8968901" cy="954107"/>
          </a:xfrm>
          <a:prstGeom prst="rect">
            <a:avLst/>
          </a:prstGeom>
          <a:noFill/>
        </p:spPr>
        <p:txBody>
          <a:bodyPr wrap="square" rtlCol="0">
            <a:spAutoFit/>
          </a:bodyPr>
          <a:lstStyle/>
          <a:p>
            <a:pPr algn="ctr"/>
            <a:r>
              <a:rPr lang="en-US" sz="2800" b="1" dirty="0" smtClean="0">
                <a:solidFill>
                  <a:srgbClr val="C00000"/>
                </a:solidFill>
              </a:rPr>
              <a:t>WE ALL LIKE GIFTS – AND THE SURPRISES THAT COME WITH THEM</a:t>
            </a:r>
            <a:endParaRPr lang="en-US" sz="2800" b="1" dirty="0">
              <a:solidFill>
                <a:srgbClr val="C00000"/>
              </a:solidFill>
            </a:endParaRPr>
          </a:p>
        </p:txBody>
      </p:sp>
    </p:spTree>
    <p:extLst>
      <p:ext uri="{BB962C8B-B14F-4D97-AF65-F5344CB8AC3E}">
        <p14:creationId xmlns:p14="http://schemas.microsoft.com/office/powerpoint/2010/main" val="303375116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088"/>
            <a:ext cx="12192000" cy="6934088"/>
          </a:xfrm>
          <a:prstGeom prst="rect">
            <a:avLst/>
          </a:prstGeom>
          <a:noFill/>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865762" y="705843"/>
            <a:ext cx="102918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800" b="1" dirty="0" smtClean="0">
                <a:solidFill>
                  <a:srgbClr val="00FF00"/>
                </a:solidFill>
                <a:effectLst>
                  <a:outerShdw blurRad="38100" dist="38100" dir="2700000" algn="tl">
                    <a:srgbClr val="000000">
                      <a:alpha val="43137"/>
                    </a:srgbClr>
                  </a:outerShdw>
                </a:effectLst>
              </a:rPr>
              <a:t>NOW THAT WE HAVE LOOKED AT SOME CHRISTMAS SURPRISES – LET’S LOOK AT SOME CHRISTMAS GIFTS</a:t>
            </a:r>
          </a:p>
        </p:txBody>
      </p:sp>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Tree>
    <p:extLst>
      <p:ext uri="{BB962C8B-B14F-4D97-AF65-F5344CB8AC3E}">
        <p14:creationId xmlns:p14="http://schemas.microsoft.com/office/powerpoint/2010/main" val="624857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74468435"/>
      </p:ext>
    </p:extLst>
  </p:cSld>
  <p:clrMapOvr>
    <a:masterClrMapping/>
  </p:clrMapOvr>
  <p:transition>
    <p:wipe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651753" y="641500"/>
            <a:ext cx="10593421" cy="3108543"/>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  </a:t>
            </a:r>
            <a:r>
              <a:rPr lang="en-US" sz="2800" b="1" i="1" u="sng" dirty="0" smtClean="0">
                <a:solidFill>
                  <a:srgbClr val="FFC000"/>
                </a:solidFill>
                <a:effectLst>
                  <a:outerShdw blurRad="38100" dist="38100" dir="2700000" algn="tl">
                    <a:srgbClr val="000000">
                      <a:alpha val="43137"/>
                    </a:srgbClr>
                  </a:outerShdw>
                </a:effectLst>
              </a:rPr>
              <a:t>GOD’S USE OF ORDINARY PEOPLE</a:t>
            </a:r>
          </a:p>
          <a:p>
            <a:pPr algn="ctr"/>
            <a:endParaRPr lang="en-US" sz="2800" b="1" dirty="0">
              <a:solidFill>
                <a:srgbClr val="FFC000"/>
              </a:solidFill>
              <a:effectLst>
                <a:outerShdw blurRad="38100" dist="38100" dir="2700000" algn="tl">
                  <a:srgbClr val="000000">
                    <a:alpha val="43137"/>
                  </a:srgbClr>
                </a:outerShdw>
              </a:effectLst>
            </a:endParaRPr>
          </a:p>
          <a:p>
            <a:pPr algn="ctr"/>
            <a:r>
              <a:rPr lang="en-US" sz="2800" b="1" dirty="0" smtClean="0">
                <a:solidFill>
                  <a:srgbClr val="FFC000"/>
                </a:solidFill>
                <a:effectLst>
                  <a:outerShdw blurRad="38100" dist="38100" dir="2700000" algn="tl">
                    <a:srgbClr val="000000">
                      <a:alpha val="43137"/>
                    </a:srgbClr>
                  </a:outerShdw>
                </a:effectLst>
              </a:rPr>
              <a:t>WE WOULD NOT HAVE CHOSEN MARY &amp; JOSEPH – BUT GOD DID</a:t>
            </a:r>
          </a:p>
          <a:p>
            <a:pPr algn="ctr"/>
            <a:endParaRPr lang="en-US" sz="2800" b="1" dirty="0">
              <a:solidFill>
                <a:srgbClr val="FFC000"/>
              </a:solidFill>
              <a:effectLst>
                <a:outerShdw blurRad="38100" dist="38100" dir="2700000" algn="tl">
                  <a:srgbClr val="000000">
                    <a:alpha val="43137"/>
                  </a:srgbClr>
                </a:outerShdw>
              </a:effectLst>
            </a:endParaRPr>
          </a:p>
          <a:p>
            <a:pPr algn="ctr"/>
            <a:r>
              <a:rPr lang="en-US" sz="2800" b="1" dirty="0" smtClean="0">
                <a:solidFill>
                  <a:srgbClr val="FFC000"/>
                </a:solidFill>
                <a:effectLst>
                  <a:outerShdw blurRad="38100" dist="38100" dir="2700000" algn="tl">
                    <a:srgbClr val="000000">
                      <a:alpha val="43137"/>
                    </a:srgbClr>
                  </a:outerShdw>
                </a:effectLst>
              </a:rPr>
              <a:t>GOD DOESN’T USE SUPERSTARS– EDUCATED GENIUSES– THOSE HIGH ON THE ECONOMIC PLAIN</a:t>
            </a:r>
            <a:endParaRPr lang="en-US" sz="2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74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651753" y="641500"/>
            <a:ext cx="10593421" cy="830997"/>
          </a:xfrm>
          <a:prstGeom prst="rect">
            <a:avLst/>
          </a:prstGeom>
          <a:noFill/>
        </p:spPr>
        <p:txBody>
          <a:bodyPr wrap="square" rtlCol="0">
            <a:spAutoFit/>
          </a:bodyPr>
          <a:lstStyle/>
          <a:p>
            <a:pPr algn="ctr"/>
            <a:r>
              <a:rPr lang="en-US" sz="2400" b="1" i="1" dirty="0" smtClean="0">
                <a:solidFill>
                  <a:srgbClr val="FFC000"/>
                </a:solidFill>
                <a:effectLst>
                  <a:outerShdw blurRad="38100" dist="38100" dir="2700000" algn="tl">
                    <a:srgbClr val="000000">
                      <a:alpha val="43137"/>
                    </a:srgbClr>
                  </a:outerShdw>
                </a:effectLst>
              </a:rPr>
              <a:t>I.  </a:t>
            </a:r>
            <a:r>
              <a:rPr lang="en-US" sz="2400" b="1" i="1" u="sng" dirty="0" smtClean="0">
                <a:solidFill>
                  <a:srgbClr val="FFC000"/>
                </a:solidFill>
                <a:effectLst>
                  <a:outerShdw blurRad="38100" dist="38100" dir="2700000" algn="tl">
                    <a:srgbClr val="000000">
                      <a:alpha val="43137"/>
                    </a:srgbClr>
                  </a:outerShdw>
                </a:effectLst>
              </a:rPr>
              <a:t>GOD’S USE OF ORDINARY PEOPLE</a:t>
            </a:r>
          </a:p>
          <a:p>
            <a:pPr algn="ctr"/>
            <a:endParaRPr lang="en-US" sz="2400" b="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16604" y="1443841"/>
            <a:ext cx="11001983" cy="3970318"/>
          </a:xfrm>
          <a:prstGeom prst="rect">
            <a:avLst/>
          </a:prstGeom>
          <a:noFill/>
        </p:spPr>
        <p:txBody>
          <a:bodyPr wrap="square" rtlCol="0">
            <a:spAutoFit/>
          </a:bodyPr>
          <a:lstStyle/>
          <a:p>
            <a:pPr lvl="0"/>
            <a:r>
              <a:rPr lang="en-US" sz="2800" b="1" dirty="0" smtClean="0">
                <a:solidFill>
                  <a:srgbClr val="FFFFFF"/>
                </a:solidFill>
                <a:latin typeface="Tahoma" panose="020B0604030504040204" pitchFamily="34" charset="0"/>
              </a:rPr>
              <a:t>1 </a:t>
            </a:r>
            <a:r>
              <a:rPr lang="en-US" sz="2800" b="1" dirty="0" err="1" smtClean="0">
                <a:solidFill>
                  <a:srgbClr val="FFFFFF"/>
                </a:solidFill>
                <a:latin typeface="Tahoma" panose="020B0604030504040204" pitchFamily="34" charset="0"/>
              </a:rPr>
              <a:t>Cor</a:t>
            </a:r>
            <a:r>
              <a:rPr lang="en-US" sz="2800" b="1" dirty="0" smtClean="0">
                <a:solidFill>
                  <a:srgbClr val="FFFFFF"/>
                </a:solidFill>
                <a:latin typeface="Tahoma" panose="020B0604030504040204" pitchFamily="34" charset="0"/>
              </a:rPr>
              <a:t> 1:26-30  </a:t>
            </a:r>
            <a:r>
              <a:rPr lang="en-US" sz="2800" b="1" dirty="0" smtClean="0">
                <a:solidFill>
                  <a:srgbClr val="FFFFFF"/>
                </a:solidFill>
                <a:latin typeface="Trebuchet MS" panose="020B0603020202020204" pitchFamily="34" charset="0"/>
              </a:rPr>
              <a:t>For you see your calling, brethren, that not many wise according to the flesh, not many mighty, not many noble, </a:t>
            </a:r>
            <a:r>
              <a:rPr lang="en-US" sz="2800" b="1" i="1" dirty="0" smtClean="0">
                <a:solidFill>
                  <a:srgbClr val="FFFFFF"/>
                </a:solidFill>
                <a:latin typeface="Trebuchet MS" panose="020B0603020202020204" pitchFamily="34" charset="0"/>
              </a:rPr>
              <a:t>are called. </a:t>
            </a:r>
            <a:r>
              <a:rPr lang="en-US" sz="2800" b="1" dirty="0" smtClean="0">
                <a:solidFill>
                  <a:srgbClr val="FFFFFF"/>
                </a:solidFill>
                <a:latin typeface="Trebuchet MS" panose="020B0603020202020204" pitchFamily="34" charset="0"/>
              </a:rPr>
              <a:t> </a:t>
            </a:r>
            <a:r>
              <a:rPr lang="en-US" sz="2800" b="1" baseline="30000" dirty="0" smtClean="0">
                <a:solidFill>
                  <a:srgbClr val="FFFFFF"/>
                </a:solidFill>
                <a:latin typeface="Trebuchet MS" panose="020B0603020202020204" pitchFamily="34" charset="0"/>
              </a:rPr>
              <a:t>27</a:t>
            </a:r>
            <a:r>
              <a:rPr lang="en-US" sz="2800" b="1" dirty="0" smtClean="0">
                <a:solidFill>
                  <a:srgbClr val="FFFFFF"/>
                </a:solidFill>
                <a:latin typeface="Trebuchet MS" panose="020B0603020202020204" pitchFamily="34" charset="0"/>
              </a:rPr>
              <a:t> But God has chosen the foolish things of the world to put to shame the wise, and God has chosen the weak things of the world to put to shame the things which are mighty; </a:t>
            </a:r>
            <a:r>
              <a:rPr lang="en-US" sz="2800" b="1" baseline="30000" dirty="0" smtClean="0">
                <a:solidFill>
                  <a:srgbClr val="FFFFFF"/>
                </a:solidFill>
                <a:latin typeface="Trebuchet MS" panose="020B0603020202020204" pitchFamily="34" charset="0"/>
              </a:rPr>
              <a:t>28</a:t>
            </a:r>
            <a:r>
              <a:rPr lang="en-US" sz="2800" b="1" dirty="0" smtClean="0">
                <a:solidFill>
                  <a:srgbClr val="FFFFFF"/>
                </a:solidFill>
                <a:latin typeface="Trebuchet MS" panose="020B0603020202020204" pitchFamily="34" charset="0"/>
              </a:rPr>
              <a:t> and the base things of the world and the things which are despised God has chosen, and the things which are not, to bring to nothing the things that are, </a:t>
            </a:r>
            <a:r>
              <a:rPr lang="en-US" sz="2800" b="1" baseline="30000" dirty="0" smtClean="0">
                <a:solidFill>
                  <a:srgbClr val="FFFFFF"/>
                </a:solidFill>
                <a:latin typeface="Trebuchet MS" panose="020B0603020202020204" pitchFamily="34" charset="0"/>
              </a:rPr>
              <a:t>29</a:t>
            </a:r>
            <a:r>
              <a:rPr lang="en-US" sz="2800" b="1" dirty="0" smtClean="0">
                <a:solidFill>
                  <a:srgbClr val="FFFFFF"/>
                </a:solidFill>
                <a:latin typeface="Trebuchet MS" panose="020B0603020202020204" pitchFamily="34" charset="0"/>
              </a:rPr>
              <a:t> that no flesh should glory in His presence. </a:t>
            </a:r>
            <a:endParaRPr lang="en-US" sz="2800" b="1"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307365436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729574" y="622045"/>
            <a:ext cx="10428052" cy="2246769"/>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WE MIGHT BE SURPRISED AT GOD’S SELECTION OF MARY &amp; JOSEPH</a:t>
            </a:r>
          </a:p>
          <a:p>
            <a:pPr algn="ctr"/>
            <a:endParaRPr lang="en-US" sz="2800" b="1" dirty="0">
              <a:solidFill>
                <a:srgbClr val="FFC000"/>
              </a:solidFill>
              <a:effectLst>
                <a:outerShdw blurRad="38100" dist="38100" dir="2700000" algn="tl">
                  <a:srgbClr val="000000">
                    <a:alpha val="43137"/>
                  </a:srgbClr>
                </a:outerShdw>
              </a:effectLst>
            </a:endParaRPr>
          </a:p>
          <a:p>
            <a:pPr algn="ctr"/>
            <a:r>
              <a:rPr lang="en-US" sz="2800" b="1" dirty="0" smtClean="0">
                <a:solidFill>
                  <a:srgbClr val="FFC000"/>
                </a:solidFill>
                <a:effectLst>
                  <a:outerShdw blurRad="38100" dist="38100" dir="2700000" algn="tl">
                    <a:srgbClr val="000000">
                      <a:alpha val="43137"/>
                    </a:srgbClr>
                  </a:outerShdw>
                </a:effectLst>
              </a:rPr>
              <a:t>BUT WHAT A WONDERFUL GIFT – GOD CAN USE ORDINARY PEOPLE LIKE YOU AND ME</a:t>
            </a:r>
            <a:endParaRPr lang="en-US" sz="2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33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2562347" y="609982"/>
            <a:ext cx="5937161" cy="523220"/>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II.  </a:t>
            </a:r>
            <a:r>
              <a:rPr lang="en-US" sz="2800" b="1" i="1" u="sng" dirty="0" smtClean="0">
                <a:solidFill>
                  <a:srgbClr val="FFC000"/>
                </a:solidFill>
                <a:effectLst>
                  <a:outerShdw blurRad="38100" dist="38100" dir="2700000" algn="tl">
                    <a:srgbClr val="000000">
                      <a:alpha val="43137"/>
                    </a:srgbClr>
                  </a:outerShdw>
                </a:effectLst>
              </a:rPr>
              <a:t>GOD’S CONTROL</a:t>
            </a:r>
            <a:endParaRPr lang="en-US" sz="2800" b="1" i="1" u="sng"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826850" y="1443119"/>
            <a:ext cx="10535055" cy="3970318"/>
          </a:xfrm>
          <a:prstGeom prst="rect">
            <a:avLst/>
          </a:prstGeom>
          <a:noFill/>
        </p:spPr>
        <p:txBody>
          <a:bodyPr wrap="square" rtlCol="0">
            <a:spAutoFit/>
          </a:bodyPr>
          <a:lstStyle/>
          <a:p>
            <a:pPr algn="ctr"/>
            <a:r>
              <a:rPr lang="en-US" sz="2800" b="1" dirty="0" smtClean="0">
                <a:solidFill>
                  <a:srgbClr val="00EE6C"/>
                </a:solidFill>
                <a:effectLst>
                  <a:outerShdw blurRad="38100" dist="38100" dir="2700000" algn="tl">
                    <a:srgbClr val="000000">
                      <a:alpha val="43137"/>
                    </a:srgbClr>
                  </a:outerShdw>
                </a:effectLst>
              </a:rPr>
              <a:t>GOD IS IN CONTROL OF WHAT IS HAPPENING IN THE WORLD TODAY</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HE CONTROLLED THE EVENTS THAT LED UP TO THE BIRTH OF CHRIST</a:t>
            </a:r>
          </a:p>
          <a:p>
            <a:pPr algn="ctr"/>
            <a:endParaRPr lang="en-US" sz="2800" b="1" dirty="0">
              <a:solidFill>
                <a:srgbClr val="00EE6C"/>
              </a:solidFill>
              <a:effectLst>
                <a:outerShdw blurRad="38100" dist="38100" dir="2700000" algn="tl">
                  <a:srgbClr val="000000">
                    <a:alpha val="43137"/>
                  </a:srgbClr>
                </a:outerShdw>
              </a:effectLst>
            </a:endParaRPr>
          </a:p>
          <a:p>
            <a:pPr algn="ctr"/>
            <a:r>
              <a:rPr lang="en-US" sz="2800" b="1" dirty="0" smtClean="0">
                <a:solidFill>
                  <a:srgbClr val="00EE6C"/>
                </a:solidFill>
                <a:effectLst>
                  <a:outerShdw blurRad="38100" dist="38100" dir="2700000" algn="tl">
                    <a:srgbClr val="000000">
                      <a:alpha val="43137"/>
                    </a:srgbClr>
                  </a:outerShdw>
                </a:effectLst>
              </a:rPr>
              <a:t>GOD WAS IN CONTROL WHEN HEROD THOUGHT BY KILLING ALL MALE CHILDREN HE WOULD END CHRIST’S LIFE</a:t>
            </a:r>
            <a:endParaRPr lang="en-US" sz="2800" b="1" dirty="0">
              <a:solidFill>
                <a:srgbClr val="00EE6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38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914400" y="742727"/>
            <a:ext cx="10466962" cy="1815882"/>
          </a:xfrm>
          <a:prstGeom prst="rect">
            <a:avLst/>
          </a:prstGeom>
          <a:noFill/>
        </p:spPr>
        <p:txBody>
          <a:bodyPr wrap="square" rtlCol="0">
            <a:spAutoFit/>
          </a:bodyPr>
          <a:lstStyle/>
          <a:p>
            <a:r>
              <a:rPr lang="en-US" sz="2800" b="1" dirty="0" smtClean="0">
                <a:solidFill>
                  <a:schemeClr val="bg1"/>
                </a:solidFill>
                <a:latin typeface="Tahoma" panose="020B0604030504040204" pitchFamily="34" charset="0"/>
              </a:rPr>
              <a:t>Isa 14:24  </a:t>
            </a:r>
            <a:r>
              <a:rPr lang="en-US" sz="2800" b="1" dirty="0" smtClean="0">
                <a:solidFill>
                  <a:schemeClr val="bg1"/>
                </a:solidFill>
                <a:latin typeface="Trebuchet MS" panose="020B0603020202020204" pitchFamily="34" charset="0"/>
              </a:rPr>
              <a:t>The </a:t>
            </a:r>
            <a:r>
              <a:rPr lang="en-US" sz="2800" b="1" dirty="0">
                <a:solidFill>
                  <a:schemeClr val="bg1"/>
                </a:solidFill>
                <a:latin typeface="Trebuchet MS" panose="020B0603020202020204" pitchFamily="34" charset="0"/>
              </a:rPr>
              <a:t>Lord Almighty has sworn</a:t>
            </a:r>
            <a:r>
              <a:rPr lang="en-US" sz="2800" b="1" dirty="0" smtClean="0">
                <a:solidFill>
                  <a:schemeClr val="bg1"/>
                </a:solidFill>
                <a:latin typeface="Trebuchet MS" panose="020B0603020202020204" pitchFamily="34" charset="0"/>
              </a:rPr>
              <a:t>, "</a:t>
            </a:r>
            <a:r>
              <a:rPr lang="en-US" sz="2800" b="1" dirty="0">
                <a:solidFill>
                  <a:schemeClr val="bg1"/>
                </a:solidFill>
                <a:latin typeface="Trebuchet MS" panose="020B0603020202020204" pitchFamily="34" charset="0"/>
              </a:rPr>
              <a:t>Surely, as I have planned, so it will </a:t>
            </a:r>
            <a:r>
              <a:rPr lang="en-US" sz="2800" b="1" dirty="0" smtClean="0">
                <a:solidFill>
                  <a:schemeClr val="bg1"/>
                </a:solidFill>
                <a:latin typeface="Trebuchet MS" panose="020B0603020202020204" pitchFamily="34" charset="0"/>
              </a:rPr>
              <a:t>be, and </a:t>
            </a:r>
            <a:r>
              <a:rPr lang="en-US" sz="2800" b="1" dirty="0">
                <a:solidFill>
                  <a:schemeClr val="bg1"/>
                </a:solidFill>
                <a:latin typeface="Trebuchet MS" panose="020B0603020202020204" pitchFamily="34" charset="0"/>
              </a:rPr>
              <a:t>as I have purposed, so it will stand. </a:t>
            </a:r>
          </a:p>
          <a:p>
            <a:pPr marR="2390"/>
            <a:endParaRPr lang="en-US" sz="2800" b="1" dirty="0">
              <a:solidFill>
                <a:schemeClr val="bg1"/>
              </a:solidFill>
              <a:latin typeface="Tahoma" panose="020B0604030504040204" pitchFamily="34" charset="0"/>
            </a:endParaRPr>
          </a:p>
        </p:txBody>
      </p:sp>
      <p:sp>
        <p:nvSpPr>
          <p:cNvPr id="5" name="TextBox 4"/>
          <p:cNvSpPr txBox="1"/>
          <p:nvPr/>
        </p:nvSpPr>
        <p:spPr>
          <a:xfrm>
            <a:off x="836579" y="2247089"/>
            <a:ext cx="10544783" cy="523220"/>
          </a:xfrm>
          <a:prstGeom prst="rect">
            <a:avLst/>
          </a:prstGeom>
          <a:noFill/>
        </p:spPr>
        <p:txBody>
          <a:bodyPr wrap="square" rtlCol="0">
            <a:spAutoFit/>
          </a:bodyPr>
          <a:lstStyle/>
          <a:p>
            <a:pPr marR="2390" lvl="0" algn="ctr"/>
            <a:r>
              <a:rPr lang="en-US" sz="2800" b="1" dirty="0">
                <a:solidFill>
                  <a:srgbClr val="00EE6C"/>
                </a:solidFill>
                <a:effectLst>
                  <a:outerShdw blurRad="38100" dist="38100" dir="2700000" algn="tl">
                    <a:srgbClr val="000000">
                      <a:alpha val="43137"/>
                    </a:srgbClr>
                  </a:outerShdw>
                </a:effectLst>
                <a:latin typeface="Tahoma" panose="020B0604030504040204" pitchFamily="34" charset="0"/>
              </a:rPr>
              <a:t>GOD DOES DRAMATIC THINGS IN UNDRAMATIC WAYS</a:t>
            </a:r>
          </a:p>
        </p:txBody>
      </p:sp>
      <p:sp>
        <p:nvSpPr>
          <p:cNvPr id="6" name="TextBox 5"/>
          <p:cNvSpPr txBox="1"/>
          <p:nvPr/>
        </p:nvSpPr>
        <p:spPr>
          <a:xfrm>
            <a:off x="914400" y="2770309"/>
            <a:ext cx="10622604" cy="2677656"/>
          </a:xfrm>
          <a:prstGeom prst="rect">
            <a:avLst/>
          </a:prstGeom>
          <a:noFill/>
        </p:spPr>
        <p:txBody>
          <a:bodyPr wrap="square" rtlCol="0">
            <a:spAutoFit/>
          </a:bodyPr>
          <a:lstStyle/>
          <a:p>
            <a:pPr lvl="0" algn="ctr"/>
            <a:r>
              <a:rPr lang="en-US" sz="2800" b="1" dirty="0">
                <a:solidFill>
                  <a:srgbClr val="FFFFFF"/>
                </a:solidFill>
                <a:effectLst>
                  <a:outerShdw blurRad="38100" dist="38100" dir="2700000" algn="tl">
                    <a:srgbClr val="000000">
                      <a:alpha val="43137"/>
                    </a:srgbClr>
                  </a:outerShdw>
                </a:effectLst>
              </a:rPr>
              <a:t>AN ORDINARY CHILD</a:t>
            </a:r>
          </a:p>
          <a:p>
            <a:pPr lvl="0" algn="ctr"/>
            <a:r>
              <a:rPr lang="en-US" sz="2800" b="1" dirty="0">
                <a:solidFill>
                  <a:srgbClr val="FFFFFF"/>
                </a:solidFill>
                <a:effectLst>
                  <a:outerShdw blurRad="38100" dist="38100" dir="2700000" algn="tl">
                    <a:srgbClr val="000000">
                      <a:alpha val="43137"/>
                    </a:srgbClr>
                  </a:outerShdw>
                </a:effectLst>
              </a:rPr>
              <a:t>AN ORDINARY PLACE</a:t>
            </a:r>
          </a:p>
          <a:p>
            <a:pPr lvl="0" algn="ctr"/>
            <a:r>
              <a:rPr lang="en-US" sz="2800" b="1" dirty="0">
                <a:solidFill>
                  <a:srgbClr val="FFFFFF"/>
                </a:solidFill>
                <a:effectLst>
                  <a:outerShdw blurRad="38100" dist="38100" dir="2700000" algn="tl">
                    <a:srgbClr val="000000">
                      <a:alpha val="43137"/>
                    </a:srgbClr>
                  </a:outerShdw>
                </a:effectLst>
              </a:rPr>
              <a:t>AN ORDINARY WAY</a:t>
            </a:r>
          </a:p>
          <a:p>
            <a:pPr lvl="0" algn="ctr"/>
            <a:endParaRPr lang="en-US" sz="2800" b="1" dirty="0">
              <a:solidFill>
                <a:srgbClr val="FFFFFF"/>
              </a:solidFill>
              <a:effectLst>
                <a:outerShdw blurRad="38100" dist="38100" dir="2700000" algn="tl">
                  <a:srgbClr val="000000">
                    <a:alpha val="43137"/>
                  </a:srgbClr>
                </a:outerShdw>
              </a:effectLst>
            </a:endParaRPr>
          </a:p>
          <a:p>
            <a:pPr lvl="0" algn="ctr"/>
            <a:r>
              <a:rPr lang="en-US" sz="2800" b="1" dirty="0">
                <a:solidFill>
                  <a:srgbClr val="FFFFFF"/>
                </a:solidFill>
                <a:effectLst>
                  <a:outerShdw blurRad="38100" dist="38100" dir="2700000" algn="tl">
                    <a:srgbClr val="000000">
                      <a:alpha val="43137"/>
                    </a:srgbClr>
                  </a:outerShdw>
                </a:effectLst>
              </a:rPr>
              <a:t>BUT THE MOST </a:t>
            </a:r>
            <a:r>
              <a:rPr lang="en-US" sz="2800" b="1" dirty="0" smtClean="0">
                <a:solidFill>
                  <a:srgbClr val="FFFFFF"/>
                </a:solidFill>
                <a:effectLst>
                  <a:outerShdw blurRad="38100" dist="38100" dir="2700000" algn="tl">
                    <a:srgbClr val="000000">
                      <a:alpha val="43137"/>
                    </a:srgbClr>
                  </a:outerShdw>
                </a:effectLst>
              </a:rPr>
              <a:t>DRAMATIC </a:t>
            </a:r>
            <a:r>
              <a:rPr lang="en-US" sz="2800" b="1" dirty="0">
                <a:solidFill>
                  <a:srgbClr val="FFFFFF"/>
                </a:solidFill>
                <a:effectLst>
                  <a:outerShdw blurRad="38100" dist="38100" dir="2700000" algn="tl">
                    <a:srgbClr val="000000">
                      <a:alpha val="43137"/>
                    </a:srgbClr>
                  </a:outerShdw>
                </a:effectLst>
              </a:rPr>
              <a:t>EVENT – GOD COMING TO DWELL WITH MAN</a:t>
            </a:r>
          </a:p>
        </p:txBody>
      </p:sp>
    </p:spTree>
    <p:extLst>
      <p:ext uri="{BB962C8B-B14F-4D97-AF65-F5344CB8AC3E}">
        <p14:creationId xmlns:p14="http://schemas.microsoft.com/office/powerpoint/2010/main" val="370259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6363" y="576192"/>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1089499" y="666224"/>
            <a:ext cx="9756842" cy="523220"/>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III.  </a:t>
            </a:r>
            <a:r>
              <a:rPr lang="en-US" sz="2800" b="1" i="1" u="sng" dirty="0" smtClean="0">
                <a:solidFill>
                  <a:srgbClr val="FFC000"/>
                </a:solidFill>
                <a:effectLst>
                  <a:outerShdw blurRad="38100" dist="38100" dir="2700000" algn="tl">
                    <a:srgbClr val="000000">
                      <a:alpha val="43137"/>
                    </a:srgbClr>
                  </a:outerShdw>
                </a:effectLst>
              </a:rPr>
              <a:t>GIFT OF THE WAY GOD WORKS</a:t>
            </a:r>
            <a:endParaRPr lang="en-US" sz="2800" b="1" i="1" u="sng"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1089499" y="1720840"/>
            <a:ext cx="10087582" cy="4401205"/>
          </a:xfrm>
          <a:prstGeom prst="rect">
            <a:avLst/>
          </a:prstGeom>
          <a:noFill/>
        </p:spPr>
        <p:txBody>
          <a:bodyPr wrap="square" rtlCol="0">
            <a:spAutoFit/>
          </a:bodyPr>
          <a:lstStyle/>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PEOPLE TODAY STILL CRAVE THE SENSATIONAL &amp; DRAMATIC</a:t>
            </a:r>
          </a:p>
          <a:p>
            <a:pPr marR="2390" algn="ctr"/>
            <a:endPar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LOOK AT THE TV TALK SHOWS</a:t>
            </a:r>
          </a:p>
          <a:p>
            <a:pPr marR="2390" algn="ctr"/>
            <a:endPar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THE RELIGIOUS SPEAKERS – THE HUGE GATHERINGS</a:t>
            </a:r>
          </a:p>
          <a:p>
            <a:pPr marR="2390" algn="ctr"/>
            <a:endPar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WHEN PEOPLE CRAVE THE DRAMATIC THEY OFTEN MISS THE SIMPLE STORY OF CHRIST’S  COMING AND DYING FOR OUR SINS</a:t>
            </a:r>
          </a:p>
        </p:txBody>
      </p:sp>
    </p:spTree>
    <p:extLst>
      <p:ext uri="{BB962C8B-B14F-4D97-AF65-F5344CB8AC3E}">
        <p14:creationId xmlns:p14="http://schemas.microsoft.com/office/powerpoint/2010/main" val="122897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1001948" y="431442"/>
            <a:ext cx="10301591" cy="2677656"/>
          </a:xfrm>
          <a:prstGeom prst="rect">
            <a:avLst/>
          </a:prstGeom>
          <a:noFill/>
        </p:spPr>
        <p:txBody>
          <a:bodyPr wrap="square" rtlCol="0">
            <a:spAutoFit/>
          </a:bodyPr>
          <a:lstStyle/>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THOSE WHO LIVED 2000 YEARS AGO WHO WERE LOOKING FOR DRAMA—MISSED THE COMING OF CHRIST</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PEOPLE TODAY, WHO ARE LOOKING FOR THE DRAMATIC ARE MISSING GOD’S GIFT TO MAN</a:t>
            </a:r>
          </a:p>
        </p:txBody>
      </p:sp>
    </p:spTree>
    <p:extLst>
      <p:ext uri="{BB962C8B-B14F-4D97-AF65-F5344CB8AC3E}">
        <p14:creationId xmlns:p14="http://schemas.microsoft.com/office/powerpoint/2010/main" val="318437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3" name="TextBox 2"/>
          <p:cNvSpPr txBox="1"/>
          <p:nvPr/>
        </p:nvSpPr>
        <p:spPr>
          <a:xfrm>
            <a:off x="1274323" y="594493"/>
            <a:ext cx="9299643" cy="523220"/>
          </a:xfrm>
          <a:prstGeom prst="rect">
            <a:avLst/>
          </a:prstGeom>
          <a:noFill/>
        </p:spPr>
        <p:txBody>
          <a:bodyPr wrap="square" rtlCol="0">
            <a:spAutoFit/>
          </a:bodyPr>
          <a:lstStyle/>
          <a:p>
            <a:pPr algn="ctr"/>
            <a:r>
              <a:rPr lang="en-US" sz="2800" b="1" i="1" dirty="0" smtClean="0">
                <a:solidFill>
                  <a:srgbClr val="FFC000"/>
                </a:solidFill>
                <a:effectLst>
                  <a:outerShdw blurRad="38100" dist="38100" dir="2700000" algn="tl">
                    <a:srgbClr val="000000">
                      <a:alpha val="43137"/>
                    </a:srgbClr>
                  </a:outerShdw>
                </a:effectLst>
              </a:rPr>
              <a:t>IV.  </a:t>
            </a:r>
            <a:r>
              <a:rPr lang="en-US" sz="2800" b="1" i="1" u="sng" dirty="0" smtClean="0">
                <a:solidFill>
                  <a:srgbClr val="FFC000"/>
                </a:solidFill>
                <a:effectLst>
                  <a:outerShdw blurRad="38100" dist="38100" dir="2700000" algn="tl">
                    <a:srgbClr val="000000">
                      <a:alpha val="43137"/>
                    </a:srgbClr>
                  </a:outerShdw>
                </a:effectLst>
              </a:rPr>
              <a:t>GIFT FROM THE SHEPHERDS</a:t>
            </a:r>
            <a:endParaRPr lang="en-US" sz="2800" b="1" i="1" u="sng"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817122" y="1400416"/>
            <a:ext cx="10214043" cy="2246769"/>
          </a:xfrm>
          <a:prstGeom prst="rect">
            <a:avLst/>
          </a:prstGeom>
          <a:noFill/>
        </p:spPr>
        <p:txBody>
          <a:bodyPr wrap="square" rtlCol="0">
            <a:spAutoFit/>
          </a:bodyPr>
          <a:lstStyle/>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GOD ACCEPTS ALL PEOPLE</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UNTO THE LOWEST—GOD GAVE HIS HIGHEST</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UNTO THE POOR GOD GAVE HIS RICHES</a:t>
            </a:r>
          </a:p>
        </p:txBody>
      </p:sp>
      <p:sp>
        <p:nvSpPr>
          <p:cNvPr id="5" name="TextBox 4"/>
          <p:cNvSpPr txBox="1"/>
          <p:nvPr/>
        </p:nvSpPr>
        <p:spPr>
          <a:xfrm>
            <a:off x="1429966" y="3774332"/>
            <a:ext cx="9601199" cy="2246769"/>
          </a:xfrm>
          <a:prstGeom prst="rect">
            <a:avLst/>
          </a:prstGeom>
          <a:noFill/>
        </p:spPr>
        <p:txBody>
          <a:bodyPr wrap="square" rtlCol="0">
            <a:spAutoFit/>
          </a:bodyPr>
          <a:lstStyle/>
          <a:p>
            <a:pPr marR="2390" lvl="0" algn="ctr"/>
            <a:r>
              <a:rPr lang="en-US" sz="2800" b="1" dirty="0">
                <a:solidFill>
                  <a:srgbClr val="00EE6C"/>
                </a:solidFill>
                <a:effectLst>
                  <a:outerShdw blurRad="38100" dist="38100" dir="2700000" algn="tl">
                    <a:srgbClr val="000000">
                      <a:alpha val="43137"/>
                    </a:srgbClr>
                  </a:outerShdw>
                </a:effectLst>
                <a:latin typeface="Tahoma" panose="020B0604030504040204" pitchFamily="34" charset="0"/>
              </a:rPr>
              <a:t>IN APPEARING 1</a:t>
            </a:r>
            <a:r>
              <a:rPr lang="en-US" sz="2800" b="1" baseline="30000" dirty="0">
                <a:solidFill>
                  <a:srgbClr val="00EE6C"/>
                </a:solidFill>
                <a:effectLst>
                  <a:outerShdw blurRad="38100" dist="38100" dir="2700000" algn="tl">
                    <a:srgbClr val="000000">
                      <a:alpha val="43137"/>
                    </a:srgbClr>
                  </a:outerShdw>
                </a:effectLst>
                <a:latin typeface="Tahoma" panose="020B0604030504040204" pitchFamily="34" charset="0"/>
              </a:rPr>
              <a:t>ST</a:t>
            </a:r>
            <a:r>
              <a:rPr lang="en-US" sz="2800" b="1" dirty="0">
                <a:solidFill>
                  <a:srgbClr val="00EE6C"/>
                </a:solidFill>
                <a:effectLst>
                  <a:outerShdw blurRad="38100" dist="38100" dir="2700000" algn="tl">
                    <a:srgbClr val="000000">
                      <a:alpha val="43137"/>
                    </a:srgbClr>
                  </a:outerShdw>
                </a:effectLst>
                <a:latin typeface="Tahoma" panose="020B0604030504040204" pitchFamily="34" charset="0"/>
              </a:rPr>
              <a:t> TO THE SHEPHERDS GOD WAS UNDERSCORING THE PURPOSE OF JESUS’ COMING</a:t>
            </a:r>
          </a:p>
          <a:p>
            <a:pPr marR="2390" lvl="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lvl="0" algn="ctr"/>
            <a:r>
              <a:rPr lang="en-US" sz="2800" b="1" dirty="0">
                <a:solidFill>
                  <a:srgbClr val="00EE6C"/>
                </a:solidFill>
                <a:effectLst>
                  <a:outerShdw blurRad="38100" dist="38100" dir="2700000" algn="tl">
                    <a:srgbClr val="000000">
                      <a:alpha val="43137"/>
                    </a:srgbClr>
                  </a:outerShdw>
                </a:effectLst>
                <a:latin typeface="Tahoma" panose="020B0604030504040204" pitchFamily="34" charset="0"/>
              </a:rPr>
              <a:t>HE CAME TO BE THE LAMB OF GOD WHO WOULD TAKE AWAY THE SINS OF THE WORLD</a:t>
            </a:r>
          </a:p>
        </p:txBody>
      </p:sp>
    </p:spTree>
    <p:extLst>
      <p:ext uri="{BB962C8B-B14F-4D97-AF65-F5344CB8AC3E}">
        <p14:creationId xmlns:p14="http://schemas.microsoft.com/office/powerpoint/2010/main" val="18069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768485" y="751344"/>
            <a:ext cx="10680970" cy="3108543"/>
          </a:xfrm>
          <a:prstGeom prst="rect">
            <a:avLst/>
          </a:prstGeom>
          <a:noFill/>
        </p:spPr>
        <p:txBody>
          <a:bodyPr wrap="square" rtlCol="0">
            <a:spAutoFit/>
          </a:bodyPr>
          <a:lstStyle/>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TO THOSE WHO WERE LOOKING AFTER LAMBS—HE FIRST APPEARED </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THE SHEPHERDS WERE THE FIRST TO OBSERVE THE LAMB OF GOD</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WHAT DOES THIS MEAN TO US?</a:t>
            </a:r>
          </a:p>
        </p:txBody>
      </p:sp>
    </p:spTree>
    <p:extLst>
      <p:ext uri="{BB962C8B-B14F-4D97-AF65-F5344CB8AC3E}">
        <p14:creationId xmlns:p14="http://schemas.microsoft.com/office/powerpoint/2010/main" val="7076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963038" y="840004"/>
            <a:ext cx="10038945" cy="3108543"/>
          </a:xfrm>
          <a:prstGeom prst="rect">
            <a:avLst/>
          </a:prstGeom>
          <a:noFill/>
        </p:spPr>
        <p:txBody>
          <a:bodyPr wrap="square" rtlCol="0">
            <a:spAutoFit/>
          </a:bodyPr>
          <a:lstStyle/>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DO YOU LOOK AT THE WORLD AND LOSE HEART?</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JESUS HAS OVERCOME THE WORLD</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DO YOU FEEL INSIGNIFICANT AND UNLOVED?</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JESUS CAME TO MAKE US ACCEPTABLE</a:t>
            </a:r>
          </a:p>
        </p:txBody>
      </p:sp>
    </p:spTree>
    <p:extLst>
      <p:ext uri="{BB962C8B-B14F-4D97-AF65-F5344CB8AC3E}">
        <p14:creationId xmlns:p14="http://schemas.microsoft.com/office/powerpoint/2010/main" val="25881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21746805"/>
      </p:ext>
    </p:extLst>
  </p:cSld>
  <p:clrMapOvr>
    <a:masterClrMapping/>
  </p:clrMapOvr>
  <p:transition>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6418" y="1702134"/>
            <a:ext cx="6499274" cy="369332"/>
          </a:xfrm>
          <a:prstGeom prst="rect">
            <a:avLst/>
          </a:prstGeom>
          <a:noFill/>
        </p:spPr>
        <p:txBody>
          <a:bodyPr wrap="square" rtlCol="0">
            <a:spAutoFit/>
          </a:bodyPr>
          <a:lstStyle/>
          <a:p>
            <a:pPr algn="ctr"/>
            <a:endParaRPr lang="en-US" dirty="0"/>
          </a:p>
        </p:txBody>
      </p:sp>
      <p:sp>
        <p:nvSpPr>
          <p:cNvPr id="4" name="TextBox 3"/>
          <p:cNvSpPr txBox="1"/>
          <p:nvPr/>
        </p:nvSpPr>
        <p:spPr>
          <a:xfrm>
            <a:off x="875490" y="567629"/>
            <a:ext cx="10194587" cy="2616101"/>
          </a:xfrm>
          <a:prstGeom prst="rect">
            <a:avLst/>
          </a:prstGeom>
          <a:noFill/>
        </p:spPr>
        <p:txBody>
          <a:bodyPr wrap="square" rtlCol="0">
            <a:spAutoFit/>
          </a:bodyPr>
          <a:lstStyle/>
          <a:p>
            <a:pPr marR="2390" algn="ctr"/>
            <a:endParaRPr lang="en-US" sz="2400" b="1" dirty="0">
              <a:solidFill>
                <a:srgbClr val="00EE6C"/>
              </a:solidFill>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GOD HAS GIVEN US SO MUCH</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LET US GIVE OUR GIFT TO HIM</a:t>
            </a:r>
          </a:p>
          <a:p>
            <a:pPr marR="2390" algn="ctr"/>
            <a:endParaRPr lang="en-US" sz="2800" b="1" dirty="0">
              <a:solidFill>
                <a:srgbClr val="00EE6C"/>
              </a:solidFill>
              <a:effectLst>
                <a:outerShdw blurRad="38100" dist="38100" dir="2700000" algn="tl">
                  <a:srgbClr val="000000">
                    <a:alpha val="43137"/>
                  </a:srgbClr>
                </a:outerShdw>
              </a:effectLst>
              <a:latin typeface="Tahoma" panose="020B0604030504040204" pitchFamily="34" charset="0"/>
            </a:endParaRPr>
          </a:p>
          <a:p>
            <a:pPr marR="2390" algn="ctr"/>
            <a:r>
              <a:rPr lang="en-US" sz="2800" b="1" dirty="0" smtClean="0">
                <a:solidFill>
                  <a:srgbClr val="00EE6C"/>
                </a:solidFill>
                <a:effectLst>
                  <a:outerShdw blurRad="38100" dist="38100" dir="2700000" algn="tl">
                    <a:srgbClr val="000000">
                      <a:alpha val="43137"/>
                    </a:srgbClr>
                  </a:outerShdw>
                </a:effectLst>
                <a:latin typeface="Tahoma" panose="020B0604030504040204" pitchFamily="34" charset="0"/>
              </a:rPr>
              <a:t>LET’S GIVE OURSELVES</a:t>
            </a:r>
          </a:p>
        </p:txBody>
      </p:sp>
    </p:spTree>
    <p:extLst>
      <p:ext uri="{BB962C8B-B14F-4D97-AF65-F5344CB8AC3E}">
        <p14:creationId xmlns:p14="http://schemas.microsoft.com/office/powerpoint/2010/main" val="26701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196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727134121"/>
      </p:ext>
    </p:extLst>
  </p:cSld>
  <p:clrMapOvr>
    <a:masterClrMapping/>
  </p:clrMapOvr>
  <p:transition>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07949072"/>
      </p:ext>
    </p:extLst>
  </p:cSld>
  <p:clrMapOvr>
    <a:masterClrMapping/>
  </p:clrMapOvr>
  <p:transition>
    <p:wipe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17379405"/>
      </p:ext>
    </p:extLst>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78842232"/>
      </p:ext>
    </p:extLst>
  </p:cSld>
  <p:clrMapOvr>
    <a:masterClrMapping/>
  </p:clrMapOvr>
  <p:transition>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265459236"/>
      </p:ext>
    </p:extLst>
  </p:cSld>
  <p:clrMapOvr>
    <a:masterClrMapping/>
  </p:clrMapOvr>
  <p:transition>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30359980"/>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54638802"/>
      </p:ext>
    </p:extLst>
  </p:cSld>
  <p:clrMapOvr>
    <a:masterClrMapping/>
  </p:clrMapOvr>
  <p:transition>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3156556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6953470"/>
      </p:ext>
    </p:extLst>
  </p:cSld>
  <p:clrMapOvr>
    <a:masterClrMapping/>
  </p:clrMapOvr>
  <p:transition>
    <p:wipe dir="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550753357"/>
      </p:ext>
    </p:extLst>
  </p:cSld>
  <p:clrMapOvr>
    <a:masterClrMapping/>
  </p:clrMapOvr>
  <p:transition>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65921390"/>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42182755"/>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60155541"/>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331 - Kneel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906573980"/>
      </p:ext>
    </p:extLst>
  </p:cSld>
  <p:clrMapOvr>
    <a:masterClrMapping/>
  </p:clrMapOvr>
  <p:transition>
    <p:wipe dir="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486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AutoShape 2" descr="GIVING | antioch"/>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292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0717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652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AutoShape 2" descr="What is a prayer? | Deccan Herald"/>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2938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2" name="TextBox 3"/>
          <p:cNvSpPr txBox="1">
            <a:spLocks noChangeArrowheads="1"/>
          </p:cNvSpPr>
          <p:nvPr/>
        </p:nvSpPr>
        <p:spPr bwMode="auto">
          <a:xfrm>
            <a:off x="1089025" y="2751138"/>
            <a:ext cx="5829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CLOSING PRAYER</a:t>
            </a:r>
          </a:p>
          <a:p>
            <a:pPr algn="ctr" fontAlgn="base">
              <a:spcBef>
                <a:spcPct val="0"/>
              </a:spcBef>
              <a:spcAft>
                <a:spcPct val="0"/>
              </a:spcAft>
              <a:buFontTx/>
              <a:buNone/>
            </a:pPr>
            <a:endParaRPr lang="en-US" altLang="en-US" b="1" dirty="0" smtClean="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BRAD VANHEARENTS</a:t>
            </a:r>
          </a:p>
        </p:txBody>
      </p:sp>
    </p:spTree>
    <p:extLst>
      <p:ext uri="{BB962C8B-B14F-4D97-AF65-F5344CB8AC3E}">
        <p14:creationId xmlns:p14="http://schemas.microsoft.com/office/powerpoint/2010/main" val="183944151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4" descr="Church Announcements Clipart - Clipart Sugg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85913"/>
            <a:ext cx="78724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71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4281640995"/>
      </p:ext>
    </p:extLst>
  </p:cSld>
  <p:clrMapOvr>
    <a:masterClrMapping/>
  </p:clrMapOvr>
  <p:transition>
    <p:wipe dir="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81000"/>
            <a:ext cx="701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Box 2"/>
          <p:cNvSpPr txBox="1">
            <a:spLocks noChangeArrowheads="1"/>
          </p:cNvSpPr>
          <p:nvPr/>
        </p:nvSpPr>
        <p:spPr bwMode="auto">
          <a:xfrm>
            <a:off x="1905000" y="5105400"/>
            <a:ext cx="8915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800" b="1" smtClean="0">
                <a:solidFill>
                  <a:prstClr val="black"/>
                </a:solidFill>
                <a:latin typeface="Arial" panose="020B0604020202020204" pitchFamily="34" charset="0"/>
                <a:cs typeface="Arial" panose="020B0604020202020204" pitchFamily="34" charset="0"/>
              </a:rPr>
              <a:t>SUNDAY, JAN 2, 2022, FOLLOWING MORNING SERVICE</a:t>
            </a:r>
          </a:p>
          <a:p>
            <a:pPr algn="ctr" eaLnBrk="0" fontAlgn="base" hangingPunct="0">
              <a:spcBef>
                <a:spcPct val="0"/>
              </a:spcBef>
              <a:spcAft>
                <a:spcPct val="0"/>
              </a:spcAft>
              <a:buFontTx/>
              <a:buNone/>
            </a:pPr>
            <a:r>
              <a:rPr lang="en-US" altLang="en-US" sz="2800" b="1" smtClean="0">
                <a:solidFill>
                  <a:prstClr val="black"/>
                </a:solidFill>
                <a:latin typeface="Arial" panose="020B0604020202020204" pitchFamily="34" charset="0"/>
                <a:cs typeface="Arial" panose="020B0604020202020204" pitchFamily="34" charset="0"/>
              </a:rPr>
              <a:t>IN WEST ANNEX</a:t>
            </a:r>
          </a:p>
        </p:txBody>
      </p:sp>
    </p:spTree>
    <p:extLst>
      <p:ext uri="{BB962C8B-B14F-4D97-AF65-F5344CB8AC3E}">
        <p14:creationId xmlns:p14="http://schemas.microsoft.com/office/powerpoint/2010/main" val="272768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p:cNvSpPr>
            <a:spLocks noGrp="1" noChangeArrowheads="1"/>
          </p:cNvSpPr>
          <p:nvPr>
            <p:ph type="ctrTitle"/>
          </p:nvPr>
        </p:nvSpPr>
        <p:spPr/>
        <p:txBody>
          <a:bodyPr/>
          <a:lstStyle/>
          <a:p>
            <a:pPr eaLnBrk="1" hangingPunct="1"/>
            <a:endParaRPr lang="en-US" altLang="en-US" smtClean="0"/>
          </a:p>
        </p:txBody>
      </p:sp>
      <p:sp>
        <p:nvSpPr>
          <p:cNvPr id="296963" name="Subtitle 2"/>
          <p:cNvSpPr>
            <a:spLocks noGrp="1" noChangeArrowheads="1"/>
          </p:cNvSpPr>
          <p:nvPr>
            <p:ph type="subTitle" idx="1"/>
          </p:nvPr>
        </p:nvSpPr>
        <p:spPr/>
        <p:txBody>
          <a:bodyPr/>
          <a:lstStyle/>
          <a:p>
            <a:pPr eaLnBrk="1" hangingPunct="1"/>
            <a:endParaRPr lang="en-US" altLang="en-US" smtClean="0"/>
          </a:p>
        </p:txBody>
      </p:sp>
      <p:pic>
        <p:nvPicPr>
          <p:cNvPr id="29696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5" name="TextBox 4"/>
          <p:cNvSpPr txBox="1">
            <a:spLocks noChangeArrowheads="1"/>
          </p:cNvSpPr>
          <p:nvPr/>
        </p:nvSpPr>
        <p:spPr bwMode="auto">
          <a:xfrm>
            <a:off x="1828800" y="628650"/>
            <a:ext cx="85296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smtClean="0">
                <a:solidFill>
                  <a:srgbClr val="000000"/>
                </a:solidFill>
              </a:rPr>
              <a:t>THANK YOU FOR VISITING WITH US</a:t>
            </a:r>
          </a:p>
          <a:p>
            <a:pPr algn="ctr" fontAlgn="base">
              <a:spcBef>
                <a:spcPct val="0"/>
              </a:spcBef>
              <a:spcAft>
                <a:spcPct val="0"/>
              </a:spcAft>
              <a:buFontTx/>
              <a:buNone/>
            </a:pPr>
            <a:endParaRPr lang="en-US" altLang="en-US" b="1" smtClean="0">
              <a:solidFill>
                <a:srgbClr val="000000"/>
              </a:solidFill>
            </a:endParaRPr>
          </a:p>
          <a:p>
            <a:pPr algn="ctr" fontAlgn="base">
              <a:spcBef>
                <a:spcPct val="0"/>
              </a:spcBef>
              <a:spcAft>
                <a:spcPct val="0"/>
              </a:spcAft>
              <a:buFontTx/>
              <a:buNone/>
            </a:pPr>
            <a:r>
              <a:rPr lang="en-US" altLang="en-US" b="1" smtClean="0">
                <a:solidFill>
                  <a:srgbClr val="000000"/>
                </a:solidFill>
              </a:rPr>
              <a:t>PLEASE COME BACK</a:t>
            </a:r>
          </a:p>
        </p:txBody>
      </p:sp>
    </p:spTree>
    <p:extLst>
      <p:ext uri="{BB962C8B-B14F-4D97-AF65-F5344CB8AC3E}">
        <p14:creationId xmlns:p14="http://schemas.microsoft.com/office/powerpoint/2010/main" val="288418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6686210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3339807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0"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295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6248400" y="63246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1800" b="1">
                <a:solidFill>
                  <a:srgbClr val="000000"/>
                </a:solidFill>
                <a:latin typeface="华文细黑"/>
              </a:rPr>
              <a:t>                DESIGNED BY JIM INGRAM</a:t>
            </a:r>
          </a:p>
        </p:txBody>
      </p:sp>
    </p:spTree>
    <p:extLst>
      <p:ext uri="{BB962C8B-B14F-4D97-AF65-F5344CB8AC3E}">
        <p14:creationId xmlns:p14="http://schemas.microsoft.com/office/powerpoint/2010/main" val="2771665437"/>
      </p:ext>
    </p:extLst>
  </p:cSld>
  <p:clrMapOvr>
    <a:masterClrMapping/>
  </p:clrMapOvr>
  <p:transition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2522315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29017993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57874628"/>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25424686"/>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5522039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72258742"/>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90168732"/>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4163065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33901335"/>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9829683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noChangeArrowheads="1"/>
          </p:cNvSpPr>
          <p:nvPr>
            <p:ph type="title"/>
          </p:nvPr>
        </p:nvSpPr>
        <p:spPr/>
        <p:txBody>
          <a:bodyPr/>
          <a:lstStyle/>
          <a:p>
            <a:pPr eaLnBrk="1" hangingPunct="1"/>
            <a:endParaRPr lang="en-US" altLang="en-US" smtClean="0"/>
          </a:p>
        </p:txBody>
      </p:sp>
      <p:sp>
        <p:nvSpPr>
          <p:cNvPr id="105475" name="Content Placeholder 2"/>
          <p:cNvSpPr>
            <a:spLocks noGrp="1" noChangeArrowheads="1"/>
          </p:cNvSpPr>
          <p:nvPr>
            <p:ph idx="1"/>
          </p:nvPr>
        </p:nvSpPr>
        <p:spPr/>
        <p:txBody>
          <a:bodyPr/>
          <a:lstStyle/>
          <a:p>
            <a:pPr eaLnBrk="1" hangingPunct="1"/>
            <a:endParaRPr lang="en-US" altLang="en-US" smtClean="0"/>
          </a:p>
        </p:txBody>
      </p:sp>
      <p:pic>
        <p:nvPicPr>
          <p:cNvPr id="105476" name="Picture 2" descr="God May Be Calling Please Turn Off Your Cell Phone Sign NHE-17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163"/>
            <a:ext cx="12192000" cy="952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157870"/>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1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12192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866034"/>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167188" y="2143125"/>
            <a:ext cx="39433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800" b="1">
                <a:solidFill>
                  <a:srgbClr val="FFAE37"/>
                </a:solidFill>
                <a:cs typeface="Arial" panose="020B0604020202020204" pitchFamily="34" charset="0"/>
              </a:rPr>
              <a:t>PRAYER</a:t>
            </a:r>
          </a:p>
          <a:p>
            <a:pPr algn="ctr" fontAlgn="base">
              <a:spcBef>
                <a:spcPct val="50000"/>
              </a:spcBef>
              <a:spcAft>
                <a:spcPct val="0"/>
              </a:spcAft>
              <a:buFontTx/>
              <a:buNone/>
            </a:pPr>
            <a:r>
              <a:rPr lang="en-US" altLang="en-US" sz="1800" b="1">
                <a:solidFill>
                  <a:srgbClr val="FFAE37"/>
                </a:solidFill>
                <a:cs typeface="Arial" panose="020B0604020202020204" pitchFamily="34" charset="0"/>
              </a:rPr>
              <a:t>Jerry Mellish</a:t>
            </a:r>
          </a:p>
        </p:txBody>
      </p:sp>
      <p:pic>
        <p:nvPicPr>
          <p:cNvPr id="126979"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p:cNvSpPr txBox="1">
            <a:spLocks noChangeArrowheads="1"/>
          </p:cNvSpPr>
          <p:nvPr/>
        </p:nvSpPr>
        <p:spPr bwMode="auto">
          <a:xfrm>
            <a:off x="2971800" y="4851400"/>
            <a:ext cx="6858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cs typeface="Arial" panose="020B0604020202020204" pitchFamily="34" charset="0"/>
              </a:rPr>
              <a:t>LED BY </a:t>
            </a:r>
            <a:r>
              <a:rPr lang="en-US" altLang="en-US" sz="2800" b="1" dirty="0" smtClean="0">
                <a:solidFill>
                  <a:srgbClr val="FFFFFF"/>
                </a:solidFill>
                <a:cs typeface="Arial" panose="020B0604020202020204" pitchFamily="34" charset="0"/>
              </a:rPr>
              <a:t>HENRY OLIU</a:t>
            </a:r>
            <a:endParaRPr lang="en-US" alt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26109344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2277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4"/>
          <p:cNvSpPr txBox="1">
            <a:spLocks noChangeArrowheads="1"/>
          </p:cNvSpPr>
          <p:nvPr/>
        </p:nvSpPr>
        <p:spPr bwMode="auto">
          <a:xfrm>
            <a:off x="2743200" y="3579813"/>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a:solidFill>
                  <a:srgbClr val="000000"/>
                </a:solidFill>
                <a:cs typeface="Arial" panose="020B0604020202020204" pitchFamily="34" charset="0"/>
              </a:rPr>
              <a:t>SANDER FLETCHER</a:t>
            </a:r>
          </a:p>
        </p:txBody>
      </p:sp>
      <p:sp>
        <p:nvSpPr>
          <p:cNvPr id="128004" name="TextBox 1"/>
          <p:cNvSpPr txBox="1">
            <a:spLocks noChangeArrowheads="1"/>
          </p:cNvSpPr>
          <p:nvPr/>
        </p:nvSpPr>
        <p:spPr bwMode="auto">
          <a:xfrm>
            <a:off x="4191000" y="2133600"/>
            <a:ext cx="284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000" b="1">
                <a:solidFill>
                  <a:srgbClr val="000000"/>
                </a:solidFill>
              </a:rPr>
              <a:t>SONG LEADER</a:t>
            </a:r>
          </a:p>
        </p:txBody>
      </p:sp>
    </p:spTree>
    <p:extLst>
      <p:ext uri="{BB962C8B-B14F-4D97-AF65-F5344CB8AC3E}">
        <p14:creationId xmlns:p14="http://schemas.microsoft.com/office/powerpoint/2010/main" val="249949249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213462488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88740103"/>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6875854"/>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77467501"/>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99835233"/>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755475"/>
      </p:ext>
    </p:extLst>
  </p:cSld>
  <p:clrMapOvr>
    <a:masterClrMapping/>
  </p:clrMapOvr>
  <p:transition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70872709"/>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421560007"/>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34999608"/>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1379424"/>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59851784"/>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54934713"/>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670265"/>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741503360"/>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54891864"/>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1313211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descr="Worship Opport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0"/>
            <a:ext cx="78724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3"/>
          <p:cNvSpPr txBox="1">
            <a:spLocks noChangeArrowheads="1"/>
          </p:cNvSpPr>
          <p:nvPr/>
        </p:nvSpPr>
        <p:spPr bwMode="auto">
          <a:xfrm>
            <a:off x="1428750" y="3500438"/>
            <a:ext cx="100441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a:solidFill>
                  <a:srgbClr val="FFFFFF"/>
                </a:solidFill>
              </a:rPr>
              <a:t>SUNDAY – 9:30 AM</a:t>
            </a:r>
          </a:p>
          <a:p>
            <a:pPr algn="ctr" fontAlgn="base">
              <a:spcBef>
                <a:spcPct val="0"/>
              </a:spcBef>
              <a:spcAft>
                <a:spcPct val="0"/>
              </a:spcAft>
              <a:buFontTx/>
              <a:buNone/>
            </a:pPr>
            <a:r>
              <a:rPr lang="en-US" altLang="en-US" sz="2800" b="1">
                <a:solidFill>
                  <a:srgbClr val="FFFFFF"/>
                </a:solidFill>
              </a:rPr>
              <a:t>MONDAY BIBLE STUDY – 6:30 PM IN WEST ANNEX</a:t>
            </a:r>
          </a:p>
          <a:p>
            <a:pPr algn="ctr" fontAlgn="base">
              <a:spcBef>
                <a:spcPct val="0"/>
              </a:spcBef>
              <a:spcAft>
                <a:spcPct val="0"/>
              </a:spcAft>
              <a:buFontTx/>
              <a:buNone/>
            </a:pPr>
            <a:r>
              <a:rPr lang="en-US" altLang="en-US" sz="2800" b="1">
                <a:solidFill>
                  <a:srgbClr val="FFFFFF"/>
                </a:solidFill>
              </a:rPr>
              <a:t>WEDNESDAY BIBLE STUDY – 7:00 PM IN WEST ANNEX</a:t>
            </a:r>
          </a:p>
          <a:p>
            <a:pPr algn="ctr" fontAlgn="base">
              <a:spcBef>
                <a:spcPct val="0"/>
              </a:spcBef>
              <a:spcAft>
                <a:spcPct val="0"/>
              </a:spcAft>
              <a:buFontTx/>
              <a:buNone/>
            </a:pPr>
            <a:r>
              <a:rPr lang="en-US" altLang="en-US" sz="2800" b="1">
                <a:solidFill>
                  <a:srgbClr val="FFFFFF"/>
                </a:solidFill>
              </a:rPr>
              <a:t>W.I.N.G.S. LADIES CLASS THURSDAY– 10 AM IN WEST ANNEX</a:t>
            </a:r>
          </a:p>
        </p:txBody>
      </p:sp>
    </p:spTree>
    <p:extLst>
      <p:ext uri="{BB962C8B-B14F-4D97-AF65-F5344CB8AC3E}">
        <p14:creationId xmlns:p14="http://schemas.microsoft.com/office/powerpoint/2010/main" val="2993478331"/>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12982405"/>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18049097"/>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5095252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044 - To God Be The Glory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432751010"/>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340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793831143"/>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79247971"/>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0962398"/>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9691314"/>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1022820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3"/>
          <p:cNvSpPr txBox="1">
            <a:spLocks noChangeArrowheads="1"/>
          </p:cNvSpPr>
          <p:nvPr/>
        </p:nvSpPr>
        <p:spPr bwMode="auto">
          <a:xfrm>
            <a:off x="3021013" y="574675"/>
            <a:ext cx="53705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TODAY’S WORSHIP LEADERS</a:t>
            </a:r>
          </a:p>
        </p:txBody>
      </p:sp>
      <p:sp>
        <p:nvSpPr>
          <p:cNvPr id="108547" name="Text Box 4"/>
          <p:cNvSpPr txBox="1">
            <a:spLocks noChangeArrowheads="1"/>
          </p:cNvSpPr>
          <p:nvPr/>
        </p:nvSpPr>
        <p:spPr bwMode="auto">
          <a:xfrm>
            <a:off x="2292350" y="1349375"/>
            <a:ext cx="45196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ANNOUNCEMENTS</a:t>
            </a:r>
          </a:p>
        </p:txBody>
      </p:sp>
      <p:sp>
        <p:nvSpPr>
          <p:cNvPr id="108548" name="Text Box 5"/>
          <p:cNvSpPr txBox="1">
            <a:spLocks noChangeArrowheads="1"/>
          </p:cNvSpPr>
          <p:nvPr/>
        </p:nvSpPr>
        <p:spPr bwMode="auto">
          <a:xfrm>
            <a:off x="6272213" y="1349375"/>
            <a:ext cx="404653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Jim Ingram</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Henry </a:t>
            </a:r>
            <a:r>
              <a:rPr lang="en-US" altLang="en-US" b="1" i="1" dirty="0" err="1" smtClean="0">
                <a:solidFill>
                  <a:srgbClr val="FFFFFF"/>
                </a:solidFill>
                <a:latin typeface="Arial" panose="020B0604020202020204" pitchFamily="34" charset="0"/>
                <a:cs typeface="Arial" panose="020B0604020202020204" pitchFamily="34" charset="0"/>
              </a:rPr>
              <a:t>Oliu</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Sander Fletcher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Denning Andrews</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David </a:t>
            </a:r>
            <a:r>
              <a:rPr lang="en-US" altLang="en-US" b="1" i="1" dirty="0" err="1" smtClean="0">
                <a:solidFill>
                  <a:srgbClr val="FFFFFF"/>
                </a:solidFill>
                <a:latin typeface="Arial" panose="020B0604020202020204" pitchFamily="34" charset="0"/>
                <a:cs typeface="Arial" panose="020B0604020202020204" pitchFamily="34" charset="0"/>
              </a:rPr>
              <a:t>Hammontree</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Derrick Cowan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Brad </a:t>
            </a:r>
            <a:r>
              <a:rPr lang="en-US" altLang="en-US" b="1" i="1" dirty="0" err="1" smtClean="0">
                <a:solidFill>
                  <a:srgbClr val="FFFFFF"/>
                </a:solidFill>
                <a:latin typeface="Arial" panose="020B0604020202020204" pitchFamily="34" charset="0"/>
                <a:cs typeface="Arial" panose="020B0604020202020204" pitchFamily="34" charset="0"/>
              </a:rPr>
              <a:t>VanHaerents</a:t>
            </a:r>
            <a:endParaRPr lang="en-US" altLang="en-US"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592716"/>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- 1.5</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462349099"/>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57757153"/>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27222662"/>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90617444"/>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28355825"/>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- 2.5</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675930314"/>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88136782"/>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41000658"/>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39305010"/>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47560096"/>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09570"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808038"/>
            <a:ext cx="2862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360863" y="2779713"/>
            <a:ext cx="3471862" cy="2181225"/>
          </a:xfrm>
          <a:prstGeom prst="rect">
            <a:avLst/>
          </a:prstGeom>
          <a:noFill/>
          <a:ln>
            <a:noFill/>
          </a:ln>
          <a:effectLst/>
        </p:spPr>
        <p:txBody>
          <a:bodyPr>
            <a:spAutoFit/>
          </a:bodyPr>
          <a:lstStyle/>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392613" y="3332163"/>
            <a:ext cx="3471862" cy="2746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81" b="1">
              <a:solidFill>
                <a:srgbClr val="800000"/>
              </a:solidFill>
            </a:endParaRPr>
          </a:p>
        </p:txBody>
      </p:sp>
      <p:sp>
        <p:nvSpPr>
          <p:cNvPr id="31749" name="Text Box 5"/>
          <p:cNvSpPr txBox="1">
            <a:spLocks noChangeArrowheads="1"/>
          </p:cNvSpPr>
          <p:nvPr/>
        </p:nvSpPr>
        <p:spPr bwMode="auto">
          <a:xfrm>
            <a:off x="4489450" y="2979738"/>
            <a:ext cx="3375025" cy="325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519" b="1">
              <a:solidFill>
                <a:srgbClr val="000000"/>
              </a:solidFill>
            </a:endParaRPr>
          </a:p>
        </p:txBody>
      </p:sp>
      <p:sp>
        <p:nvSpPr>
          <p:cNvPr id="109574" name="Text Box 6"/>
          <p:cNvSpPr txBox="1">
            <a:spLocks noChangeArrowheads="1"/>
          </p:cNvSpPr>
          <p:nvPr/>
        </p:nvSpPr>
        <p:spPr bwMode="auto">
          <a:xfrm>
            <a:off x="2103438" y="1700213"/>
            <a:ext cx="805021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MONDAY NIGHT BIBLE STUDY</a:t>
            </a:r>
            <a:r>
              <a:rPr lang="en-US" altLang="en-US" b="1">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LADIES BIBLE CLASS W.I.N.G.S</a:t>
            </a:r>
            <a:r>
              <a:rPr lang="en-US" altLang="en-US" b="1">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3616463146"/>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046 - Hark, The Herald Angels Sing - 3.5</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629103157"/>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9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497293373"/>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1488514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35791862"/>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70932620"/>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308257237"/>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2078793"/>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33705490"/>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6935104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0594"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2754313" y="5905500"/>
            <a:ext cx="5938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2121210312"/>
      </p:ext>
    </p:extLst>
  </p:cSld>
  <p:clrMapOvr>
    <a:masterClrMapping/>
  </p:clrMapOvr>
  <p:transition spd="slow"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858224699"/>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90753306"/>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00623767"/>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20964772"/>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166 - He Loved Me So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206727168"/>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563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77744"/>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990600" y="3814763"/>
            <a:ext cx="97536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2759903175"/>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Title</a:t>
            </a:r>
            <a:endParaRPr lang="en-US" dirty="0"/>
          </a:p>
        </p:txBody>
      </p:sp>
      <p:pic>
        <p:nvPicPr>
          <p:cNvPr id="5" name="HymnSlide" descr="HymnSlideImage.png"/>
          <p:cNvPicPr>
            <a:picLocks noChangeAspect="1"/>
          </p:cNvPicPr>
          <p:nvPr/>
        </p:nvPicPr>
        <p:blipFill>
          <a:blip r:embed="rId3"/>
          <a:stretch>
            <a:fillRect/>
          </a:stretch>
        </p:blipFill>
        <p:spPr>
          <a:xfrm>
            <a:off x="0" y="-168"/>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445839982"/>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0947480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8"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515857"/>
      </p:ext>
    </p:extLst>
  </p:cSld>
  <p:clrMapOvr>
    <a:masterClrMapping/>
  </p:clrMapOvr>
  <p:transition spd="slow" advClick="0" advTm="6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728862782"/>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72630054"/>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145287032"/>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8526267"/>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29238372"/>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5024132"/>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414 - O, How I Love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643366239"/>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574130"/>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4091D"/>
        </a:solidFill>
        <a:effectLst/>
      </p:bgPr>
    </p:bg>
    <p:spTree>
      <p:nvGrpSpPr>
        <p:cNvPr id="1" name=""/>
        <p:cNvGrpSpPr/>
        <p:nvPr/>
      </p:nvGrpSpPr>
      <p:grpSpPr>
        <a:xfrm>
          <a:off x="0" y="0"/>
          <a:ext cx="0" cy="0"/>
          <a:chOff x="0" y="0"/>
          <a:chExt cx="0" cy="0"/>
        </a:xfrm>
      </p:grpSpPr>
      <p:sp>
        <p:nvSpPr>
          <p:cNvPr id="2" name="TextBox 1"/>
          <p:cNvSpPr txBox="1"/>
          <p:nvPr/>
        </p:nvSpPr>
        <p:spPr>
          <a:xfrm>
            <a:off x="1624263" y="661737"/>
            <a:ext cx="9095874" cy="3785652"/>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PLEASE TURN TO PAGE 555a IN THE BROWN HYMNAL</a:t>
            </a:r>
          </a:p>
          <a:p>
            <a:pPr algn="ctr"/>
            <a:endParaRPr lang="en-US" sz="4000" b="1" dirty="0" smtClean="0">
              <a:solidFill>
                <a:schemeClr val="bg1"/>
              </a:solidFill>
              <a:latin typeface="Arial" panose="020B0604020202020204" pitchFamily="34" charset="0"/>
              <a:cs typeface="Arial" panose="020B0604020202020204" pitchFamily="34" charset="0"/>
            </a:endParaRPr>
          </a:p>
          <a:p>
            <a:pPr algn="ctr"/>
            <a:r>
              <a:rPr lang="en-US" sz="4000" b="1" dirty="0" smtClean="0">
                <a:solidFill>
                  <a:schemeClr val="bg1"/>
                </a:solidFill>
                <a:latin typeface="Arial" panose="020B0604020202020204" pitchFamily="34" charset="0"/>
                <a:cs typeface="Arial" panose="020B0604020202020204" pitchFamily="34" charset="0"/>
              </a:rPr>
              <a:t>COME ALL YE FAITHFUL</a:t>
            </a:r>
          </a:p>
          <a:p>
            <a:pPr algn="ct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smtClean="0">
                <a:solidFill>
                  <a:schemeClr val="bg1"/>
                </a:solidFill>
                <a:latin typeface="Arial" panose="020B0604020202020204" pitchFamily="34" charset="0"/>
                <a:cs typeface="Arial" panose="020B0604020202020204" pitchFamily="34" charset="0"/>
              </a:rPr>
              <a:t>REPEAT CHORUS</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5036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a:extLst>
              <a:ext uri="{FF2B5EF4-FFF2-40B4-BE49-F238E27FC236}">
                <a16:creationId xmlns="" xmlns:a16="http://schemas.microsoft.com/office/drawing/2014/main" id="{1B50FD2A-EBE6-415F-B6FD-2217F7446B85}"/>
              </a:ext>
            </a:extLst>
          </p:cNvPr>
          <p:cNvPicPr>
            <a:picLocks noChangeAspect="1"/>
          </p:cNvPicPr>
          <p:nvPr/>
        </p:nvPicPr>
        <p:blipFill>
          <a:blip r:embed="rId3"/>
          <a:stretch>
            <a:fillRect/>
          </a:stretch>
        </p:blipFill>
        <p:spPr>
          <a:xfrm>
            <a:off x="643467" y="2420282"/>
            <a:ext cx="10905066" cy="2017436"/>
          </a:xfrm>
          <a:prstGeom prst="rect">
            <a:avLst/>
          </a:prstGeom>
        </p:spPr>
      </p:pic>
      <p:sp>
        <p:nvSpPr>
          <p:cNvPr id="5" name="Footer Placeholder 4">
            <a:extLst>
              <a:ext uri="{FF2B5EF4-FFF2-40B4-BE49-F238E27FC236}">
                <a16:creationId xmlns="" xmlns:a16="http://schemas.microsoft.com/office/drawing/2014/main" id="{B35277B3-F2AB-47E8-A410-E4DFF7CB251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a:solidFill>
                  <a:srgbClr val="FFFFFF"/>
                </a:solidFill>
              </a:rPr>
              <a:t>Public Domain</a:t>
            </a:r>
          </a:p>
        </p:txBody>
      </p:sp>
    </p:spTree>
    <p:extLst>
      <p:ext uri="{BB962C8B-B14F-4D97-AF65-F5344CB8AC3E}">
        <p14:creationId xmlns:p14="http://schemas.microsoft.com/office/powerpoint/2010/main" val="376982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2552</Words>
  <Application>Microsoft Office PowerPoint</Application>
  <PresentationFormat>Widescreen</PresentationFormat>
  <Paragraphs>347</Paragraphs>
  <Slides>171</Slides>
  <Notes>7</Notes>
  <HiddenSlides>0</HiddenSlides>
  <MMClips>0</MMClips>
  <ScaleCrop>false</ScaleCrop>
  <HeadingPairs>
    <vt:vector size="6" baseType="variant">
      <vt:variant>
        <vt:lpstr>Fonts Used</vt:lpstr>
      </vt:variant>
      <vt:variant>
        <vt:i4>7</vt:i4>
      </vt:variant>
      <vt:variant>
        <vt:lpstr>Theme</vt:lpstr>
      </vt:variant>
      <vt:variant>
        <vt:i4>20</vt:i4>
      </vt:variant>
      <vt:variant>
        <vt:lpstr>Slide Titles</vt:lpstr>
      </vt:variant>
      <vt:variant>
        <vt:i4>171</vt:i4>
      </vt:variant>
    </vt:vector>
  </HeadingPairs>
  <TitlesOfParts>
    <vt:vector size="198" baseType="lpstr">
      <vt:lpstr>Arial</vt:lpstr>
      <vt:lpstr>Calibri</vt:lpstr>
      <vt:lpstr>Calibri Light</vt:lpstr>
      <vt:lpstr>Script MT Bold</vt:lpstr>
      <vt:lpstr>华文细黑</vt:lpstr>
      <vt:lpstr>Tahoma</vt:lpstr>
      <vt:lpstr>Trebuchet MS</vt:lpstr>
      <vt:lpstr>Office Theme</vt:lpstr>
      <vt:lpstr>Default Design</vt:lpstr>
      <vt:lpstr>2_Default Design</vt:lpstr>
      <vt:lpstr>6_Default Design</vt:lpstr>
      <vt:lpstr>4_Default Design</vt:lpstr>
      <vt:lpstr>3_Default Design</vt:lpstr>
      <vt:lpstr>12_Office Theme</vt:lpstr>
      <vt:lpstr>5_Default Design</vt:lpstr>
      <vt:lpstr>3_Office Theme</vt:lpstr>
      <vt:lpstr>4_Office Theme</vt:lpstr>
      <vt:lpstr>5_Office Theme</vt:lpstr>
      <vt:lpstr>1_Office Theme</vt:lpstr>
      <vt:lpstr>2_Office Theme</vt:lpstr>
      <vt:lpstr>6_Office Theme</vt:lpstr>
      <vt:lpstr>7_Office Theme</vt:lpstr>
      <vt:lpstr>8_Office Theme</vt:lpstr>
      <vt:lpstr>9_Office Theme</vt:lpstr>
      <vt:lpstr>14_Office Theme</vt:lpstr>
      <vt:lpstr>7_Default Design</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392 - Count Your Blessings - Title</vt:lpstr>
      <vt:lpstr>392 - Count Your Blessings - 1.1</vt:lpstr>
      <vt:lpstr>392 - Count Your Blessings - 1.2</vt:lpstr>
      <vt:lpstr>392 - Count Your Blessings - 1.3</vt:lpstr>
      <vt:lpstr>392 - Count Your Blessings - 1.4</vt:lpstr>
      <vt:lpstr>392 - Count Your Blessings - 2.1</vt:lpstr>
      <vt:lpstr>392 - Count Your Blessings - 2.2</vt:lpstr>
      <vt:lpstr>392 - Count Your Blessings - 2.3</vt:lpstr>
      <vt:lpstr>392 - Count Your Blessings - 2.4</vt:lpstr>
      <vt:lpstr>392 - Count Your Blessings - 3.1</vt:lpstr>
      <vt:lpstr>392 - Count Your Blessings - 3.2</vt:lpstr>
      <vt:lpstr>392 - Count Your Blessings - 3.3</vt:lpstr>
      <vt:lpstr>392 - Count Your Blessings - 3.4</vt:lpstr>
      <vt:lpstr>392 - Count Your Blessings - C.1</vt:lpstr>
      <vt:lpstr>392 - Count Your Blessings - C.2</vt:lpstr>
      <vt:lpstr>392 - Count Your Blessings - C.3</vt:lpstr>
      <vt:lpstr>392 - Count Your Blessings - C.4</vt:lpstr>
      <vt:lpstr>PowerPoint Presentation</vt:lpstr>
      <vt:lpstr>PowerPoint Presentation</vt:lpstr>
      <vt:lpstr>PowerPoint Presentation</vt:lpstr>
      <vt:lpstr>PowerPoint Presentation</vt:lpstr>
      <vt:lpstr>PowerPoint Presentation</vt:lpstr>
      <vt:lpstr>044 - To God Be The Glory - Title</vt:lpstr>
      <vt:lpstr>044 - To God Be The Glory - 1.1</vt:lpstr>
      <vt:lpstr>044 - To God Be The Glory - 1.2</vt:lpstr>
      <vt:lpstr>044 - To God Be The Glory - 1.3</vt:lpstr>
      <vt:lpstr>044 - To God Be The Glory - C.1</vt:lpstr>
      <vt:lpstr>044 - To God Be The Glory - C.2</vt:lpstr>
      <vt:lpstr>044 - To God Be The Glory - C.3</vt:lpstr>
      <vt:lpstr>044 - To God Be The Glory - 2.1</vt:lpstr>
      <vt:lpstr>044 - To God Be The Glory - 2.2</vt:lpstr>
      <vt:lpstr>044 - To God Be The Glory - 2.3</vt:lpstr>
      <vt:lpstr>044 - To God Be The Glory - C.1</vt:lpstr>
      <vt:lpstr>044 - To God Be The Glory - C.2</vt:lpstr>
      <vt:lpstr>044 - To God Be The Glory - C.3</vt:lpstr>
      <vt:lpstr>044 - To God Be The Glory - 3.1</vt:lpstr>
      <vt:lpstr>044 - To God Be The Glory - 3.2</vt:lpstr>
      <vt:lpstr>044 - To God Be The Glory - 3.3</vt:lpstr>
      <vt:lpstr>044 - To God Be The Glory - C.1</vt:lpstr>
      <vt:lpstr>044 - To God Be The Glory - C.2</vt:lpstr>
      <vt:lpstr>044 - To God Be The Glory - C.3</vt:lpstr>
      <vt:lpstr>PowerPoint Presentation</vt:lpstr>
      <vt:lpstr>046 - Hark, The Herald Angels Sing - Title</vt:lpstr>
      <vt:lpstr>046 - Hark, The Herald Angels Sing - 1.1</vt:lpstr>
      <vt:lpstr>046 - Hark, The Herald Angels Sing - 1.2</vt:lpstr>
      <vt:lpstr>046 - Hark, The Herald Angels Sing - 1.3</vt:lpstr>
      <vt:lpstr>046 - Hark, The Herald Angels Sing - 1.4</vt:lpstr>
      <vt:lpstr>046 - Hark, The Herald Angels Sing - 1.5</vt:lpstr>
      <vt:lpstr>046 - Hark, The Herald Angels Sing - 2.1</vt:lpstr>
      <vt:lpstr>046 - Hark, The Herald Angels Sing - 2.2</vt:lpstr>
      <vt:lpstr>046 - Hark, The Herald Angels Sing - 2.3</vt:lpstr>
      <vt:lpstr>046 - Hark, The Herald Angels Sing - 2.4</vt:lpstr>
      <vt:lpstr>046 - Hark, The Herald Angels Sing - 2.5</vt:lpstr>
      <vt:lpstr>046 - Hark, The Herald Angels Sing - 3.1</vt:lpstr>
      <vt:lpstr>046 - Hark, The Herald Angels Sing - 3.2</vt:lpstr>
      <vt:lpstr>046 - Hark, The Herald Angels Sing - 3.3</vt:lpstr>
      <vt:lpstr>046 - Hark, The Herald Angels Sing - 3.4</vt:lpstr>
      <vt:lpstr>046 - Hark, The Herald Angels Sing - 3.5</vt:lpstr>
      <vt:lpstr>PowerPoint Presentation</vt:lpstr>
      <vt:lpstr>166 - He Loved Me So - Title</vt:lpstr>
      <vt:lpstr>166 - He Loved Me So - 1.1</vt:lpstr>
      <vt:lpstr>166 - He Loved Me So - 1.2</vt:lpstr>
      <vt:lpstr>166 - He Loved Me So - C.1</vt:lpstr>
      <vt:lpstr>166 - He Loved Me So - C.2</vt:lpstr>
      <vt:lpstr>166 - He Loved Me So - 2.1</vt:lpstr>
      <vt:lpstr>166 - He Loved Me So - 2.2</vt:lpstr>
      <vt:lpstr>166 - He Loved Me So - C.1</vt:lpstr>
      <vt:lpstr>166 - He Loved Me So - C.2</vt:lpstr>
      <vt:lpstr>166 - He Loved Me So - 3.1</vt:lpstr>
      <vt:lpstr>166 - He Loved Me So - 3.2</vt:lpstr>
      <vt:lpstr>166 - He Loved Me So - C.1</vt:lpstr>
      <vt:lpstr>166 - He Loved Me So - C.2</vt:lpstr>
      <vt:lpstr>PowerPoint Presentation</vt:lpstr>
      <vt:lpstr>PowerPoint Presentation</vt:lpstr>
      <vt:lpstr>PowerPoint Presentation</vt:lpstr>
      <vt:lpstr>414 - O, How I Love Jesus - Title</vt:lpstr>
      <vt:lpstr>414 - O, How I Love Jesus - 1.1</vt:lpstr>
      <vt:lpstr>414 - O, How I Love Jesus - 1.2</vt:lpstr>
      <vt:lpstr>414 - O, How I Love Jesus - 2.1</vt:lpstr>
      <vt:lpstr>414 - O, How I Love Jesus - 2.2</vt:lpstr>
      <vt:lpstr>414 - O, How I Love Jesus - 3.1</vt:lpstr>
      <vt:lpstr>414 - O, How I Love Jesus - 3.2</vt:lpstr>
      <vt:lpstr>414 - O, How I Love Jesus - C.1</vt:lpstr>
      <vt:lpstr>414 - O, How I Love Jesus - C.2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331 - Kneel At The Cross - Title</vt:lpstr>
      <vt:lpstr>331 - Kneel At The Cross - 1.1</vt:lpstr>
      <vt:lpstr>331 - Kneel At The Cross - 1.2</vt:lpstr>
      <vt:lpstr>331 - Kneel At The Cross - C.1</vt:lpstr>
      <vt:lpstr>331 - Kneel At The Cross - C.2</vt:lpstr>
      <vt:lpstr>331 - Kneel At The Cross - 2.1</vt:lpstr>
      <vt:lpstr>331 - Kneel At The Cross - 2.2</vt:lpstr>
      <vt:lpstr>331 - Kneel At The Cross - C.1</vt:lpstr>
      <vt:lpstr>331 - Kneel At The Cross - C.2</vt:lpstr>
      <vt:lpstr>331 - Kneel At The Cross - 3.1</vt:lpstr>
      <vt:lpstr>331 - Kneel At The Cross - 3.2</vt:lpstr>
      <vt:lpstr>331 - Kneel At The Cross - C.1</vt:lpstr>
      <vt:lpstr>331 - Kneel At The Cross - C.2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47</cp:revision>
  <dcterms:created xsi:type="dcterms:W3CDTF">2020-12-14T14:10:59Z</dcterms:created>
  <dcterms:modified xsi:type="dcterms:W3CDTF">2021-12-26T22:19:22Z</dcterms:modified>
</cp:coreProperties>
</file>