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8" r:id="rId4"/>
    <p:sldMasterId id="2147483700" r:id="rId5"/>
    <p:sldMasterId id="2147483702" r:id="rId6"/>
    <p:sldMasterId id="2147483704" r:id="rId7"/>
    <p:sldMasterId id="2147483706" r:id="rId8"/>
    <p:sldMasterId id="2147483708" r:id="rId9"/>
    <p:sldMasterId id="2147483710" r:id="rId10"/>
    <p:sldMasterId id="2147483722" r:id="rId11"/>
  </p:sldMasterIdLst>
  <p:notesMasterIdLst>
    <p:notesMasterId r:id="rId202"/>
  </p:notesMasterIdLst>
  <p:sldIdLst>
    <p:sldId id="310" r:id="rId12"/>
    <p:sldId id="311" r:id="rId13"/>
    <p:sldId id="312" r:id="rId14"/>
    <p:sldId id="313" r:id="rId15"/>
    <p:sldId id="314" r:id="rId16"/>
    <p:sldId id="315" r:id="rId17"/>
    <p:sldId id="316" r:id="rId18"/>
    <p:sldId id="317" r:id="rId19"/>
    <p:sldId id="318" r:id="rId20"/>
    <p:sldId id="414" r:id="rId21"/>
    <p:sldId id="415" r:id="rId22"/>
    <p:sldId id="416" r:id="rId23"/>
    <p:sldId id="417" r:id="rId24"/>
    <p:sldId id="418" r:id="rId25"/>
    <p:sldId id="419" r:id="rId26"/>
    <p:sldId id="420" r:id="rId27"/>
    <p:sldId id="330" r:id="rId28"/>
    <p:sldId id="331" r:id="rId29"/>
    <p:sldId id="332" r:id="rId30"/>
    <p:sldId id="333"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347"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367"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69" r:id="rId82"/>
    <p:sldId id="470" r:id="rId83"/>
    <p:sldId id="373" r:id="rId84"/>
    <p:sldId id="374" r:id="rId85"/>
    <p:sldId id="375" r:id="rId86"/>
    <p:sldId id="471" r:id="rId87"/>
    <p:sldId id="472" r:id="rId88"/>
    <p:sldId id="473" r:id="rId89"/>
    <p:sldId id="474" r:id="rId90"/>
    <p:sldId id="475" r:id="rId91"/>
    <p:sldId id="476" r:id="rId92"/>
    <p:sldId id="477" r:id="rId93"/>
    <p:sldId id="478" r:id="rId94"/>
    <p:sldId id="479" r:id="rId95"/>
    <p:sldId id="381" r:id="rId96"/>
    <p:sldId id="480" r:id="rId97"/>
    <p:sldId id="481" r:id="rId98"/>
    <p:sldId id="482" r:id="rId99"/>
    <p:sldId id="483" r:id="rId100"/>
    <p:sldId id="484" r:id="rId101"/>
    <p:sldId id="485" r:id="rId102"/>
    <p:sldId id="486" r:id="rId103"/>
    <p:sldId id="487" r:id="rId104"/>
    <p:sldId id="488" r:id="rId105"/>
    <p:sldId id="489" r:id="rId106"/>
    <p:sldId id="490" r:id="rId107"/>
    <p:sldId id="491" r:id="rId108"/>
    <p:sldId id="492" r:id="rId109"/>
    <p:sldId id="493" r:id="rId110"/>
    <p:sldId id="494" r:id="rId111"/>
    <p:sldId id="495" r:id="rId112"/>
    <p:sldId id="496" r:id="rId113"/>
    <p:sldId id="497" r:id="rId114"/>
    <p:sldId id="498" r:id="rId115"/>
    <p:sldId id="499" r:id="rId116"/>
    <p:sldId id="500" r:id="rId117"/>
    <p:sldId id="501" r:id="rId118"/>
    <p:sldId id="502" r:id="rId119"/>
    <p:sldId id="503" r:id="rId120"/>
    <p:sldId id="504" r:id="rId121"/>
    <p:sldId id="411" r:id="rId122"/>
    <p:sldId id="412" r:id="rId123"/>
    <p:sldId id="413" r:id="rId124"/>
    <p:sldId id="536" r:id="rId125"/>
    <p:sldId id="272" r:id="rId126"/>
    <p:sldId id="262" r:id="rId127"/>
    <p:sldId id="263" r:id="rId128"/>
    <p:sldId id="264" r:id="rId129"/>
    <p:sldId id="265" r:id="rId130"/>
    <p:sldId id="267" r:id="rId131"/>
    <p:sldId id="268" r:id="rId132"/>
    <p:sldId id="271" r:id="rId133"/>
    <p:sldId id="256" r:id="rId134"/>
    <p:sldId id="275" r:id="rId135"/>
    <p:sldId id="276" r:id="rId136"/>
    <p:sldId id="277" r:id="rId137"/>
    <p:sldId id="273" r:id="rId138"/>
    <p:sldId id="278" r:id="rId139"/>
    <p:sldId id="279" r:id="rId140"/>
    <p:sldId id="280" r:id="rId141"/>
    <p:sldId id="281" r:id="rId142"/>
    <p:sldId id="282" r:id="rId143"/>
    <p:sldId id="283" r:id="rId144"/>
    <p:sldId id="284" r:id="rId145"/>
    <p:sldId id="285" r:id="rId146"/>
    <p:sldId id="274" r:id="rId147"/>
    <p:sldId id="286" r:id="rId148"/>
    <p:sldId id="287" r:id="rId149"/>
    <p:sldId id="288" r:id="rId150"/>
    <p:sldId id="289" r:id="rId151"/>
    <p:sldId id="290" r:id="rId152"/>
    <p:sldId id="291" r:id="rId153"/>
    <p:sldId id="292" r:id="rId154"/>
    <p:sldId id="293" r:id="rId155"/>
    <p:sldId id="294" r:id="rId156"/>
    <p:sldId id="295" r:id="rId157"/>
    <p:sldId id="296" r:id="rId158"/>
    <p:sldId id="297" r:id="rId159"/>
    <p:sldId id="298" r:id="rId160"/>
    <p:sldId id="299" r:id="rId161"/>
    <p:sldId id="300" r:id="rId162"/>
    <p:sldId id="301" r:id="rId163"/>
    <p:sldId id="302" r:id="rId164"/>
    <p:sldId id="303" r:id="rId165"/>
    <p:sldId id="304" r:id="rId166"/>
    <p:sldId id="306" r:id="rId167"/>
    <p:sldId id="305" r:id="rId168"/>
    <p:sldId id="307" r:id="rId169"/>
    <p:sldId id="308" r:id="rId170"/>
    <p:sldId id="309" r:id="rId171"/>
    <p:sldId id="505" r:id="rId172"/>
    <p:sldId id="528" r:id="rId173"/>
    <p:sldId id="529" r:id="rId174"/>
    <p:sldId id="530" r:id="rId175"/>
    <p:sldId id="531" r:id="rId176"/>
    <p:sldId id="532" r:id="rId177"/>
    <p:sldId id="533" r:id="rId178"/>
    <p:sldId id="534" r:id="rId179"/>
    <p:sldId id="535" r:id="rId180"/>
    <p:sldId id="506" r:id="rId181"/>
    <p:sldId id="507" r:id="rId182"/>
    <p:sldId id="509" r:id="rId183"/>
    <p:sldId id="510" r:id="rId184"/>
    <p:sldId id="511" r:id="rId185"/>
    <p:sldId id="512" r:id="rId186"/>
    <p:sldId id="513" r:id="rId187"/>
    <p:sldId id="514" r:id="rId188"/>
    <p:sldId id="515" r:id="rId189"/>
    <p:sldId id="516" r:id="rId190"/>
    <p:sldId id="517" r:id="rId191"/>
    <p:sldId id="518" r:id="rId192"/>
    <p:sldId id="519" r:id="rId193"/>
    <p:sldId id="520" r:id="rId194"/>
    <p:sldId id="521" r:id="rId195"/>
    <p:sldId id="522" r:id="rId196"/>
    <p:sldId id="523" r:id="rId197"/>
    <p:sldId id="524" r:id="rId198"/>
    <p:sldId id="525" r:id="rId199"/>
    <p:sldId id="526" r:id="rId200"/>
    <p:sldId id="527" r:id="rId2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A2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5179" autoAdjust="0"/>
  </p:normalViewPr>
  <p:slideViewPr>
    <p:cSldViewPr snapToGrid="0">
      <p:cViewPr varScale="1">
        <p:scale>
          <a:sx n="82" d="100"/>
          <a:sy n="82"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70" Type="http://schemas.openxmlformats.org/officeDocument/2006/relationships/slide" Target="slides/slide159.xml"/><Relationship Id="rId191" Type="http://schemas.openxmlformats.org/officeDocument/2006/relationships/slide" Target="slides/slide180.xml"/><Relationship Id="rId205" Type="http://schemas.openxmlformats.org/officeDocument/2006/relationships/theme" Target="theme/theme1.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slide" Target="slides/slide149.xml"/><Relationship Id="rId181" Type="http://schemas.openxmlformats.org/officeDocument/2006/relationships/slide" Target="slides/slide170.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92" Type="http://schemas.openxmlformats.org/officeDocument/2006/relationships/slide" Target="slides/slide181.xml"/><Relationship Id="rId206" Type="http://schemas.openxmlformats.org/officeDocument/2006/relationships/tableStyles" Target="tableStyles.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182" Type="http://schemas.openxmlformats.org/officeDocument/2006/relationships/slide" Target="slides/slide171.xml"/><Relationship Id="rId6" Type="http://schemas.openxmlformats.org/officeDocument/2006/relationships/slideMaster" Target="slideMasters/slideMaster6.xml"/><Relationship Id="rId23" Type="http://schemas.openxmlformats.org/officeDocument/2006/relationships/slide" Target="slides/slide12.xml"/><Relationship Id="rId119" Type="http://schemas.openxmlformats.org/officeDocument/2006/relationships/slide" Target="slides/slide108.xml"/><Relationship Id="rId44" Type="http://schemas.openxmlformats.org/officeDocument/2006/relationships/slide" Target="slides/slide33.xml"/><Relationship Id="rId65" Type="http://schemas.openxmlformats.org/officeDocument/2006/relationships/slide" Target="slides/slide54.xml"/><Relationship Id="rId86" Type="http://schemas.openxmlformats.org/officeDocument/2006/relationships/slide" Target="slides/slide75.xml"/><Relationship Id="rId130" Type="http://schemas.openxmlformats.org/officeDocument/2006/relationships/slide" Target="slides/slide119.xml"/><Relationship Id="rId151" Type="http://schemas.openxmlformats.org/officeDocument/2006/relationships/slide" Target="slides/slide140.xml"/><Relationship Id="rId172" Type="http://schemas.openxmlformats.org/officeDocument/2006/relationships/slide" Target="slides/slide161.xml"/><Relationship Id="rId193" Type="http://schemas.openxmlformats.org/officeDocument/2006/relationships/slide" Target="slides/slide182.xml"/><Relationship Id="rId13" Type="http://schemas.openxmlformats.org/officeDocument/2006/relationships/slide" Target="slides/slide2.xml"/><Relationship Id="rId109" Type="http://schemas.openxmlformats.org/officeDocument/2006/relationships/slide" Target="slides/slide98.xml"/><Relationship Id="rId34" Type="http://schemas.openxmlformats.org/officeDocument/2006/relationships/slide" Target="slides/slide23.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20" Type="http://schemas.openxmlformats.org/officeDocument/2006/relationships/slide" Target="slides/slide109.xml"/><Relationship Id="rId141" Type="http://schemas.openxmlformats.org/officeDocument/2006/relationships/slide" Target="slides/slide130.xml"/><Relationship Id="rId7" Type="http://schemas.openxmlformats.org/officeDocument/2006/relationships/slideMaster" Target="slideMasters/slideMaster7.xml"/><Relationship Id="rId162" Type="http://schemas.openxmlformats.org/officeDocument/2006/relationships/slide" Target="slides/slide151.xml"/><Relationship Id="rId183" Type="http://schemas.openxmlformats.org/officeDocument/2006/relationships/slide" Target="slides/slide172.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slide" Target="slides/slide162.xml"/><Relationship Id="rId194" Type="http://schemas.openxmlformats.org/officeDocument/2006/relationships/slide" Target="slides/slide183.xml"/><Relationship Id="rId199" Type="http://schemas.openxmlformats.org/officeDocument/2006/relationships/slide" Target="slides/slide188.xml"/><Relationship Id="rId203"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189" Type="http://schemas.openxmlformats.org/officeDocument/2006/relationships/slide" Target="slides/slide178.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79" Type="http://schemas.openxmlformats.org/officeDocument/2006/relationships/slide" Target="slides/slide168.xml"/><Relationship Id="rId195" Type="http://schemas.openxmlformats.org/officeDocument/2006/relationships/slide" Target="slides/slide184.xml"/><Relationship Id="rId190" Type="http://schemas.openxmlformats.org/officeDocument/2006/relationships/slide" Target="slides/slide179.xml"/><Relationship Id="rId204" Type="http://schemas.openxmlformats.org/officeDocument/2006/relationships/viewProps" Target="viewProps.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185" Type="http://schemas.openxmlformats.org/officeDocument/2006/relationships/slide" Target="slides/slide1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9.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slide" Target="slides/slide164.xml"/><Relationship Id="rId196" Type="http://schemas.openxmlformats.org/officeDocument/2006/relationships/slide" Target="slides/slide185.xml"/><Relationship Id="rId200" Type="http://schemas.openxmlformats.org/officeDocument/2006/relationships/slide" Target="slides/slide189.xml"/><Relationship Id="rId16" Type="http://schemas.openxmlformats.org/officeDocument/2006/relationships/slide" Target="slides/slide5.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slide" Target="slides/slide154.xml"/><Relationship Id="rId186" Type="http://schemas.openxmlformats.org/officeDocument/2006/relationships/slide" Target="slides/slide175.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slide" Target="slides/slide165.xml"/><Relationship Id="rId197" Type="http://schemas.openxmlformats.org/officeDocument/2006/relationships/slide" Target="slides/slide186.xml"/><Relationship Id="rId201" Type="http://schemas.openxmlformats.org/officeDocument/2006/relationships/slide" Target="slides/slide190.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87" Type="http://schemas.openxmlformats.org/officeDocument/2006/relationships/slide" Target="slides/slide176.xml"/><Relationship Id="rId1" Type="http://schemas.openxmlformats.org/officeDocument/2006/relationships/slideMaster" Target="slideMasters/slideMaster1.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60" Type="http://schemas.openxmlformats.org/officeDocument/2006/relationships/slide" Target="slides/slide49.xml"/><Relationship Id="rId81" Type="http://schemas.openxmlformats.org/officeDocument/2006/relationships/slide" Target="slides/slide70.xml"/><Relationship Id="rId135" Type="http://schemas.openxmlformats.org/officeDocument/2006/relationships/slide" Target="slides/slide124.xml"/><Relationship Id="rId156" Type="http://schemas.openxmlformats.org/officeDocument/2006/relationships/slide" Target="slides/slide145.xml"/><Relationship Id="rId177" Type="http://schemas.openxmlformats.org/officeDocument/2006/relationships/slide" Target="slides/slide166.xml"/><Relationship Id="rId198" Type="http://schemas.openxmlformats.org/officeDocument/2006/relationships/slide" Target="slides/slide187.xml"/><Relationship Id="rId202" Type="http://schemas.openxmlformats.org/officeDocument/2006/relationships/notesMaster" Target="notesMasters/notesMaster1.xml"/><Relationship Id="rId18" Type="http://schemas.openxmlformats.org/officeDocument/2006/relationships/slide" Target="slides/slide7.xml"/><Relationship Id="rId39" Type="http://schemas.openxmlformats.org/officeDocument/2006/relationships/slide" Target="slides/slide28.xml"/><Relationship Id="rId50" Type="http://schemas.openxmlformats.org/officeDocument/2006/relationships/slide" Target="slides/slide39.xml"/><Relationship Id="rId104" Type="http://schemas.openxmlformats.org/officeDocument/2006/relationships/slide" Target="slides/slide93.xml"/><Relationship Id="rId125" Type="http://schemas.openxmlformats.org/officeDocument/2006/relationships/slide" Target="slides/slide114.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slide" Target="slides/slide17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086B1-C9F2-4300-82EC-4AAC924F41C5}"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8C996-795B-4D54-ADDB-3F942C905C20}" type="slidenum">
              <a:rPr lang="en-US" smtClean="0"/>
              <a:t>‹#›</a:t>
            </a:fld>
            <a:endParaRPr lang="en-US"/>
          </a:p>
        </p:txBody>
      </p:sp>
    </p:spTree>
    <p:extLst>
      <p:ext uri="{BB962C8B-B14F-4D97-AF65-F5344CB8AC3E}">
        <p14:creationId xmlns:p14="http://schemas.microsoft.com/office/powerpoint/2010/main" val="297093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675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solidFill>
                  <a:prstClr val="black"/>
                </a:solidFill>
              </a:rPr>
              <a:pPr/>
              <a:t>189</a:t>
            </a:fld>
            <a:endParaRPr lang="en-US">
              <a:solidFill>
                <a:prstClr val="black"/>
              </a:solidFill>
            </a:endParaRPr>
          </a:p>
        </p:txBody>
      </p:sp>
    </p:spTree>
    <p:extLst>
      <p:ext uri="{BB962C8B-B14F-4D97-AF65-F5344CB8AC3E}">
        <p14:creationId xmlns:p14="http://schemas.microsoft.com/office/powerpoint/2010/main" val="25918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solidFill>
                  <a:prstClr val="black"/>
                </a:solidFill>
              </a:rPr>
              <a:pPr/>
              <a:t>190</a:t>
            </a:fld>
            <a:endParaRPr lang="en-US">
              <a:solidFill>
                <a:prstClr val="black"/>
              </a:solidFill>
            </a:endParaRPr>
          </a:p>
        </p:txBody>
      </p:sp>
    </p:spTree>
    <p:extLst>
      <p:ext uri="{BB962C8B-B14F-4D97-AF65-F5344CB8AC3E}">
        <p14:creationId xmlns:p14="http://schemas.microsoft.com/office/powerpoint/2010/main" val="74520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4885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18580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1437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60190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70939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8C996-795B-4D54-ADDB-3F942C905C20}" type="slidenum">
              <a:rPr lang="en-US" smtClean="0"/>
              <a:t>139</a:t>
            </a:fld>
            <a:endParaRPr lang="en-US"/>
          </a:p>
        </p:txBody>
      </p:sp>
    </p:spTree>
    <p:extLst>
      <p:ext uri="{BB962C8B-B14F-4D97-AF65-F5344CB8AC3E}">
        <p14:creationId xmlns:p14="http://schemas.microsoft.com/office/powerpoint/2010/main" val="339378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162</a:t>
            </a:fld>
            <a:endParaRPr lang="en-US">
              <a:solidFill>
                <a:prstClr val="black"/>
              </a:solidFill>
            </a:endParaRPr>
          </a:p>
        </p:txBody>
      </p:sp>
    </p:spTree>
    <p:extLst>
      <p:ext uri="{BB962C8B-B14F-4D97-AF65-F5344CB8AC3E}">
        <p14:creationId xmlns:p14="http://schemas.microsoft.com/office/powerpoint/2010/main" val="219167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solidFill>
                  <a:prstClr val="black"/>
                </a:solidFill>
              </a:rPr>
              <a:pPr/>
              <a:t>188</a:t>
            </a:fld>
            <a:endParaRPr lang="en-US">
              <a:solidFill>
                <a:prstClr val="black"/>
              </a:solidFill>
            </a:endParaRPr>
          </a:p>
        </p:txBody>
      </p:sp>
    </p:spTree>
    <p:extLst>
      <p:ext uri="{BB962C8B-B14F-4D97-AF65-F5344CB8AC3E}">
        <p14:creationId xmlns:p14="http://schemas.microsoft.com/office/powerpoint/2010/main" val="135056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4612B7-2E7F-4914-B531-A34E2EA5ADBE}"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94824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612B7-2E7F-4914-B531-A34E2EA5ADBE}"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93078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612B7-2E7F-4914-B531-A34E2EA5ADBE}"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351004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759200" y="3048000"/>
            <a:ext cx="8229600" cy="762000"/>
          </a:xfrm>
        </p:spPr>
        <p:txBody>
          <a:bodyPr/>
          <a:lstStyle>
            <a:lvl1pPr>
              <a:defRPr sz="4400"/>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860800" y="4114800"/>
            <a:ext cx="7315200" cy="1066800"/>
          </a:xfrm>
        </p:spPr>
        <p:txBody>
          <a:bodyPr/>
          <a:lstStyle>
            <a:lvl1pPr marL="0" indent="0">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solidFill>
                <a:srgbClr val="EAEAEA"/>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solidFill>
                <a:srgbClr val="EAEAEA"/>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CEE85CD3-DA60-44EB-A6AA-B5338D103E4F}"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245866290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6238E-AD5F-45EC-B55E-756CCB1BBBCD}"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226346019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E6C2C3-8AAF-4AF1-B2D7-F0B5F451B4E2}"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4176744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5994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685800"/>
            <a:ext cx="5994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395-14D1-4311-88B0-ED2F95B88B07}"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30024977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CE873B-2EEA-44EC-A64E-A4627EAE3510}"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162747628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C1061-C29B-45B9-9E43-F3ED211D9DC2}"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393450495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FDA86B-3CD6-4C7E-BCC3-41116CEBEE5B}"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2061883104"/>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1B8008-2CC8-42D3-9890-7B5C7E6DF1FF}"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286625797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612B7-2E7F-4914-B531-A34E2EA5ADBE}"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3606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5C3111-C072-4AAA-929A-C8B2147B5B3B}"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2067889980"/>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00B88-3551-4BD5-A1E5-31378254DD5D}"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609151374"/>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80414-7A5D-45A2-B7F6-ECEB4B5749C1}" type="slidenum">
              <a:rPr lang="en-US" altLang="en-US">
                <a:solidFill>
                  <a:srgbClr val="EAEAEA"/>
                </a:solidFill>
              </a:rPr>
              <a:pPr>
                <a:defRPr/>
              </a:pPr>
              <a:t>‹#›</a:t>
            </a:fld>
            <a:endParaRPr lang="en-US" altLang="en-US">
              <a:solidFill>
                <a:srgbClr val="EAEAEA"/>
              </a:solidFill>
            </a:endParaRPr>
          </a:p>
        </p:txBody>
      </p:sp>
    </p:spTree>
    <p:extLst>
      <p:ext uri="{BB962C8B-B14F-4D97-AF65-F5344CB8AC3E}">
        <p14:creationId xmlns:p14="http://schemas.microsoft.com/office/powerpoint/2010/main" val="136441862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B561D5-A113-47D4-A0AA-64CDB17C18D7}" type="slidenum">
              <a:rPr lang="en-US" altLang="en-US"/>
              <a:pPr>
                <a:defRPr/>
              </a:pPr>
              <a:t>‹#›</a:t>
            </a:fld>
            <a:endParaRPr lang="en-US" altLang="en-US"/>
          </a:p>
        </p:txBody>
      </p:sp>
    </p:spTree>
    <p:extLst>
      <p:ext uri="{BB962C8B-B14F-4D97-AF65-F5344CB8AC3E}">
        <p14:creationId xmlns:p14="http://schemas.microsoft.com/office/powerpoint/2010/main" val="2848729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11002F-4D62-408B-93C6-F5EEBC3A5086}" type="slidenum">
              <a:rPr lang="en-US" altLang="en-US"/>
              <a:pPr>
                <a:defRPr/>
              </a:pPr>
              <a:t>‹#›</a:t>
            </a:fld>
            <a:endParaRPr lang="en-US" altLang="en-US"/>
          </a:p>
        </p:txBody>
      </p:sp>
    </p:spTree>
    <p:extLst>
      <p:ext uri="{BB962C8B-B14F-4D97-AF65-F5344CB8AC3E}">
        <p14:creationId xmlns:p14="http://schemas.microsoft.com/office/powerpoint/2010/main" val="875235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750821-6424-4951-ACD0-00CE7BE5ECCD}" type="slidenum">
              <a:rPr lang="en-US" altLang="en-US"/>
              <a:pPr>
                <a:defRPr/>
              </a:pPr>
              <a:t>‹#›</a:t>
            </a:fld>
            <a:endParaRPr lang="en-US" altLang="en-US"/>
          </a:p>
        </p:txBody>
      </p:sp>
    </p:spTree>
    <p:extLst>
      <p:ext uri="{BB962C8B-B14F-4D97-AF65-F5344CB8AC3E}">
        <p14:creationId xmlns:p14="http://schemas.microsoft.com/office/powerpoint/2010/main" val="50088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8C6A2F-C120-45AA-811B-EA27EC477A35}" type="slidenum">
              <a:rPr lang="en-US" altLang="en-US"/>
              <a:pPr>
                <a:defRPr/>
              </a:pPr>
              <a:t>‹#›</a:t>
            </a:fld>
            <a:endParaRPr lang="en-US" altLang="en-US"/>
          </a:p>
        </p:txBody>
      </p:sp>
    </p:spTree>
    <p:extLst>
      <p:ext uri="{BB962C8B-B14F-4D97-AF65-F5344CB8AC3E}">
        <p14:creationId xmlns:p14="http://schemas.microsoft.com/office/powerpoint/2010/main" val="2841798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14AA95-0754-48BD-BBDE-7EC57EE06E87}" type="slidenum">
              <a:rPr lang="en-US" altLang="en-US"/>
              <a:pPr>
                <a:defRPr/>
              </a:pPr>
              <a:t>‹#›</a:t>
            </a:fld>
            <a:endParaRPr lang="en-US" altLang="en-US"/>
          </a:p>
        </p:txBody>
      </p:sp>
    </p:spTree>
    <p:extLst>
      <p:ext uri="{BB962C8B-B14F-4D97-AF65-F5344CB8AC3E}">
        <p14:creationId xmlns:p14="http://schemas.microsoft.com/office/powerpoint/2010/main" val="371900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8CDB399-C9DF-444B-B685-9C56F2E76F62}" type="slidenum">
              <a:rPr lang="en-US" altLang="en-US"/>
              <a:pPr>
                <a:defRPr/>
              </a:pPr>
              <a:t>‹#›</a:t>
            </a:fld>
            <a:endParaRPr lang="en-US" altLang="en-US"/>
          </a:p>
        </p:txBody>
      </p:sp>
    </p:spTree>
    <p:extLst>
      <p:ext uri="{BB962C8B-B14F-4D97-AF65-F5344CB8AC3E}">
        <p14:creationId xmlns:p14="http://schemas.microsoft.com/office/powerpoint/2010/main" val="3936651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8342B9E-7C76-4C5C-90EF-29B2F8322055}" type="slidenum">
              <a:rPr lang="en-US" altLang="en-US"/>
              <a:pPr>
                <a:defRPr/>
              </a:pPr>
              <a:t>‹#›</a:t>
            </a:fld>
            <a:endParaRPr lang="en-US" altLang="en-US"/>
          </a:p>
        </p:txBody>
      </p:sp>
    </p:spTree>
    <p:extLst>
      <p:ext uri="{BB962C8B-B14F-4D97-AF65-F5344CB8AC3E}">
        <p14:creationId xmlns:p14="http://schemas.microsoft.com/office/powerpoint/2010/main" val="2698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612B7-2E7F-4914-B531-A34E2EA5ADBE}"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2290987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2E3E5D-F11D-436B-868A-C0EF4106CE8A}" type="slidenum">
              <a:rPr lang="en-US" altLang="en-US"/>
              <a:pPr>
                <a:defRPr/>
              </a:pPr>
              <a:t>‹#›</a:t>
            </a:fld>
            <a:endParaRPr lang="en-US" altLang="en-US"/>
          </a:p>
        </p:txBody>
      </p:sp>
    </p:spTree>
    <p:extLst>
      <p:ext uri="{BB962C8B-B14F-4D97-AF65-F5344CB8AC3E}">
        <p14:creationId xmlns:p14="http://schemas.microsoft.com/office/powerpoint/2010/main" val="264970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A15811-4799-4F02-9C9F-25639E39EF8D}" type="slidenum">
              <a:rPr lang="en-US" altLang="en-US"/>
              <a:pPr>
                <a:defRPr/>
              </a:pPr>
              <a:t>‹#›</a:t>
            </a:fld>
            <a:endParaRPr lang="en-US" altLang="en-US"/>
          </a:p>
        </p:txBody>
      </p:sp>
    </p:spTree>
    <p:extLst>
      <p:ext uri="{BB962C8B-B14F-4D97-AF65-F5344CB8AC3E}">
        <p14:creationId xmlns:p14="http://schemas.microsoft.com/office/powerpoint/2010/main" val="2321448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FA42D0-4A02-4BD4-8381-291D27DC28A7}" type="slidenum">
              <a:rPr lang="en-US" altLang="en-US"/>
              <a:pPr>
                <a:defRPr/>
              </a:pPr>
              <a:t>‹#›</a:t>
            </a:fld>
            <a:endParaRPr lang="en-US" altLang="en-US"/>
          </a:p>
        </p:txBody>
      </p:sp>
    </p:spTree>
    <p:extLst>
      <p:ext uri="{BB962C8B-B14F-4D97-AF65-F5344CB8AC3E}">
        <p14:creationId xmlns:p14="http://schemas.microsoft.com/office/powerpoint/2010/main" val="364069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DAB73D-2ED6-4E82-ABD8-5E7E2B5C40FA}" type="slidenum">
              <a:rPr lang="en-US" altLang="en-US"/>
              <a:pPr>
                <a:defRPr/>
              </a:pPr>
              <a:t>‹#›</a:t>
            </a:fld>
            <a:endParaRPr lang="en-US" altLang="en-US"/>
          </a:p>
        </p:txBody>
      </p:sp>
    </p:spTree>
    <p:extLst>
      <p:ext uri="{BB962C8B-B14F-4D97-AF65-F5344CB8AC3E}">
        <p14:creationId xmlns:p14="http://schemas.microsoft.com/office/powerpoint/2010/main" val="18447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82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13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909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264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986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31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612B7-2E7F-4914-B531-A34E2EA5ADBE}"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557153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F0EDFDF3-47F3-4261-8809-255FED9330FE}" type="datetimeFigureOut">
              <a:rPr lang="en-US"/>
              <a:pPr>
                <a:defRPr/>
              </a:pPr>
              <a:t>6/27/2021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31CB253-A4BF-4FC0-A505-8FE1D0FC5152}" type="slidenum">
              <a:rPr lang="en-US"/>
              <a:pPr>
                <a:defRPr/>
              </a:pPr>
              <a:t>‹#›</a:t>
            </a:fld>
            <a:endParaRPr lang="en-US"/>
          </a:p>
        </p:txBody>
      </p:sp>
    </p:spTree>
    <p:extLst>
      <p:ext uri="{BB962C8B-B14F-4D97-AF65-F5344CB8AC3E}">
        <p14:creationId xmlns:p14="http://schemas.microsoft.com/office/powerpoint/2010/main" val="3020643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A9E0647-248B-45F6-8251-BADB20EBAB82}" type="datetimeFigureOut">
              <a:rPr lang="en-US"/>
              <a:pPr>
                <a:defRPr/>
              </a:pPr>
              <a:t>6/27/2021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009522C-80E6-4B94-9FFB-6834676157F2}" type="slidenum">
              <a:rPr lang="en-US"/>
              <a:pPr>
                <a:defRPr/>
              </a:pPr>
              <a:t>‹#›</a:t>
            </a:fld>
            <a:endParaRPr lang="en-US"/>
          </a:p>
        </p:txBody>
      </p:sp>
    </p:spTree>
    <p:extLst>
      <p:ext uri="{BB962C8B-B14F-4D97-AF65-F5344CB8AC3E}">
        <p14:creationId xmlns:p14="http://schemas.microsoft.com/office/powerpoint/2010/main" val="752969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7F31C8F-1A31-422C-B534-C9CC1C7FFA68}" type="datetimeFigureOut">
              <a:rPr lang="en-US"/>
              <a:pPr>
                <a:defRPr/>
              </a:pPr>
              <a:t>6/27/2021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01CD48F-E653-4617-A5A2-BC36D2DADEE2}" type="slidenum">
              <a:rPr lang="en-US"/>
              <a:pPr>
                <a:defRPr/>
              </a:pPr>
              <a:t>‹#›</a:t>
            </a:fld>
            <a:endParaRPr lang="en-US"/>
          </a:p>
        </p:txBody>
      </p:sp>
    </p:spTree>
    <p:extLst>
      <p:ext uri="{BB962C8B-B14F-4D97-AF65-F5344CB8AC3E}">
        <p14:creationId xmlns:p14="http://schemas.microsoft.com/office/powerpoint/2010/main" val="4147146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233E04B-3F80-475B-8BE7-3AC341D713ED}" type="datetimeFigureOut">
              <a:rPr lang="en-US"/>
              <a:pPr>
                <a:defRPr/>
              </a:pPr>
              <a:t>6/27/2021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FE64313-A9E2-422E-8DE1-6A542B128D89}" type="slidenum">
              <a:rPr lang="en-US"/>
              <a:pPr>
                <a:defRPr/>
              </a:pPr>
              <a:t>‹#›</a:t>
            </a:fld>
            <a:endParaRPr lang="en-US"/>
          </a:p>
        </p:txBody>
      </p:sp>
    </p:spTree>
    <p:extLst>
      <p:ext uri="{BB962C8B-B14F-4D97-AF65-F5344CB8AC3E}">
        <p14:creationId xmlns:p14="http://schemas.microsoft.com/office/powerpoint/2010/main" val="233156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903B059-EAB0-40F1-9FD9-CAA6D5212F53}" type="datetimeFigureOut">
              <a:rPr lang="en-US"/>
              <a:pPr>
                <a:defRPr/>
              </a:pPr>
              <a:t>6/27/2021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3DCFF6D-3922-4A1C-9C99-733A1EE8C863}" type="slidenum">
              <a:rPr lang="en-US"/>
              <a:pPr>
                <a:defRPr/>
              </a:pPr>
              <a:t>‹#›</a:t>
            </a:fld>
            <a:endParaRPr lang="en-US"/>
          </a:p>
        </p:txBody>
      </p:sp>
    </p:spTree>
    <p:extLst>
      <p:ext uri="{BB962C8B-B14F-4D97-AF65-F5344CB8AC3E}">
        <p14:creationId xmlns:p14="http://schemas.microsoft.com/office/powerpoint/2010/main" val="2713891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28DCA67-308A-461B-968D-BF2B64798A57}" type="datetimeFigureOut">
              <a:rPr lang="en-US"/>
              <a:pPr>
                <a:defRPr/>
              </a:pPr>
              <a:t>6/27/2021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38B6430-4A26-40CE-983A-3F7F8FD7EA7B}" type="slidenum">
              <a:rPr lang="en-US"/>
              <a:pPr>
                <a:defRPr/>
              </a:pPr>
              <a:t>‹#›</a:t>
            </a:fld>
            <a:endParaRPr lang="en-US"/>
          </a:p>
        </p:txBody>
      </p:sp>
    </p:spTree>
    <p:extLst>
      <p:ext uri="{BB962C8B-B14F-4D97-AF65-F5344CB8AC3E}">
        <p14:creationId xmlns:p14="http://schemas.microsoft.com/office/powerpoint/2010/main" val="3923811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1F60C78-41E9-45D8-9222-89CDA994C512}" type="datetimeFigureOut">
              <a:rPr lang="en-US"/>
              <a:pPr>
                <a:defRPr/>
              </a:pPr>
              <a:t>6/27/2021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B6CD09F-B3CC-4FE2-9E8A-BC689D4C993E}" type="slidenum">
              <a:rPr lang="en-US"/>
              <a:pPr>
                <a:defRPr/>
              </a:pPr>
              <a:t>‹#›</a:t>
            </a:fld>
            <a:endParaRPr lang="en-US"/>
          </a:p>
        </p:txBody>
      </p:sp>
    </p:spTree>
    <p:extLst>
      <p:ext uri="{BB962C8B-B14F-4D97-AF65-F5344CB8AC3E}">
        <p14:creationId xmlns:p14="http://schemas.microsoft.com/office/powerpoint/2010/main" val="3805185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51ABD51-24A6-4967-8134-D6C04B64C75B}" type="datetimeFigureOut">
              <a:rPr lang="en-US"/>
              <a:pPr>
                <a:defRPr/>
              </a:pPr>
              <a:t>6/27/2021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119D92-B567-4FC6-BB34-F9FE1B862A2A}" type="slidenum">
              <a:rPr lang="en-US"/>
              <a:pPr>
                <a:defRPr/>
              </a:pPr>
              <a:t>‹#›</a:t>
            </a:fld>
            <a:endParaRPr lang="en-US"/>
          </a:p>
        </p:txBody>
      </p:sp>
    </p:spTree>
    <p:extLst>
      <p:ext uri="{BB962C8B-B14F-4D97-AF65-F5344CB8AC3E}">
        <p14:creationId xmlns:p14="http://schemas.microsoft.com/office/powerpoint/2010/main" val="48422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BF6BEA9-8787-4F36-8362-F6F31C8F08DC}" type="datetimeFigureOut">
              <a:rPr lang="en-US"/>
              <a:pPr>
                <a:defRPr/>
              </a:pPr>
              <a:t>6/27/2021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152CA77-B12F-4397-952F-0C84FA549BA1}" type="slidenum">
              <a:rPr lang="en-US"/>
              <a:pPr>
                <a:defRPr/>
              </a:pPr>
              <a:t>‹#›</a:t>
            </a:fld>
            <a:endParaRPr lang="en-US"/>
          </a:p>
        </p:txBody>
      </p:sp>
    </p:spTree>
    <p:extLst>
      <p:ext uri="{BB962C8B-B14F-4D97-AF65-F5344CB8AC3E}">
        <p14:creationId xmlns:p14="http://schemas.microsoft.com/office/powerpoint/2010/main" val="3110908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524152-6F03-4149-A07F-9089868B0B3A}" type="datetimeFigureOut">
              <a:rPr lang="en-US"/>
              <a:pPr>
                <a:defRPr/>
              </a:pPr>
              <a:t>6/27/2021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74AEFD4-888B-48DE-9885-59B2EB1FB6F5}" type="slidenum">
              <a:rPr lang="en-US"/>
              <a:pPr>
                <a:defRPr/>
              </a:pPr>
              <a:t>‹#›</a:t>
            </a:fld>
            <a:endParaRPr lang="en-US"/>
          </a:p>
        </p:txBody>
      </p:sp>
    </p:spTree>
    <p:extLst>
      <p:ext uri="{BB962C8B-B14F-4D97-AF65-F5344CB8AC3E}">
        <p14:creationId xmlns:p14="http://schemas.microsoft.com/office/powerpoint/2010/main" val="291518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4612B7-2E7F-4914-B531-A34E2EA5ADBE}" type="datetimeFigureOut">
              <a:rPr lang="en-US" smtClean="0"/>
              <a:t>6/27/2021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3349703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5CDCD7D-2160-471E-8ED9-4BCBAD889285}" type="datetimeFigureOut">
              <a:rPr lang="en-US"/>
              <a:pPr>
                <a:defRPr/>
              </a:pPr>
              <a:t>6/27/2021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21B054-D4BA-4B78-B31B-36564B2D6728}" type="slidenum">
              <a:rPr lang="en-US"/>
              <a:pPr>
                <a:defRPr/>
              </a:pPr>
              <a:t>‹#›</a:t>
            </a:fld>
            <a:endParaRPr lang="en-US"/>
          </a:p>
        </p:txBody>
      </p:sp>
    </p:spTree>
    <p:extLst>
      <p:ext uri="{BB962C8B-B14F-4D97-AF65-F5344CB8AC3E}">
        <p14:creationId xmlns:p14="http://schemas.microsoft.com/office/powerpoint/2010/main" val="3077912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1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612B7-2E7F-4914-B531-A34E2EA5ADBE}"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36835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612B7-2E7F-4914-B531-A34E2EA5ADBE}" type="datetimeFigureOut">
              <a:rPr lang="en-US" smtClean="0"/>
              <a:t>6/27/2021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58438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612B7-2E7F-4914-B531-A34E2EA5ADBE}"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765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612B7-2E7F-4914-B531-A34E2EA5ADBE}"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E0C4D-20E2-46BA-AE6E-B596E8CEFE9D}" type="slidenum">
              <a:rPr lang="en-US" smtClean="0"/>
              <a:t>‹#›</a:t>
            </a:fld>
            <a:endParaRPr lang="en-US"/>
          </a:p>
        </p:txBody>
      </p:sp>
    </p:spTree>
    <p:extLst>
      <p:ext uri="{BB962C8B-B14F-4D97-AF65-F5344CB8AC3E}">
        <p14:creationId xmlns:p14="http://schemas.microsoft.com/office/powerpoint/2010/main" val="108572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612B7-2E7F-4914-B531-A34E2EA5ADBE}" type="datetimeFigureOut">
              <a:rPr lang="en-US" smtClean="0"/>
              <a:t>6/27/2021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E0C4D-20E2-46BA-AE6E-B596E8CEFE9D}" type="slidenum">
              <a:rPr lang="en-US" smtClean="0"/>
              <a:t>‹#›</a:t>
            </a:fld>
            <a:endParaRPr lang="en-US"/>
          </a:p>
        </p:txBody>
      </p:sp>
    </p:spTree>
    <p:extLst>
      <p:ext uri="{BB962C8B-B14F-4D97-AF65-F5344CB8AC3E}">
        <p14:creationId xmlns:p14="http://schemas.microsoft.com/office/powerpoint/2010/main" val="5364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9119DB06-597B-47E9-984C-B3E3EBA4F82B}" type="datetimeFigureOut">
              <a:rPr lang="en-US"/>
              <a:pPr>
                <a:defRPr/>
              </a:pPr>
              <a:t>6/27/2021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675" b="0">
                <a:solidFill>
                  <a:prstClr val="white">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1FD112A9-9DB8-496E-9655-F1A47755778E}" type="slidenum">
              <a:rPr lang="en-US"/>
              <a:pPr>
                <a:defRPr/>
              </a:pPr>
              <a:t>‹#›</a:t>
            </a:fld>
            <a:endParaRPr lang="en-US"/>
          </a:p>
        </p:txBody>
      </p:sp>
    </p:spTree>
    <p:extLst>
      <p:ext uri="{BB962C8B-B14F-4D97-AF65-F5344CB8AC3E}">
        <p14:creationId xmlns:p14="http://schemas.microsoft.com/office/powerpoint/2010/main" val="212885372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64213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0" y="68580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0" y="6629400"/>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smtClean="0">
                <a:effectLst/>
                <a:latin typeface="+mn-lt"/>
              </a:defRPr>
            </a:lvl1pPr>
          </a:lstStyle>
          <a:p>
            <a:pPr fontAlgn="base">
              <a:spcBef>
                <a:spcPct val="0"/>
              </a:spcBef>
              <a:spcAft>
                <a:spcPct val="0"/>
              </a:spcAft>
              <a:defRPr/>
            </a:pPr>
            <a:endParaRPr lang="en-US" altLang="en-US">
              <a:solidFill>
                <a:srgbClr val="EAEAEA"/>
              </a:solidFill>
            </a:endParaRPr>
          </a:p>
        </p:txBody>
      </p:sp>
      <p:sp>
        <p:nvSpPr>
          <p:cNvPr id="3077" name="Rectangle 5"/>
          <p:cNvSpPr>
            <a:spLocks noGrp="1" noChangeArrowheads="1"/>
          </p:cNvSpPr>
          <p:nvPr>
            <p:ph type="ftr" sz="quarter" idx="3"/>
          </p:nvPr>
        </p:nvSpPr>
        <p:spPr bwMode="auto">
          <a:xfrm>
            <a:off x="4165600" y="66294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smtClean="0">
                <a:effectLst/>
                <a:latin typeface="+mn-lt"/>
              </a:defRPr>
            </a:lvl1pPr>
          </a:lstStyle>
          <a:p>
            <a:pPr fontAlgn="base">
              <a:spcBef>
                <a:spcPct val="0"/>
              </a:spcBef>
              <a:spcAft>
                <a:spcPct val="0"/>
              </a:spcAft>
              <a:defRPr/>
            </a:pPr>
            <a:endParaRPr lang="en-US" altLang="en-US">
              <a:solidFill>
                <a:srgbClr val="EAEAEA"/>
              </a:solidFill>
            </a:endParaRPr>
          </a:p>
        </p:txBody>
      </p:sp>
      <p:sp>
        <p:nvSpPr>
          <p:cNvPr id="3078" name="Rectangle 6"/>
          <p:cNvSpPr>
            <a:spLocks noGrp="1" noChangeArrowheads="1"/>
          </p:cNvSpPr>
          <p:nvPr>
            <p:ph type="sldNum" sz="quarter" idx="4"/>
          </p:nvPr>
        </p:nvSpPr>
        <p:spPr bwMode="auto">
          <a:xfrm>
            <a:off x="9652000" y="6629400"/>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smtClean="0">
                <a:effectLst/>
                <a:latin typeface="+mn-lt"/>
              </a:defRPr>
            </a:lvl1pPr>
          </a:lstStyle>
          <a:p>
            <a:pPr fontAlgn="base">
              <a:spcBef>
                <a:spcPct val="0"/>
              </a:spcBef>
              <a:spcAft>
                <a:spcPct val="0"/>
              </a:spcAft>
              <a:defRPr/>
            </a:pPr>
            <a:fld id="{3D0D0603-4A7E-4767-876E-44922EF6847C}" type="slidenum">
              <a:rPr lang="en-US" altLang="en-US">
                <a:solidFill>
                  <a:srgbClr val="EAEAEA"/>
                </a:solidFill>
              </a:rPr>
              <a:pPr fontAlgn="base">
                <a:spcBef>
                  <a:spcPct val="0"/>
                </a:spcBef>
                <a:spcAft>
                  <a:spcPct val="0"/>
                </a:spcAft>
                <a:defRPr/>
              </a:pPr>
              <a:t>‹#›</a:t>
            </a:fld>
            <a:endParaRPr lang="en-US" altLang="en-US">
              <a:solidFill>
                <a:srgbClr val="EAEAEA"/>
              </a:solidFill>
            </a:endParaRPr>
          </a:p>
        </p:txBody>
      </p:sp>
    </p:spTree>
    <p:extLst>
      <p:ext uri="{BB962C8B-B14F-4D97-AF65-F5344CB8AC3E}">
        <p14:creationId xmlns:p14="http://schemas.microsoft.com/office/powerpoint/2010/main" val="255410265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anose="020B0A04020102020204" pitchFamily="34" charset="0"/>
        </a:defRPr>
      </a:lvl2pPr>
      <a:lvl3pPr algn="l" rtl="0" eaLnBrk="0" fontAlgn="base" hangingPunct="0">
        <a:spcBef>
          <a:spcPct val="0"/>
        </a:spcBef>
        <a:spcAft>
          <a:spcPct val="0"/>
        </a:spcAft>
        <a:defRPr sz="4000">
          <a:solidFill>
            <a:schemeClr val="tx2"/>
          </a:solidFill>
          <a:latin typeface="Arial Black" panose="020B0A04020102020204" pitchFamily="34" charset="0"/>
        </a:defRPr>
      </a:lvl3pPr>
      <a:lvl4pPr algn="l" rtl="0" eaLnBrk="0" fontAlgn="base" hangingPunct="0">
        <a:spcBef>
          <a:spcPct val="0"/>
        </a:spcBef>
        <a:spcAft>
          <a:spcPct val="0"/>
        </a:spcAft>
        <a:defRPr sz="4000">
          <a:solidFill>
            <a:schemeClr val="tx2"/>
          </a:solidFill>
          <a:latin typeface="Arial Black" panose="020B0A04020102020204" pitchFamily="34" charset="0"/>
        </a:defRPr>
      </a:lvl4pPr>
      <a:lvl5pPr algn="l" rtl="0" eaLnBrk="0" fontAlgn="base" hangingPunct="0">
        <a:spcBef>
          <a:spcPct val="0"/>
        </a:spcBef>
        <a:spcAft>
          <a:spcPct val="0"/>
        </a:spcAft>
        <a:defRPr sz="4000">
          <a:solidFill>
            <a:schemeClr val="tx2"/>
          </a:solidFill>
          <a:latin typeface="Arial Black" panose="020B0A04020102020204" pitchFamily="34" charset="0"/>
        </a:defRPr>
      </a:lvl5pPr>
      <a:lvl6pPr marL="457200" algn="l" rtl="0" fontAlgn="base">
        <a:spcBef>
          <a:spcPct val="0"/>
        </a:spcBef>
        <a:spcAft>
          <a:spcPct val="0"/>
        </a:spcAft>
        <a:defRPr sz="4000">
          <a:solidFill>
            <a:schemeClr val="tx2"/>
          </a:solidFill>
          <a:latin typeface="Arial Black" panose="020B0A04020102020204" pitchFamily="34" charset="0"/>
        </a:defRPr>
      </a:lvl6pPr>
      <a:lvl7pPr marL="914400" algn="l" rtl="0" fontAlgn="base">
        <a:spcBef>
          <a:spcPct val="0"/>
        </a:spcBef>
        <a:spcAft>
          <a:spcPct val="0"/>
        </a:spcAft>
        <a:defRPr sz="4000">
          <a:solidFill>
            <a:schemeClr val="tx2"/>
          </a:solidFill>
          <a:latin typeface="Arial Black" panose="020B0A04020102020204" pitchFamily="34" charset="0"/>
        </a:defRPr>
      </a:lvl7pPr>
      <a:lvl8pPr marL="1371600" algn="l" rtl="0" fontAlgn="base">
        <a:spcBef>
          <a:spcPct val="0"/>
        </a:spcBef>
        <a:spcAft>
          <a:spcPct val="0"/>
        </a:spcAft>
        <a:defRPr sz="4000">
          <a:solidFill>
            <a:schemeClr val="tx2"/>
          </a:solidFill>
          <a:latin typeface="Arial Black" panose="020B0A04020102020204" pitchFamily="34" charset="0"/>
        </a:defRPr>
      </a:lvl8pPr>
      <a:lvl9pPr marL="1828800" algn="l" rtl="0" fontAlgn="base">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b="0">
                <a:solidFill>
                  <a:srgbClr val="000000"/>
                </a:solidFill>
                <a:latin typeface="+mn-lt"/>
              </a:defRPr>
            </a:lvl1pPr>
          </a:lstStyle>
          <a:p>
            <a:pPr fontAlgn="base">
              <a:spcBef>
                <a:spcPct val="0"/>
              </a:spcBef>
              <a:spcAft>
                <a:spcPct val="0"/>
              </a:spcAft>
              <a:defRPr/>
            </a:pPr>
            <a:fld id="{0C6B7FAE-29DC-486A-A468-DA925FAB205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16849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88142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463252"/>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446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79414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86984"/>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968746"/>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6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1.xml"/></Relationships>
</file>

<file path=ppt/slides/_rels/slide1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1.xml"/></Relationships>
</file>

<file path=ppt/slides/_rels/slide1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1.xml"/></Relationships>
</file>

<file path=ppt/slides/_rels/slide1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51.xml"/></Relationships>
</file>

<file path=ppt/slides/_rels/slide1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1.xml"/></Relationships>
</file>

<file path=ppt/slides/_rels/slide1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7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6.xml"/></Relationships>
</file>

<file path=ppt/slides/_rels/slide17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6.xml"/></Relationships>
</file>

<file path=ppt/slides/_rels/slide17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6.xml"/></Relationships>
</file>

<file path=ppt/slides/_rels/slide17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3867150" y="4629150"/>
            <a:ext cx="4457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800" b="1">
                <a:solidFill>
                  <a:srgbClr val="FFFFFF"/>
                </a:solidFill>
                <a:cs typeface="Arial" panose="020B0604020202020204" pitchFamily="34" charset="0"/>
              </a:rPr>
              <a:t>WELCOME TO SKYVIEW</a:t>
            </a:r>
          </a:p>
        </p:txBody>
      </p:sp>
      <p:sp>
        <p:nvSpPr>
          <p:cNvPr id="27652" name="Text Box 4"/>
          <p:cNvSpPr txBox="1">
            <a:spLocks noChangeArrowheads="1"/>
          </p:cNvSpPr>
          <p:nvPr/>
        </p:nvSpPr>
        <p:spPr bwMode="auto">
          <a:xfrm>
            <a:off x="3857625" y="4751388"/>
            <a:ext cx="185738"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575" b="1" dirty="0">
              <a:solidFill>
                <a:srgbClr val="FFFFFF"/>
              </a:solidFill>
            </a:endParaRPr>
          </a:p>
        </p:txBody>
      </p:sp>
    </p:spTree>
    <p:extLst>
      <p:ext uri="{BB962C8B-B14F-4D97-AF65-F5344CB8AC3E}">
        <p14:creationId xmlns:p14="http://schemas.microsoft.com/office/powerpoint/2010/main" val="2689725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2743391383"/>
      </p:ext>
    </p:extLst>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09463175"/>
      </p:ext>
    </p:extLst>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0006867"/>
      </p:ext>
    </p:extLst>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495693526"/>
      </p:ext>
    </p:extLst>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446531690"/>
      </p:ext>
    </p:extLst>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179245432"/>
      </p:ext>
    </p:extLst>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07847334"/>
      </p:ext>
    </p:extLst>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- 3.4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58008035"/>
      </p:ext>
    </p:extLst>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69908230"/>
      </p:ext>
    </p:extLst>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749392589"/>
      </p:ext>
    </p:extLst>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7564815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4685200"/>
      </p:ext>
    </p:extLst>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855990803"/>
      </p:ext>
    </p:extLst>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098" name="Picture 2" descr="Image result for today's scripture text"/>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3524250" y="1500189"/>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3995739" y="1882775"/>
            <a:ext cx="42005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3200" b="1" dirty="0">
                <a:solidFill>
                  <a:srgbClr val="FFFFFF"/>
                </a:solidFill>
                <a:cs typeface="Arial" panose="020B0604020202020204" pitchFamily="34" charset="0"/>
              </a:rPr>
              <a:t>TODAY’S TEXT</a:t>
            </a:r>
          </a:p>
          <a:p>
            <a:pPr algn="ctr" fontAlgn="base">
              <a:spcBef>
                <a:spcPct val="50000"/>
              </a:spcBef>
              <a:spcAft>
                <a:spcPct val="0"/>
              </a:spcAft>
              <a:buFontTx/>
              <a:buNone/>
            </a:pPr>
            <a:r>
              <a:rPr lang="en-US" altLang="en-US" sz="3200" b="1" dirty="0" smtClean="0">
                <a:solidFill>
                  <a:srgbClr val="FFFFFF"/>
                </a:solidFill>
                <a:cs typeface="Arial" panose="020B0604020202020204" pitchFamily="34" charset="0"/>
              </a:rPr>
              <a:t>DERRICK COWAN</a:t>
            </a:r>
          </a:p>
          <a:p>
            <a:pPr algn="ctr" fontAlgn="base">
              <a:spcBef>
                <a:spcPct val="50000"/>
              </a:spcBef>
              <a:spcAft>
                <a:spcPct val="0"/>
              </a:spcAft>
              <a:buFontTx/>
              <a:buNone/>
            </a:pPr>
            <a:r>
              <a:rPr lang="en-US" altLang="en-US" sz="3200" b="1" dirty="0" smtClean="0">
                <a:solidFill>
                  <a:srgbClr val="FFFFFF"/>
                </a:solidFill>
                <a:cs typeface="Arial" panose="020B0604020202020204" pitchFamily="34" charset="0"/>
              </a:rPr>
              <a:t>HEBREWS 6:9-12</a:t>
            </a:r>
            <a:endParaRPr lang="en-US" altLang="en-US" sz="3200" b="1" dirty="0">
              <a:solidFill>
                <a:srgbClr val="FFFFFF"/>
              </a:solidFill>
              <a:cs typeface="Arial" panose="020B0604020202020204" pitchFamily="34" charset="0"/>
            </a:endParaRPr>
          </a:p>
        </p:txBody>
      </p:sp>
    </p:spTree>
    <p:extLst>
      <p:ext uri="{BB962C8B-B14F-4D97-AF65-F5344CB8AC3E}">
        <p14:creationId xmlns:p14="http://schemas.microsoft.com/office/powerpoint/2010/main" val="37989755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2209799" y="304800"/>
            <a:ext cx="846992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sz="2800" dirty="0" err="1" smtClean="0">
                <a:latin typeface="Tahoma" panose="020B0604030504040204" pitchFamily="34" charset="0"/>
              </a:rPr>
              <a:t>Heb</a:t>
            </a:r>
            <a:r>
              <a:rPr lang="en-US" sz="2800" dirty="0" smtClean="0">
                <a:latin typeface="Tahoma" panose="020B0604030504040204" pitchFamily="34" charset="0"/>
              </a:rPr>
              <a:t> 6:9-12  </a:t>
            </a:r>
            <a:r>
              <a:rPr lang="en-US" sz="1400" dirty="0" smtClean="0">
                <a:latin typeface="Trebuchet MS" panose="020B0603020202020204" pitchFamily="34" charset="0"/>
              </a:rPr>
              <a:t> </a:t>
            </a:r>
            <a:r>
              <a:rPr lang="en-US" sz="2800" dirty="0">
                <a:latin typeface="Trebuchet MS" panose="020B0603020202020204" pitchFamily="34" charset="0"/>
              </a:rPr>
              <a:t>Even though we speak like this, dear friends, we are confident of better things in your case — things that accompany salvation. </a:t>
            </a:r>
            <a:r>
              <a:rPr lang="en-US" sz="1400" baseline="30000" dirty="0">
                <a:latin typeface="Trebuchet MS" panose="020B0603020202020204" pitchFamily="34" charset="0"/>
              </a:rPr>
              <a:t>10</a:t>
            </a:r>
            <a:r>
              <a:rPr lang="en-US" sz="1400" dirty="0">
                <a:latin typeface="Trebuchet MS" panose="020B0603020202020204" pitchFamily="34" charset="0"/>
              </a:rPr>
              <a:t> </a:t>
            </a:r>
            <a:r>
              <a:rPr lang="en-US" sz="2800" dirty="0">
                <a:latin typeface="Trebuchet MS" panose="020B0603020202020204" pitchFamily="34" charset="0"/>
              </a:rPr>
              <a:t>God is not unjust; he will not forget your work and the love you have shown him as you have helped his people and continue to help them. </a:t>
            </a:r>
            <a:r>
              <a:rPr lang="en-US" sz="1400" baseline="30000" dirty="0">
                <a:latin typeface="Trebuchet MS" panose="020B0603020202020204" pitchFamily="34" charset="0"/>
              </a:rPr>
              <a:t>11</a:t>
            </a:r>
            <a:r>
              <a:rPr lang="en-US" sz="1400" dirty="0">
                <a:latin typeface="Trebuchet MS" panose="020B0603020202020204" pitchFamily="34" charset="0"/>
              </a:rPr>
              <a:t> </a:t>
            </a:r>
            <a:r>
              <a:rPr lang="en-US" sz="2800" dirty="0">
                <a:latin typeface="Trebuchet MS" panose="020B0603020202020204" pitchFamily="34" charset="0"/>
              </a:rPr>
              <a:t>We want each of you to show this same diligence to the very end, in order to make your hope sure. </a:t>
            </a:r>
            <a:r>
              <a:rPr lang="en-US" sz="1400" baseline="30000" dirty="0">
                <a:latin typeface="Trebuchet MS" panose="020B0603020202020204" pitchFamily="34" charset="0"/>
              </a:rPr>
              <a:t>12</a:t>
            </a:r>
            <a:r>
              <a:rPr lang="en-US" sz="1400" dirty="0">
                <a:latin typeface="Trebuchet MS" panose="020B0603020202020204" pitchFamily="34" charset="0"/>
              </a:rPr>
              <a:t> </a:t>
            </a:r>
            <a:r>
              <a:rPr lang="en-US" sz="2800" dirty="0">
                <a:latin typeface="Trebuchet MS" panose="020B0603020202020204" pitchFamily="34" charset="0"/>
              </a:rPr>
              <a:t>We do not want you to become lazy, but to imitate those who through faith and patience inherit what has been promised. </a:t>
            </a:r>
          </a:p>
          <a:p>
            <a:pPr marR="1350"/>
            <a:endParaRPr lang="en-US" sz="2800" dirty="0">
              <a:latin typeface="Tahoma" panose="020B0604030504040204" pitchFamily="34" charset="0"/>
            </a:endParaRPr>
          </a:p>
        </p:txBody>
      </p:sp>
    </p:spTree>
    <p:extLst>
      <p:ext uri="{BB962C8B-B14F-4D97-AF65-F5344CB8AC3E}">
        <p14:creationId xmlns:p14="http://schemas.microsoft.com/office/powerpoint/2010/main" val="34368487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06498" y="1617663"/>
            <a:ext cx="887636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fontAlgn="base">
              <a:spcBef>
                <a:spcPct val="0"/>
              </a:spcBef>
              <a:spcAft>
                <a:spcPct val="0"/>
              </a:spcAft>
            </a:pPr>
            <a:r>
              <a:rPr lang="en-US" altLang="en-US" sz="3200" dirty="0">
                <a:solidFill>
                  <a:srgbClr val="F2F2F2"/>
                </a:solidFill>
              </a:rPr>
              <a:t>INVITATION SONG</a:t>
            </a:r>
          </a:p>
          <a:p>
            <a:pPr algn="ctr" fontAlgn="base">
              <a:spcBef>
                <a:spcPct val="0"/>
              </a:spcBef>
              <a:spcAft>
                <a:spcPct val="0"/>
              </a:spcAft>
            </a:pPr>
            <a:endParaRPr lang="en-US" altLang="en-US" sz="3200" dirty="0">
              <a:solidFill>
                <a:srgbClr val="F2F2F2"/>
              </a:solidFill>
            </a:endParaRPr>
          </a:p>
          <a:p>
            <a:pPr algn="ctr" fontAlgn="base">
              <a:spcBef>
                <a:spcPct val="0"/>
              </a:spcBef>
              <a:spcAft>
                <a:spcPct val="0"/>
              </a:spcAft>
            </a:pPr>
            <a:r>
              <a:rPr lang="en-US" altLang="en-US" sz="3200" dirty="0" smtClean="0">
                <a:solidFill>
                  <a:srgbClr val="F2F2F2"/>
                </a:solidFill>
              </a:rPr>
              <a:t># 322</a:t>
            </a:r>
          </a:p>
          <a:p>
            <a:pPr algn="ctr" fontAlgn="base">
              <a:spcBef>
                <a:spcPct val="0"/>
              </a:spcBef>
              <a:spcAft>
                <a:spcPct val="0"/>
              </a:spcAft>
            </a:pPr>
            <a:endParaRPr lang="en-US" altLang="en-US" sz="3200" dirty="0">
              <a:solidFill>
                <a:srgbClr val="F2F2F2"/>
              </a:solidFill>
            </a:endParaRPr>
          </a:p>
          <a:p>
            <a:pPr algn="ctr" fontAlgn="base">
              <a:spcBef>
                <a:spcPct val="0"/>
              </a:spcBef>
              <a:spcAft>
                <a:spcPct val="0"/>
              </a:spcAft>
            </a:pPr>
            <a:r>
              <a:rPr lang="en-US" altLang="en-US" sz="3200" dirty="0" smtClean="0">
                <a:solidFill>
                  <a:srgbClr val="F2F2F2"/>
                </a:solidFill>
              </a:rPr>
              <a:t>BRING CHRIST YOUR BROKEN LIFE</a:t>
            </a:r>
          </a:p>
          <a:p>
            <a:pPr algn="ctr" fontAlgn="base">
              <a:spcBef>
                <a:spcPct val="0"/>
              </a:spcBef>
              <a:spcAft>
                <a:spcPct val="0"/>
              </a:spcAft>
            </a:pPr>
            <a:endParaRPr lang="en-US" altLang="en-US" sz="3200" dirty="0" smtClean="0">
              <a:solidFill>
                <a:srgbClr val="F2F2F2"/>
              </a:solidFill>
            </a:endParaRPr>
          </a:p>
        </p:txBody>
      </p:sp>
    </p:spTree>
    <p:extLst>
      <p:ext uri="{BB962C8B-B14F-4D97-AF65-F5344CB8AC3E}">
        <p14:creationId xmlns:p14="http://schemas.microsoft.com/office/powerpoint/2010/main" val="2286796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sterdam Airport Schiphol optimises baggage collection and check-in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12191999" cy="684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567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ypes of emotional baggage we carry with us | Reviewit.p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2614246" y="492369"/>
            <a:ext cx="6799385" cy="5392616"/>
          </a:xfrm>
          <a:prstGeom prst="rect">
            <a:avLst/>
          </a:prstGeom>
        </p:spPr>
      </p:pic>
    </p:spTree>
    <p:extLst>
      <p:ext uri="{BB962C8B-B14F-4D97-AF65-F5344CB8AC3E}">
        <p14:creationId xmlns:p14="http://schemas.microsoft.com/office/powerpoint/2010/main" val="25902511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584775"/>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SIN</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2637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584775"/>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ANXIETY</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3415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584775"/>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BITTERNESS</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256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1077218"/>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DOUBT AND DISTRUST</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41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
        <p:nvSpPr>
          <p:cNvPr id="2" name="TextBox 1"/>
          <p:cNvSpPr txBox="1"/>
          <p:nvPr/>
        </p:nvSpPr>
        <p:spPr>
          <a:xfrm>
            <a:off x="1524000" y="6236677"/>
            <a:ext cx="7244862" cy="369332"/>
          </a:xfrm>
          <a:prstGeom prst="rect">
            <a:avLst/>
          </a:prstGeom>
          <a:noFill/>
        </p:spPr>
        <p:txBody>
          <a:bodyPr wrap="square" rtlCol="0">
            <a:spAutoFit/>
          </a:bodyPr>
          <a:lstStyle/>
          <a:p>
            <a:r>
              <a:rPr lang="en-US" b="1" dirty="0" smtClean="0"/>
              <a:t>                                                 SING CHORUS AFTER LAST VERSE</a:t>
            </a:r>
            <a:endParaRPr lang="en-US" b="1" dirty="0"/>
          </a:p>
        </p:txBody>
      </p:sp>
    </p:spTree>
    <p:extLst>
      <p:ext uri="{BB962C8B-B14F-4D97-AF65-F5344CB8AC3E}">
        <p14:creationId xmlns:p14="http://schemas.microsoft.com/office/powerpoint/2010/main" val="224686673"/>
      </p:ext>
    </p:extLst>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1077218"/>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INSECURITY AND INADEQUACY</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2858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Red Clip Art At - Small Suitcase Clipart, HD Png Download - v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82063"/>
            <a:ext cx="11992707" cy="677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0062" y="2930769"/>
            <a:ext cx="6037384" cy="1077218"/>
          </a:xfrm>
          <a:prstGeom prst="rect">
            <a:avLst/>
          </a:prstGeom>
          <a:noFill/>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BAGGAGE OF FEAR OF FAILURE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183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Give your baggage to God - South Flint Taberna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1" y="0"/>
            <a:ext cx="12051322" cy="6858000"/>
          </a:xfrm>
          <a:prstGeom prst="rect">
            <a:avLst/>
          </a:prstGeom>
        </p:spPr>
      </p:pic>
    </p:spTree>
    <p:extLst>
      <p:ext uri="{BB962C8B-B14F-4D97-AF65-F5344CB8AC3E}">
        <p14:creationId xmlns:p14="http://schemas.microsoft.com/office/powerpoint/2010/main" val="30250271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Biblical Baggage on Apple Podca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249" y="-2021522"/>
            <a:ext cx="25056447" cy="1124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562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189872" y="850668"/>
            <a:ext cx="784977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n-US" altLang="en-US" sz="2800" b="1" dirty="0" smtClean="0">
                <a:solidFill>
                  <a:srgbClr val="EAEAEA"/>
                </a:solidFill>
                <a:effectLst>
                  <a:outerShdw blurRad="38100" dist="38100" dir="2700000" algn="tl">
                    <a:srgbClr val="000000"/>
                  </a:outerShdw>
                </a:effectLst>
                <a:latin typeface="Tahoma" panose="020B0604030504040204" pitchFamily="34" charset="0"/>
              </a:rPr>
              <a:t>THERE ARE THINGS CHRISTIANS SHOULD CARRY WITH THEM AS THEY GO THROUGH LIFE</a:t>
            </a:r>
          </a:p>
          <a:p>
            <a:pPr algn="ctr" fontAlgn="base">
              <a:spcBef>
                <a:spcPct val="50000"/>
              </a:spcBef>
              <a:spcAft>
                <a:spcPct val="0"/>
              </a:spcAft>
              <a:defRPr/>
            </a:pPr>
            <a:r>
              <a:rPr lang="en-US" altLang="en-US" sz="2800" b="1" dirty="0" smtClean="0">
                <a:solidFill>
                  <a:srgbClr val="EAEAEA"/>
                </a:solidFill>
                <a:effectLst>
                  <a:outerShdw blurRad="38100" dist="38100" dir="2700000" algn="tl">
                    <a:srgbClr val="000000"/>
                  </a:outerShdw>
                </a:effectLst>
                <a:latin typeface="Tahoma" panose="020B0604030504040204" pitchFamily="34" charset="0"/>
              </a:rPr>
              <a:t>THINGS THAT SHOULD BE OUR “HOLY SUITCASES”</a:t>
            </a:r>
          </a:p>
          <a:p>
            <a:pPr algn="ctr" fontAlgn="base">
              <a:spcBef>
                <a:spcPct val="50000"/>
              </a:spcBef>
              <a:spcAft>
                <a:spcPct val="0"/>
              </a:spcAft>
              <a:defRPr/>
            </a:pPr>
            <a:r>
              <a:rPr lang="en-US" altLang="en-US" sz="2800" b="1" dirty="0" smtClean="0">
                <a:solidFill>
                  <a:srgbClr val="EAEAEA"/>
                </a:solidFill>
                <a:effectLst>
                  <a:outerShdw blurRad="38100" dist="38100" dir="2700000" algn="tl">
                    <a:srgbClr val="000000"/>
                  </a:outerShdw>
                </a:effectLst>
                <a:latin typeface="Tahoma" panose="020B0604030504040204" pitchFamily="34" charset="0"/>
              </a:rPr>
              <a:t>THERE ARE THINGS THAT SHOULD ACCOMPANY OUR SALVATION</a:t>
            </a: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Tree>
    <p:extLst>
      <p:ext uri="{BB962C8B-B14F-4D97-AF65-F5344CB8AC3E}">
        <p14:creationId xmlns:p14="http://schemas.microsoft.com/office/powerpoint/2010/main" val="32396381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271933" y="733246"/>
            <a:ext cx="784977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
        <p:nvSpPr>
          <p:cNvPr id="2" name="TextBox 1"/>
          <p:cNvSpPr txBox="1"/>
          <p:nvPr/>
        </p:nvSpPr>
        <p:spPr>
          <a:xfrm>
            <a:off x="1664677" y="733246"/>
            <a:ext cx="8757138" cy="2369880"/>
          </a:xfrm>
          <a:prstGeom prst="rect">
            <a:avLst/>
          </a:prstGeom>
          <a:noFill/>
        </p:spPr>
        <p:txBody>
          <a:bodyPr wrap="square" rtlCol="0">
            <a:spAutoFit/>
          </a:bodyPr>
          <a:lstStyle/>
          <a:p>
            <a:r>
              <a:rPr lang="en-US" dirty="0"/>
              <a:t> </a:t>
            </a:r>
            <a:endParaRPr lang="en-US" dirty="0">
              <a:solidFill>
                <a:srgbClr val="000000"/>
              </a:solidFill>
              <a:latin typeface="Tahoma" panose="020B0604030504040204" pitchFamily="34" charset="0"/>
            </a:endParaRPr>
          </a:p>
          <a:p>
            <a:r>
              <a:rPr lang="en-US" sz="2800" b="1" dirty="0" err="1">
                <a:solidFill>
                  <a:srgbClr val="FFFFFF"/>
                </a:solidFill>
              </a:rPr>
              <a:t>Heb</a:t>
            </a:r>
            <a:r>
              <a:rPr lang="en-US" sz="2800" b="1" dirty="0">
                <a:solidFill>
                  <a:srgbClr val="FFFFFF"/>
                </a:solidFill>
              </a:rPr>
              <a:t> </a:t>
            </a:r>
            <a:r>
              <a:rPr lang="en-US" sz="2800" b="1" dirty="0" smtClean="0">
                <a:solidFill>
                  <a:srgbClr val="FFFFFF"/>
                </a:solidFill>
              </a:rPr>
              <a:t>6:9  Even </a:t>
            </a:r>
            <a:r>
              <a:rPr lang="en-US" sz="2800" b="1" dirty="0">
                <a:solidFill>
                  <a:srgbClr val="FFFFFF"/>
                </a:solidFill>
              </a:rPr>
              <a:t>though we speak like this, dear friends, we are confident of better things in your case — things that accompany salvation. </a:t>
            </a:r>
          </a:p>
          <a:p>
            <a:pPr marR="1350"/>
            <a:endParaRPr lang="en-US" sz="2800" b="1" dirty="0">
              <a:solidFill>
                <a:srgbClr val="FFFFFF"/>
              </a:solidFill>
            </a:endParaRPr>
          </a:p>
          <a:p>
            <a:r>
              <a:rPr lang="en-US" dirty="0">
                <a:solidFill>
                  <a:srgbClr val="000000"/>
                </a:solidFill>
                <a:latin typeface="Tahoma" panose="020B0604030504040204" pitchFamily="34" charset="0"/>
              </a:rPr>
              <a:t>NIV</a:t>
            </a:r>
            <a:endParaRPr lang="en-US" dirty="0"/>
          </a:p>
        </p:txBody>
      </p:sp>
    </p:spTree>
    <p:extLst>
      <p:ext uri="{BB962C8B-B14F-4D97-AF65-F5344CB8AC3E}">
        <p14:creationId xmlns:p14="http://schemas.microsoft.com/office/powerpoint/2010/main" val="1114596170"/>
      </p:ext>
    </p:extLst>
  </p:cSld>
  <p:clrMapOvr>
    <a:masterClrMapping/>
  </p:clrMapOvr>
  <p:transition>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271933" y="733246"/>
            <a:ext cx="784977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a:p>
            <a:pPr algn="ctr" fontAlgn="base">
              <a:spcBef>
                <a:spcPct val="50000"/>
              </a:spcBef>
              <a:spcAft>
                <a:spcPct val="0"/>
              </a:spcAft>
              <a:defRPr/>
            </a:pP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
        <p:nvSpPr>
          <p:cNvPr id="2" name="TextBox 1"/>
          <p:cNvSpPr txBox="1"/>
          <p:nvPr/>
        </p:nvSpPr>
        <p:spPr>
          <a:xfrm>
            <a:off x="1664677" y="733246"/>
            <a:ext cx="8757138" cy="2092881"/>
          </a:xfrm>
          <a:prstGeom prst="rect">
            <a:avLst/>
          </a:prstGeom>
          <a:noFill/>
        </p:spPr>
        <p:txBody>
          <a:bodyPr wrap="square" rtlCol="0">
            <a:spAutoFit/>
          </a:bodyPr>
          <a:lstStyle/>
          <a:p>
            <a:r>
              <a:rPr lang="en-US" dirty="0"/>
              <a:t> </a:t>
            </a:r>
            <a:endParaRPr lang="en-US" dirty="0">
              <a:solidFill>
                <a:srgbClr val="000000"/>
              </a:solidFill>
              <a:latin typeface="Tahoma" panose="020B0604030504040204" pitchFamily="34" charset="0"/>
            </a:endParaRPr>
          </a:p>
          <a:p>
            <a:r>
              <a:rPr lang="en-US" sz="2800" b="1" dirty="0" err="1">
                <a:solidFill>
                  <a:srgbClr val="FFFFFF"/>
                </a:solidFill>
              </a:rPr>
              <a:t>Heb</a:t>
            </a:r>
            <a:r>
              <a:rPr lang="en-US" sz="2800" b="1" dirty="0">
                <a:solidFill>
                  <a:srgbClr val="FFFFFF"/>
                </a:solidFill>
              </a:rPr>
              <a:t> </a:t>
            </a:r>
            <a:r>
              <a:rPr lang="en-US" sz="2800" b="1" dirty="0" smtClean="0">
                <a:solidFill>
                  <a:srgbClr val="FFFFFF"/>
                </a:solidFill>
              </a:rPr>
              <a:t>6:9  Even </a:t>
            </a:r>
            <a:r>
              <a:rPr lang="en-US" sz="2800" b="1" dirty="0">
                <a:solidFill>
                  <a:srgbClr val="FFFFFF"/>
                </a:solidFill>
              </a:rPr>
              <a:t>though we speak like this, dear friends, we are confident of better things in your case — things that </a:t>
            </a:r>
            <a:r>
              <a:rPr lang="en-US" sz="2800" b="1" i="1" u="sng" dirty="0">
                <a:solidFill>
                  <a:srgbClr val="FFFF00"/>
                </a:solidFill>
              </a:rPr>
              <a:t>accompany</a:t>
            </a:r>
            <a:r>
              <a:rPr lang="en-US" sz="2800" b="1" dirty="0">
                <a:solidFill>
                  <a:srgbClr val="FFFFFF"/>
                </a:solidFill>
              </a:rPr>
              <a:t> salvation. </a:t>
            </a:r>
          </a:p>
          <a:p>
            <a:pPr marR="1350"/>
            <a:endParaRPr lang="en-US" sz="2800" b="1" dirty="0">
              <a:solidFill>
                <a:srgbClr val="FFFFFF"/>
              </a:solidFill>
            </a:endParaRPr>
          </a:p>
        </p:txBody>
      </p:sp>
      <p:sp>
        <p:nvSpPr>
          <p:cNvPr id="4" name="TextBox 3"/>
          <p:cNvSpPr txBox="1"/>
          <p:nvPr/>
        </p:nvSpPr>
        <p:spPr>
          <a:xfrm>
            <a:off x="1664677" y="2826127"/>
            <a:ext cx="9226061" cy="2246769"/>
          </a:xfrm>
          <a:prstGeom prst="rect">
            <a:avLst/>
          </a:prstGeom>
          <a:noFill/>
        </p:spPr>
        <p:txBody>
          <a:bodyPr wrap="square" rtlCol="0">
            <a:spAutoFit/>
          </a:bodyPr>
          <a:lstStyle/>
          <a:p>
            <a:pPr algn="ctr"/>
            <a:r>
              <a:rPr lang="en-US" sz="2800" b="1" dirty="0" smtClean="0">
                <a:solidFill>
                  <a:srgbClr val="FFC000"/>
                </a:solidFill>
              </a:rPr>
              <a:t>THE WRITER TALKS ABOUT FOUR THINGS THAT SHOULD ACCOMPANY OUR SALVATION</a:t>
            </a:r>
          </a:p>
          <a:p>
            <a:pPr algn="ctr"/>
            <a:endParaRPr lang="en-US" sz="2800" b="1" dirty="0">
              <a:solidFill>
                <a:srgbClr val="FFC000"/>
              </a:solidFill>
            </a:endParaRPr>
          </a:p>
          <a:p>
            <a:pPr algn="ctr"/>
            <a:r>
              <a:rPr lang="en-US" sz="2800" b="1" dirty="0" smtClean="0">
                <a:solidFill>
                  <a:srgbClr val="FFC000"/>
                </a:solidFill>
              </a:rPr>
              <a:t>THESE ARE PIECES OF LUGGAGE WE NEED TO CARRY WITH US THROUGHLIFE</a:t>
            </a:r>
            <a:endParaRPr lang="en-US" sz="2800" b="1" dirty="0">
              <a:solidFill>
                <a:srgbClr val="FFC000"/>
              </a:solidFill>
            </a:endParaRPr>
          </a:p>
        </p:txBody>
      </p:sp>
    </p:spTree>
    <p:extLst>
      <p:ext uri="{BB962C8B-B14F-4D97-AF65-F5344CB8AC3E}">
        <p14:creationId xmlns:p14="http://schemas.microsoft.com/office/powerpoint/2010/main" val="351664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6277" y="2262554"/>
            <a:ext cx="6858000" cy="646331"/>
          </a:xfrm>
          <a:prstGeom prst="rect">
            <a:avLst/>
          </a:prstGeom>
          <a:noFill/>
        </p:spPr>
        <p:txBody>
          <a:bodyPr wrap="square" rtlCol="0">
            <a:spAutoFit/>
          </a:bodyPr>
          <a:lstStyle/>
          <a:p>
            <a:pPr algn="ctr"/>
            <a:r>
              <a:rPr lang="en-US" sz="3600" b="1" dirty="0" smtClean="0">
                <a:solidFill>
                  <a:srgbClr val="2A2000"/>
                </a:solidFill>
                <a:latin typeface="Arial" panose="020B0604020202020204" pitchFamily="34" charset="0"/>
                <a:cs typeface="Arial" panose="020B0604020202020204" pitchFamily="34" charset="0"/>
              </a:rPr>
              <a:t>ASSURANCE</a:t>
            </a:r>
            <a:endParaRPr lang="en-US" sz="3600" b="1" dirty="0">
              <a:solidFill>
                <a:srgbClr val="2A2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8539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chemeClr val="tx2"/>
                </a:solidFill>
              </a:rPr>
              <a:t> </a:t>
            </a:r>
            <a:r>
              <a:rPr lang="en-US" sz="2800" b="1" dirty="0" err="1" smtClean="0">
                <a:solidFill>
                  <a:schemeClr val="tx2"/>
                </a:solidFill>
                <a:latin typeface="Tahoma" panose="020B0604030504040204" pitchFamily="34" charset="0"/>
              </a:rPr>
              <a:t>Heb</a:t>
            </a:r>
            <a:r>
              <a:rPr lang="en-US" sz="2800" b="1" dirty="0" smtClean="0">
                <a:solidFill>
                  <a:schemeClr val="tx2"/>
                </a:solidFill>
                <a:latin typeface="Tahoma" panose="020B0604030504040204" pitchFamily="34" charset="0"/>
              </a:rPr>
              <a:t> 6:10-11  </a:t>
            </a:r>
            <a:r>
              <a:rPr lang="en-US" sz="2800" b="1" dirty="0" smtClean="0">
                <a:solidFill>
                  <a:schemeClr val="tx2"/>
                </a:solidFill>
                <a:latin typeface="Trebuchet MS" panose="020B0603020202020204" pitchFamily="34" charset="0"/>
              </a:rPr>
              <a:t>God </a:t>
            </a:r>
            <a:r>
              <a:rPr lang="en-US" sz="2800" b="1" dirty="0">
                <a:solidFill>
                  <a:schemeClr val="tx2"/>
                </a:solidFill>
                <a:latin typeface="Trebuchet MS" panose="020B0603020202020204" pitchFamily="34" charset="0"/>
              </a:rPr>
              <a:t>is not unjust; he will not forget your work and the love you have shown him as you have helped his people and continue to help them. </a:t>
            </a:r>
            <a:r>
              <a:rPr lang="en-US" sz="1400" b="1" baseline="30000" dirty="0">
                <a:solidFill>
                  <a:schemeClr val="tx2"/>
                </a:solidFill>
                <a:latin typeface="Trebuchet MS" panose="020B0603020202020204" pitchFamily="34" charset="0"/>
              </a:rPr>
              <a:t>11</a:t>
            </a:r>
            <a:r>
              <a:rPr lang="en-US" sz="1400" b="1" dirty="0">
                <a:solidFill>
                  <a:schemeClr val="tx2"/>
                </a:solidFill>
                <a:latin typeface="Trebuchet MS" panose="020B0603020202020204" pitchFamily="34" charset="0"/>
              </a:rPr>
              <a:t> </a:t>
            </a:r>
            <a:r>
              <a:rPr lang="en-US" sz="2800" b="1" dirty="0">
                <a:solidFill>
                  <a:schemeClr val="tx2"/>
                </a:solidFill>
                <a:latin typeface="Trebuchet MS" panose="020B0603020202020204" pitchFamily="34" charset="0"/>
              </a:rPr>
              <a:t>We want each of you to show this same diligence to the very end, in order to make your hope sure. </a:t>
            </a:r>
            <a:endParaRPr lang="en-US" sz="1400" b="1" dirty="0">
              <a:solidFill>
                <a:schemeClr val="tx2"/>
              </a:solidFill>
              <a:latin typeface="Trebuchet MS" panose="020B0603020202020204" pitchFamily="34" charset="0"/>
            </a:endParaRPr>
          </a:p>
          <a:p>
            <a:pPr marR="1350"/>
            <a:endParaRPr lang="en-US" sz="1400" b="1" dirty="0">
              <a:solidFill>
                <a:srgbClr val="000000"/>
              </a:solidFill>
              <a:latin typeface="Tahoma" panose="020B0604030504040204" pitchFamily="34" charset="0"/>
            </a:endParaRPr>
          </a:p>
          <a:p>
            <a:r>
              <a:rPr lang="en-US" sz="1400" dirty="0">
                <a:solidFill>
                  <a:srgbClr val="000000"/>
                </a:solidFill>
                <a:latin typeface="Tahoma" panose="020B0604030504040204" pitchFamily="34" charset="0"/>
              </a:rPr>
              <a:t>NIV</a:t>
            </a: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
        <p:nvSpPr>
          <p:cNvPr id="3" name="TextBox 2"/>
          <p:cNvSpPr txBox="1"/>
          <p:nvPr/>
        </p:nvSpPr>
        <p:spPr>
          <a:xfrm>
            <a:off x="1219200" y="3259015"/>
            <a:ext cx="9917723" cy="1384995"/>
          </a:xfrm>
          <a:prstGeom prst="rect">
            <a:avLst/>
          </a:prstGeom>
          <a:noFill/>
        </p:spPr>
        <p:txBody>
          <a:bodyPr wrap="square" rtlCol="0">
            <a:spAutoFit/>
          </a:bodyPr>
          <a:lstStyle/>
          <a:p>
            <a:pPr algn="ctr"/>
            <a:r>
              <a:rPr lang="en-US" sz="2800" b="1" dirty="0" smtClean="0">
                <a:solidFill>
                  <a:srgbClr val="FFC000"/>
                </a:solidFill>
              </a:rPr>
              <a:t>THIS TELLS US THAT WE CAN HAVE THE ASSURANCE THAT GOD IS WATCHING WHAT WE ARE DOING FOR HIM AND FOR OTHERS</a:t>
            </a:r>
            <a:endParaRPr lang="en-US" sz="2800" b="1" dirty="0">
              <a:solidFill>
                <a:srgbClr val="FFC000"/>
              </a:solidFill>
            </a:endParaRPr>
          </a:p>
        </p:txBody>
      </p:sp>
    </p:spTree>
    <p:extLst>
      <p:ext uri="{BB962C8B-B14F-4D97-AF65-F5344CB8AC3E}">
        <p14:creationId xmlns:p14="http://schemas.microsoft.com/office/powerpoint/2010/main" val="6323265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1631" y="750277"/>
            <a:ext cx="9917723" cy="4832092"/>
          </a:xfrm>
          <a:prstGeom prst="rect">
            <a:avLst/>
          </a:prstGeom>
          <a:noFill/>
        </p:spPr>
        <p:txBody>
          <a:bodyPr wrap="square" rtlCol="0">
            <a:spAutoFit/>
          </a:bodyPr>
          <a:lstStyle/>
          <a:p>
            <a:pPr algn="ctr"/>
            <a:r>
              <a:rPr lang="en-US" sz="2800" b="1" dirty="0" smtClean="0">
                <a:solidFill>
                  <a:srgbClr val="FFC000"/>
                </a:solidFill>
              </a:rPr>
              <a:t>OUR SOCIETY HAS ATTACKED THIS PRINCIPLE</a:t>
            </a:r>
          </a:p>
          <a:p>
            <a:pPr algn="ctr"/>
            <a:endParaRPr lang="en-US" sz="2800" b="1" dirty="0">
              <a:solidFill>
                <a:srgbClr val="FFC000"/>
              </a:solidFill>
            </a:endParaRPr>
          </a:p>
          <a:p>
            <a:pPr algn="ctr"/>
            <a:r>
              <a:rPr lang="en-US" sz="2800" b="1" dirty="0" smtClean="0">
                <a:solidFill>
                  <a:srgbClr val="FFC000"/>
                </a:solidFill>
              </a:rPr>
              <a:t>“NO GOOD DEED GOES UNPUNISHED”</a:t>
            </a:r>
          </a:p>
          <a:p>
            <a:pPr algn="ctr"/>
            <a:endParaRPr lang="en-US" sz="2800" b="1" dirty="0">
              <a:solidFill>
                <a:srgbClr val="FFC000"/>
              </a:solidFill>
            </a:endParaRPr>
          </a:p>
          <a:p>
            <a:pPr algn="ctr"/>
            <a:r>
              <a:rPr lang="en-US" sz="2800" b="1" dirty="0" smtClean="0">
                <a:solidFill>
                  <a:srgbClr val="FFC000"/>
                </a:solidFill>
              </a:rPr>
              <a:t>WE ARE OFTEN AFRAID OF DOING GOOD BY HELPING SOMEONE</a:t>
            </a:r>
          </a:p>
          <a:p>
            <a:pPr algn="ctr"/>
            <a:endParaRPr lang="en-US" sz="2800" b="1" dirty="0">
              <a:solidFill>
                <a:srgbClr val="FFC000"/>
              </a:solidFill>
            </a:endParaRPr>
          </a:p>
          <a:p>
            <a:pPr algn="ctr"/>
            <a:r>
              <a:rPr lang="en-US" sz="2800" b="1" dirty="0" smtClean="0">
                <a:solidFill>
                  <a:srgbClr val="FFC000"/>
                </a:solidFill>
              </a:rPr>
              <a:t>WE FEAR BEING SUED IF SOMETHING GOES WRONG</a:t>
            </a:r>
          </a:p>
          <a:p>
            <a:pPr algn="ctr"/>
            <a:endParaRPr lang="en-US" sz="2800" b="1" dirty="0">
              <a:solidFill>
                <a:srgbClr val="FFC000"/>
              </a:solidFill>
            </a:endParaRPr>
          </a:p>
          <a:p>
            <a:pPr algn="ctr"/>
            <a:r>
              <a:rPr lang="en-US" sz="2800" b="1" dirty="0" smtClean="0">
                <a:solidFill>
                  <a:srgbClr val="FFC000"/>
                </a:solidFill>
              </a:rPr>
              <a:t>WE CAN CARRY ASSURANCE WITH US THAT GOD IS WATCHING WHEN WE HELP OUR FELLOWMAN</a:t>
            </a:r>
            <a:endParaRPr lang="en-US" sz="2800" b="1" dirty="0">
              <a:solidFill>
                <a:srgbClr val="FFC000"/>
              </a:solidFill>
            </a:endParaRPr>
          </a:p>
        </p:txBody>
      </p:sp>
    </p:spTree>
    <p:extLst>
      <p:ext uri="{BB962C8B-B14F-4D97-AF65-F5344CB8AC3E}">
        <p14:creationId xmlns:p14="http://schemas.microsoft.com/office/powerpoint/2010/main" val="10025457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56737703"/>
      </p:ext>
    </p:extLst>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6277" y="2262554"/>
            <a:ext cx="6858000" cy="646331"/>
          </a:xfrm>
          <a:prstGeom prst="rect">
            <a:avLst/>
          </a:prstGeom>
          <a:noFill/>
        </p:spPr>
        <p:txBody>
          <a:bodyPr wrap="square" rtlCol="0">
            <a:spAutoFit/>
          </a:bodyPr>
          <a:lstStyle/>
          <a:p>
            <a:pPr algn="ctr"/>
            <a:r>
              <a:rPr lang="en-US" sz="3600" b="1" dirty="0" smtClean="0">
                <a:solidFill>
                  <a:srgbClr val="2A2000"/>
                </a:solidFill>
                <a:latin typeface="Arial" panose="020B0604020202020204" pitchFamily="34" charset="0"/>
                <a:cs typeface="Arial" panose="020B0604020202020204" pitchFamily="34" charset="0"/>
              </a:rPr>
              <a:t>LOVE FOR GOD</a:t>
            </a:r>
            <a:endParaRPr lang="en-US" sz="3600" b="1" dirty="0">
              <a:solidFill>
                <a:srgbClr val="2A2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2248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chemeClr val="tx2"/>
                </a:solidFill>
              </a:rPr>
              <a:t> </a:t>
            </a:r>
            <a:r>
              <a:rPr lang="en-US" sz="2800" b="1" dirty="0" err="1" smtClean="0">
                <a:solidFill>
                  <a:schemeClr val="tx2"/>
                </a:solidFill>
                <a:latin typeface="Tahoma" panose="020B0604030504040204" pitchFamily="34" charset="0"/>
              </a:rPr>
              <a:t>Heb</a:t>
            </a:r>
            <a:r>
              <a:rPr lang="en-US" sz="2800" b="1" dirty="0" smtClean="0">
                <a:solidFill>
                  <a:schemeClr val="tx2"/>
                </a:solidFill>
                <a:latin typeface="Tahoma" panose="020B0604030504040204" pitchFamily="34" charset="0"/>
              </a:rPr>
              <a:t> 6:10-11  </a:t>
            </a:r>
            <a:r>
              <a:rPr lang="en-US" sz="2800" b="1" dirty="0" smtClean="0">
                <a:solidFill>
                  <a:schemeClr val="tx2"/>
                </a:solidFill>
                <a:latin typeface="Trebuchet MS" panose="020B0603020202020204" pitchFamily="34" charset="0"/>
              </a:rPr>
              <a:t>God </a:t>
            </a:r>
            <a:r>
              <a:rPr lang="en-US" sz="2800" b="1" dirty="0">
                <a:solidFill>
                  <a:schemeClr val="tx2"/>
                </a:solidFill>
                <a:latin typeface="Trebuchet MS" panose="020B0603020202020204" pitchFamily="34" charset="0"/>
              </a:rPr>
              <a:t>is not unjust; he will not forget your work and the </a:t>
            </a:r>
            <a:r>
              <a:rPr lang="en-US" sz="2800" b="1" i="1" u="sng" dirty="0">
                <a:solidFill>
                  <a:srgbClr val="FFFF00"/>
                </a:solidFill>
                <a:latin typeface="Trebuchet MS" panose="020B0603020202020204" pitchFamily="34" charset="0"/>
              </a:rPr>
              <a:t>love you have shown him </a:t>
            </a:r>
            <a:r>
              <a:rPr lang="en-US" sz="2800" b="1" dirty="0">
                <a:solidFill>
                  <a:schemeClr val="tx2"/>
                </a:solidFill>
                <a:latin typeface="Trebuchet MS" panose="020B0603020202020204" pitchFamily="34" charset="0"/>
              </a:rPr>
              <a:t>as you have helped his people and continue to help them. </a:t>
            </a:r>
            <a:r>
              <a:rPr lang="en-US" sz="1400" b="1" baseline="30000" dirty="0">
                <a:solidFill>
                  <a:schemeClr val="tx2"/>
                </a:solidFill>
                <a:latin typeface="Trebuchet MS" panose="020B0603020202020204" pitchFamily="34" charset="0"/>
              </a:rPr>
              <a:t>11</a:t>
            </a:r>
            <a:r>
              <a:rPr lang="en-US" sz="1400" b="1" dirty="0">
                <a:solidFill>
                  <a:schemeClr val="tx2"/>
                </a:solidFill>
                <a:latin typeface="Trebuchet MS" panose="020B0603020202020204" pitchFamily="34" charset="0"/>
              </a:rPr>
              <a:t> </a:t>
            </a:r>
            <a:r>
              <a:rPr lang="en-US" sz="2800" b="1" dirty="0">
                <a:solidFill>
                  <a:schemeClr val="tx2"/>
                </a:solidFill>
                <a:latin typeface="Trebuchet MS" panose="020B0603020202020204" pitchFamily="34" charset="0"/>
              </a:rPr>
              <a:t>We want each of you to show this same diligence to the very end, in order to make your hope sure. </a:t>
            </a:r>
            <a:endParaRPr lang="en-US" sz="1400" b="1" dirty="0">
              <a:solidFill>
                <a:schemeClr val="tx2"/>
              </a:solidFill>
              <a:latin typeface="Trebuchet MS" panose="020B0603020202020204" pitchFamily="34" charset="0"/>
            </a:endParaRPr>
          </a:p>
          <a:p>
            <a:pPr marR="1350"/>
            <a:endParaRPr lang="en-US" sz="1400" b="1" dirty="0">
              <a:solidFill>
                <a:srgbClr val="000000"/>
              </a:solidFill>
              <a:latin typeface="Tahoma" panose="020B0604030504040204" pitchFamily="34" charset="0"/>
            </a:endParaRPr>
          </a:p>
          <a:p>
            <a:r>
              <a:rPr lang="en-US" sz="1400" dirty="0">
                <a:solidFill>
                  <a:srgbClr val="000000"/>
                </a:solidFill>
                <a:latin typeface="Tahoma" panose="020B0604030504040204" pitchFamily="34" charset="0"/>
              </a:rPr>
              <a:t>NIV</a:t>
            </a: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
        <p:nvSpPr>
          <p:cNvPr id="2" name="TextBox 1"/>
          <p:cNvSpPr txBox="1"/>
          <p:nvPr/>
        </p:nvSpPr>
        <p:spPr>
          <a:xfrm>
            <a:off x="1219200" y="3200400"/>
            <a:ext cx="9870831" cy="1815882"/>
          </a:xfrm>
          <a:prstGeom prst="rect">
            <a:avLst/>
          </a:prstGeom>
          <a:noFill/>
        </p:spPr>
        <p:txBody>
          <a:bodyPr wrap="square" rtlCol="0">
            <a:spAutoFit/>
          </a:bodyPr>
          <a:lstStyle/>
          <a:p>
            <a:pPr algn="ctr"/>
            <a:r>
              <a:rPr lang="en-US" sz="2800" b="1" dirty="0" smtClean="0">
                <a:solidFill>
                  <a:srgbClr val="FFC000"/>
                </a:solidFill>
              </a:rPr>
              <a:t>OUR LOVE FOR GOD MUST BE “SHOWN”</a:t>
            </a:r>
          </a:p>
          <a:p>
            <a:pPr algn="ctr"/>
            <a:endParaRPr lang="en-US" sz="2800" b="1" dirty="0">
              <a:solidFill>
                <a:srgbClr val="FFC000"/>
              </a:solidFill>
            </a:endParaRPr>
          </a:p>
          <a:p>
            <a:pPr algn="ctr"/>
            <a:r>
              <a:rPr lang="en-US" sz="2800" b="1" dirty="0" smtClean="0">
                <a:solidFill>
                  <a:srgbClr val="FFC000"/>
                </a:solidFill>
              </a:rPr>
              <a:t>EVERYTHING WE DO SHOULD BE TO SHOW OUR LOVE FOR GOD</a:t>
            </a:r>
            <a:endParaRPr lang="en-US" sz="2800" b="1" dirty="0">
              <a:solidFill>
                <a:srgbClr val="FFC000"/>
              </a:solidFill>
            </a:endParaRPr>
          </a:p>
        </p:txBody>
      </p:sp>
    </p:spTree>
    <p:extLst>
      <p:ext uri="{BB962C8B-B14F-4D97-AF65-F5344CB8AC3E}">
        <p14:creationId xmlns:p14="http://schemas.microsoft.com/office/powerpoint/2010/main" val="20335166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FFFF"/>
                </a:solidFill>
                <a:latin typeface="Tahoma" panose="020B0604030504040204" pitchFamily="34" charset="0"/>
              </a:rPr>
              <a:t>Matt 22:34-40  </a:t>
            </a:r>
            <a:r>
              <a:rPr lang="en-US" sz="2800" b="1" dirty="0" smtClean="0">
                <a:solidFill>
                  <a:srgbClr val="FFFFFF"/>
                </a:solidFill>
                <a:latin typeface="Trebuchet MS" panose="020B0603020202020204" pitchFamily="34" charset="0"/>
              </a:rPr>
              <a:t>Hearing </a:t>
            </a:r>
            <a:r>
              <a:rPr lang="en-US" sz="2800" b="1" dirty="0">
                <a:solidFill>
                  <a:srgbClr val="FFFFFF"/>
                </a:solidFill>
                <a:latin typeface="Trebuchet MS" panose="020B0603020202020204" pitchFamily="34" charset="0"/>
              </a:rPr>
              <a:t>that Jesus had silenced the Sadducees, the Pharisees got together. </a:t>
            </a:r>
            <a:r>
              <a:rPr lang="en-US" sz="2800" b="1" baseline="30000" dirty="0">
                <a:solidFill>
                  <a:srgbClr val="FFFFFF"/>
                </a:solidFill>
                <a:latin typeface="Trebuchet MS" panose="020B0603020202020204" pitchFamily="34" charset="0"/>
              </a:rPr>
              <a:t>35</a:t>
            </a:r>
            <a:r>
              <a:rPr lang="en-US" sz="2800" b="1" dirty="0">
                <a:solidFill>
                  <a:srgbClr val="FFFFFF"/>
                </a:solidFill>
                <a:latin typeface="Trebuchet MS" panose="020B0603020202020204" pitchFamily="34" charset="0"/>
              </a:rPr>
              <a:t> One of them, an expert in the law, tested him with this question: </a:t>
            </a:r>
            <a:r>
              <a:rPr lang="en-US" sz="2800" b="1" baseline="30000" dirty="0">
                <a:solidFill>
                  <a:srgbClr val="FFFFFF"/>
                </a:solidFill>
                <a:latin typeface="Trebuchet MS" panose="020B0603020202020204" pitchFamily="34" charset="0"/>
              </a:rPr>
              <a:t>36</a:t>
            </a:r>
            <a:r>
              <a:rPr lang="en-US" sz="2800" b="1" dirty="0">
                <a:solidFill>
                  <a:srgbClr val="FFFFFF"/>
                </a:solidFill>
                <a:latin typeface="Trebuchet MS" panose="020B0603020202020204" pitchFamily="34" charset="0"/>
              </a:rPr>
              <a:t> "Teacher, which is the greatest commandment in the Law?" </a:t>
            </a:r>
          </a:p>
          <a:p>
            <a:pPr marR="1350"/>
            <a:r>
              <a:rPr lang="en-US" sz="2800" b="1" baseline="30000" dirty="0">
                <a:solidFill>
                  <a:srgbClr val="FFFFFF"/>
                </a:solidFill>
                <a:latin typeface="Trebuchet MS" panose="020B0603020202020204" pitchFamily="34" charset="0"/>
              </a:rPr>
              <a:t>37</a:t>
            </a:r>
            <a:r>
              <a:rPr lang="en-US" sz="2800" b="1" dirty="0">
                <a:solidFill>
                  <a:srgbClr val="FFFFFF"/>
                </a:solidFill>
                <a:latin typeface="Trebuchet MS" panose="020B0603020202020204" pitchFamily="34" charset="0"/>
              </a:rPr>
              <a:t> Jesus replied: "'Love the Lord your God with all your heart and with all your soul and with all your mind.' </a:t>
            </a:r>
            <a:r>
              <a:rPr lang="en-US" sz="2800" b="1" baseline="30000" dirty="0">
                <a:solidFill>
                  <a:srgbClr val="FFFFFF"/>
                </a:solidFill>
                <a:latin typeface="Trebuchet MS" panose="020B0603020202020204" pitchFamily="34" charset="0"/>
              </a:rPr>
              <a:t>b</a:t>
            </a:r>
            <a:r>
              <a:rPr lang="en-US" sz="2800" b="1" dirty="0">
                <a:solidFill>
                  <a:srgbClr val="FFFFFF"/>
                </a:solidFill>
                <a:latin typeface="Trebuchet MS" panose="020B0603020202020204" pitchFamily="34" charset="0"/>
              </a:rPr>
              <a:t>   </a:t>
            </a:r>
            <a:r>
              <a:rPr lang="en-US" sz="2800" b="1" baseline="30000" dirty="0">
                <a:solidFill>
                  <a:srgbClr val="FFFFFF"/>
                </a:solidFill>
                <a:latin typeface="Trebuchet MS" panose="020B0603020202020204" pitchFamily="34" charset="0"/>
              </a:rPr>
              <a:t>38</a:t>
            </a:r>
            <a:r>
              <a:rPr lang="en-US" sz="2800" b="1" dirty="0">
                <a:solidFill>
                  <a:srgbClr val="FFFFFF"/>
                </a:solidFill>
                <a:latin typeface="Trebuchet MS" panose="020B0603020202020204" pitchFamily="34" charset="0"/>
              </a:rPr>
              <a:t> This is the first and greatest commandment. </a:t>
            </a:r>
            <a:r>
              <a:rPr lang="en-US" sz="2800" b="1" baseline="30000" dirty="0">
                <a:solidFill>
                  <a:srgbClr val="FFFFFF"/>
                </a:solidFill>
                <a:latin typeface="Trebuchet MS" panose="020B0603020202020204" pitchFamily="34" charset="0"/>
              </a:rPr>
              <a:t>39</a:t>
            </a:r>
            <a:r>
              <a:rPr lang="en-US" sz="2800" b="1" dirty="0">
                <a:solidFill>
                  <a:srgbClr val="FFFFFF"/>
                </a:solidFill>
                <a:latin typeface="Trebuchet MS" panose="020B0603020202020204" pitchFamily="34" charset="0"/>
              </a:rPr>
              <a:t> And the second is like it: 'Love your neighbor as yourself.' </a:t>
            </a:r>
            <a:r>
              <a:rPr lang="en-US" sz="2800" b="1" baseline="30000" dirty="0">
                <a:solidFill>
                  <a:srgbClr val="FFFFFF"/>
                </a:solidFill>
                <a:latin typeface="Trebuchet MS" panose="020B0603020202020204" pitchFamily="34" charset="0"/>
              </a:rPr>
              <a:t>c</a:t>
            </a:r>
            <a:r>
              <a:rPr lang="en-US" sz="2800" b="1" dirty="0">
                <a:solidFill>
                  <a:srgbClr val="FFFFFF"/>
                </a:solidFill>
                <a:latin typeface="Trebuchet MS" panose="020B0603020202020204" pitchFamily="34" charset="0"/>
              </a:rPr>
              <a:t>   </a:t>
            </a:r>
            <a:r>
              <a:rPr lang="en-US" sz="2800" b="1" baseline="30000" dirty="0">
                <a:solidFill>
                  <a:srgbClr val="FFFFFF"/>
                </a:solidFill>
                <a:latin typeface="Trebuchet MS" panose="020B0603020202020204" pitchFamily="34" charset="0"/>
              </a:rPr>
              <a:t>40</a:t>
            </a:r>
            <a:r>
              <a:rPr lang="en-US" sz="2800" b="1" dirty="0">
                <a:solidFill>
                  <a:srgbClr val="FFFFFF"/>
                </a:solidFill>
                <a:latin typeface="Trebuchet MS" panose="020B0603020202020204" pitchFamily="34" charset="0"/>
              </a:rPr>
              <a:t> All the Law and the Prophets hang on these two commandments." </a:t>
            </a:r>
          </a:p>
          <a:p>
            <a:pPr marR="1350"/>
            <a:endParaRPr lang="en-US" sz="2800" b="1" dirty="0">
              <a:solidFill>
                <a:srgbClr val="FFFFFF"/>
              </a:solidFill>
              <a:latin typeface="Tahoma" panose="020B0604030504040204" pitchFamily="34" charset="0"/>
            </a:endParaRPr>
          </a:p>
          <a:p>
            <a:r>
              <a:rPr lang="en-US" sz="1400" dirty="0">
                <a:solidFill>
                  <a:srgbClr val="000000"/>
                </a:solidFill>
                <a:latin typeface="Tahoma" panose="020B0604030504040204" pitchFamily="34" charset="0"/>
              </a:rPr>
              <a:t>NIV</a:t>
            </a:r>
            <a:r>
              <a:rPr lang="en-US" sz="1400" dirty="0" smtClean="0">
                <a:solidFill>
                  <a:srgbClr val="000000"/>
                </a:solidFill>
                <a:latin typeface="Tahoma" panose="020B0604030504040204" pitchFamily="34" charset="0"/>
              </a:rPr>
              <a:t>IV</a:t>
            </a:r>
            <a:endParaRPr lang="en-US" altLang="en-US" sz="2800" b="1" dirty="0">
              <a:solidFill>
                <a:srgbClr val="EAEAEA"/>
              </a:solidFill>
              <a:effectLst>
                <a:outerShdw blurRad="38100" dist="38100" dir="2700000" algn="tl">
                  <a:srgbClr val="000000"/>
                </a:outerShdw>
              </a:effectLst>
              <a:latin typeface="Tahoma" panose="020B0604030504040204" pitchFamily="34" charset="0"/>
            </a:endParaRPr>
          </a:p>
        </p:txBody>
      </p:sp>
    </p:spTree>
    <p:extLst>
      <p:ext uri="{BB962C8B-B14F-4D97-AF65-F5344CB8AC3E}">
        <p14:creationId xmlns:p14="http://schemas.microsoft.com/office/powerpoint/2010/main" val="1075759806"/>
      </p:ext>
    </p:extLst>
  </p:cSld>
  <p:clrMapOvr>
    <a:masterClrMapping/>
  </p:clrMapOvr>
  <p:transition>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FFFF"/>
                </a:solidFill>
                <a:latin typeface="Tahoma" panose="020B0604030504040204" pitchFamily="34" charset="0"/>
              </a:rPr>
              <a:t>Matt 22:34-40  </a:t>
            </a:r>
            <a:r>
              <a:rPr lang="en-US" sz="2800" b="1" dirty="0" smtClean="0">
                <a:solidFill>
                  <a:srgbClr val="FFFFFF"/>
                </a:solidFill>
                <a:latin typeface="Trebuchet MS" panose="020B0603020202020204" pitchFamily="34" charset="0"/>
              </a:rPr>
              <a:t>Hearing </a:t>
            </a:r>
            <a:r>
              <a:rPr lang="en-US" sz="2800" b="1" dirty="0">
                <a:solidFill>
                  <a:srgbClr val="FFFFFF"/>
                </a:solidFill>
                <a:latin typeface="Trebuchet MS" panose="020B0603020202020204" pitchFamily="34" charset="0"/>
              </a:rPr>
              <a:t>that Jesus had silenced the Sadducees, the Pharisees got together. </a:t>
            </a:r>
            <a:r>
              <a:rPr lang="en-US" sz="2800" b="1" baseline="30000" dirty="0">
                <a:solidFill>
                  <a:srgbClr val="FFFFFF"/>
                </a:solidFill>
                <a:latin typeface="Trebuchet MS" panose="020B0603020202020204" pitchFamily="34" charset="0"/>
              </a:rPr>
              <a:t>35</a:t>
            </a:r>
            <a:r>
              <a:rPr lang="en-US" sz="2800" b="1" dirty="0">
                <a:solidFill>
                  <a:srgbClr val="FFFFFF"/>
                </a:solidFill>
                <a:latin typeface="Trebuchet MS" panose="020B0603020202020204" pitchFamily="34" charset="0"/>
              </a:rPr>
              <a:t> One of them, an expert in the law, tested him with this question: </a:t>
            </a:r>
            <a:r>
              <a:rPr lang="en-US" sz="2800" b="1" baseline="30000" dirty="0">
                <a:solidFill>
                  <a:srgbClr val="FFFFFF"/>
                </a:solidFill>
                <a:latin typeface="Trebuchet MS" panose="020B0603020202020204" pitchFamily="34" charset="0"/>
              </a:rPr>
              <a:t>36</a:t>
            </a:r>
            <a:r>
              <a:rPr lang="en-US" sz="2800" b="1" dirty="0">
                <a:solidFill>
                  <a:srgbClr val="FFFFFF"/>
                </a:solidFill>
                <a:latin typeface="Trebuchet MS" panose="020B0603020202020204" pitchFamily="34" charset="0"/>
              </a:rPr>
              <a:t> "Teacher, which is the greatest commandment in the Law?" </a:t>
            </a:r>
          </a:p>
          <a:p>
            <a:pPr marR="1350"/>
            <a:r>
              <a:rPr lang="en-US" sz="2800" b="1" baseline="30000" dirty="0">
                <a:solidFill>
                  <a:srgbClr val="FFFFFF"/>
                </a:solidFill>
                <a:latin typeface="Trebuchet MS" panose="020B0603020202020204" pitchFamily="34" charset="0"/>
              </a:rPr>
              <a:t>37</a:t>
            </a:r>
            <a:r>
              <a:rPr lang="en-US" sz="2800" b="1" dirty="0">
                <a:solidFill>
                  <a:srgbClr val="FFFFFF"/>
                </a:solidFill>
                <a:latin typeface="Trebuchet MS" panose="020B0603020202020204" pitchFamily="34" charset="0"/>
              </a:rPr>
              <a:t> Jesus replied: "</a:t>
            </a:r>
            <a:r>
              <a:rPr lang="en-US" sz="2800" b="1" i="1" u="sng" dirty="0">
                <a:solidFill>
                  <a:srgbClr val="FFFF00"/>
                </a:solidFill>
                <a:latin typeface="Trebuchet MS" panose="020B0603020202020204" pitchFamily="34" charset="0"/>
              </a:rPr>
              <a:t>'Love the Lord your God with all your heart and with all your soul and with all your mind.' </a:t>
            </a:r>
            <a:r>
              <a:rPr lang="en-US" sz="2800" b="1" baseline="30000" dirty="0">
                <a:solidFill>
                  <a:srgbClr val="FFFFFF"/>
                </a:solidFill>
                <a:latin typeface="Trebuchet MS" panose="020B0603020202020204" pitchFamily="34" charset="0"/>
              </a:rPr>
              <a:t>b</a:t>
            </a:r>
            <a:r>
              <a:rPr lang="en-US" sz="2800" b="1" dirty="0">
                <a:solidFill>
                  <a:srgbClr val="FFFFFF"/>
                </a:solidFill>
                <a:latin typeface="Trebuchet MS" panose="020B0603020202020204" pitchFamily="34" charset="0"/>
              </a:rPr>
              <a:t>   </a:t>
            </a:r>
            <a:r>
              <a:rPr lang="en-US" sz="2800" b="1" baseline="30000" dirty="0">
                <a:solidFill>
                  <a:srgbClr val="FFFFFF"/>
                </a:solidFill>
                <a:latin typeface="Trebuchet MS" panose="020B0603020202020204" pitchFamily="34" charset="0"/>
              </a:rPr>
              <a:t>38</a:t>
            </a:r>
            <a:r>
              <a:rPr lang="en-US" sz="2800" b="1" dirty="0">
                <a:solidFill>
                  <a:srgbClr val="FFFFFF"/>
                </a:solidFill>
                <a:latin typeface="Trebuchet MS" panose="020B0603020202020204" pitchFamily="34" charset="0"/>
              </a:rPr>
              <a:t> This is the first and greatest commandment. </a:t>
            </a:r>
            <a:r>
              <a:rPr lang="en-US" sz="2800" b="1" baseline="30000" dirty="0">
                <a:solidFill>
                  <a:srgbClr val="FFFFFF"/>
                </a:solidFill>
                <a:latin typeface="Trebuchet MS" panose="020B0603020202020204" pitchFamily="34" charset="0"/>
              </a:rPr>
              <a:t>39</a:t>
            </a:r>
            <a:r>
              <a:rPr lang="en-US" sz="2800" b="1" dirty="0">
                <a:solidFill>
                  <a:srgbClr val="FFFFFF"/>
                </a:solidFill>
                <a:latin typeface="Trebuchet MS" panose="020B0603020202020204" pitchFamily="34" charset="0"/>
              </a:rPr>
              <a:t> And the second is like it: 'Love your neighbor as yourself.' </a:t>
            </a:r>
            <a:r>
              <a:rPr lang="en-US" sz="2800" b="1" baseline="30000" dirty="0">
                <a:solidFill>
                  <a:srgbClr val="FFFFFF"/>
                </a:solidFill>
                <a:latin typeface="Trebuchet MS" panose="020B0603020202020204" pitchFamily="34" charset="0"/>
              </a:rPr>
              <a:t>c</a:t>
            </a:r>
            <a:r>
              <a:rPr lang="en-US" sz="2800" b="1" dirty="0">
                <a:solidFill>
                  <a:srgbClr val="FFFFFF"/>
                </a:solidFill>
                <a:latin typeface="Trebuchet MS" panose="020B0603020202020204" pitchFamily="34" charset="0"/>
              </a:rPr>
              <a:t>   </a:t>
            </a:r>
            <a:r>
              <a:rPr lang="en-US" sz="2800" b="1" baseline="30000" dirty="0">
                <a:solidFill>
                  <a:srgbClr val="FFFFFF"/>
                </a:solidFill>
                <a:latin typeface="Trebuchet MS" panose="020B0603020202020204" pitchFamily="34" charset="0"/>
              </a:rPr>
              <a:t>40</a:t>
            </a:r>
            <a:r>
              <a:rPr lang="en-US" sz="2800" b="1" dirty="0">
                <a:solidFill>
                  <a:srgbClr val="FFFFFF"/>
                </a:solidFill>
                <a:latin typeface="Trebuchet MS" panose="020B0603020202020204" pitchFamily="34" charset="0"/>
              </a:rPr>
              <a:t> All the Law and the Prophets hang on these two commandments." </a:t>
            </a: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3819941546"/>
      </p:ext>
    </p:extLst>
  </p:cSld>
  <p:clrMapOvr>
    <a:masterClrMapping/>
  </p:clrMapOvr>
  <p:transition>
    <p:fade thruBlk="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1350" algn="ctr"/>
            <a:r>
              <a:rPr lang="en-US" sz="2800" b="1" dirty="0" smtClean="0">
                <a:solidFill>
                  <a:srgbClr val="FFC000"/>
                </a:solidFill>
                <a:latin typeface="Tahoma" panose="020B0604030504040204" pitchFamily="34" charset="0"/>
              </a:rPr>
              <a:t>THIS MEANS WE LOVE GOD WITH ALL THAT WE ARE AND ALL WE HAVE</a:t>
            </a:r>
            <a:endParaRPr lang="en-US" sz="2800" b="1" dirty="0">
              <a:solidFill>
                <a:srgbClr val="FFC000"/>
              </a:solidFill>
              <a:latin typeface="Tahoma" panose="020B0604030504040204" pitchFamily="34" charset="0"/>
            </a:endParaRPr>
          </a:p>
        </p:txBody>
      </p:sp>
      <p:sp>
        <p:nvSpPr>
          <p:cNvPr id="2" name="TextBox 1"/>
          <p:cNvSpPr txBox="1"/>
          <p:nvPr/>
        </p:nvSpPr>
        <p:spPr>
          <a:xfrm>
            <a:off x="1430215" y="2028092"/>
            <a:ext cx="4173416" cy="954107"/>
          </a:xfrm>
          <a:prstGeom prst="rect">
            <a:avLst/>
          </a:prstGeom>
          <a:noFill/>
        </p:spPr>
        <p:txBody>
          <a:bodyPr wrap="square" rtlCol="0">
            <a:spAutoFit/>
          </a:bodyPr>
          <a:lstStyle/>
          <a:p>
            <a:pPr algn="ctr"/>
            <a:r>
              <a:rPr lang="en-US" sz="2800" b="1" dirty="0" smtClean="0">
                <a:solidFill>
                  <a:srgbClr val="00B0F0"/>
                </a:solidFill>
              </a:rPr>
              <a:t>LOVE WITH ALL OUR HEART</a:t>
            </a:r>
            <a:endParaRPr lang="en-US" sz="2800" b="1" dirty="0">
              <a:solidFill>
                <a:srgbClr val="00B0F0"/>
              </a:solidFill>
            </a:endParaRPr>
          </a:p>
        </p:txBody>
      </p:sp>
      <p:sp>
        <p:nvSpPr>
          <p:cNvPr id="3" name="TextBox 2"/>
          <p:cNvSpPr txBox="1"/>
          <p:nvPr/>
        </p:nvSpPr>
        <p:spPr>
          <a:xfrm>
            <a:off x="5603631" y="2028092"/>
            <a:ext cx="5462953" cy="523220"/>
          </a:xfrm>
          <a:prstGeom prst="rect">
            <a:avLst/>
          </a:prstGeom>
          <a:noFill/>
        </p:spPr>
        <p:txBody>
          <a:bodyPr wrap="square" rtlCol="0">
            <a:spAutoFit/>
          </a:bodyPr>
          <a:lstStyle/>
          <a:p>
            <a:r>
              <a:rPr lang="en-US" sz="2800" b="1" dirty="0" smtClean="0">
                <a:solidFill>
                  <a:srgbClr val="00B0F0"/>
                </a:solidFill>
              </a:rPr>
              <a:t>       ALL OF OUR AFFECTIONS</a:t>
            </a:r>
            <a:endParaRPr lang="en-US" sz="2800" b="1" dirty="0">
              <a:solidFill>
                <a:srgbClr val="00B0F0"/>
              </a:solidFill>
            </a:endParaRPr>
          </a:p>
        </p:txBody>
      </p:sp>
      <p:sp>
        <p:nvSpPr>
          <p:cNvPr id="4" name="TextBox 3"/>
          <p:cNvSpPr txBox="1"/>
          <p:nvPr/>
        </p:nvSpPr>
        <p:spPr>
          <a:xfrm>
            <a:off x="1617785" y="3212123"/>
            <a:ext cx="3892061" cy="954107"/>
          </a:xfrm>
          <a:prstGeom prst="rect">
            <a:avLst/>
          </a:prstGeom>
          <a:noFill/>
        </p:spPr>
        <p:txBody>
          <a:bodyPr wrap="square" rtlCol="0">
            <a:spAutoFit/>
          </a:bodyPr>
          <a:lstStyle/>
          <a:p>
            <a:r>
              <a:rPr lang="en-US" sz="2800" b="1" dirty="0" smtClean="0">
                <a:solidFill>
                  <a:srgbClr val="00B0F0"/>
                </a:solidFill>
              </a:rPr>
              <a:t>LOVE WITH ALL OUR    </a:t>
            </a:r>
          </a:p>
          <a:p>
            <a:r>
              <a:rPr lang="en-US" sz="2800" b="1" dirty="0">
                <a:solidFill>
                  <a:srgbClr val="00B0F0"/>
                </a:solidFill>
              </a:rPr>
              <a:t> </a:t>
            </a:r>
            <a:r>
              <a:rPr lang="en-US" sz="2800" b="1" dirty="0" smtClean="0">
                <a:solidFill>
                  <a:srgbClr val="00B0F0"/>
                </a:solidFill>
              </a:rPr>
              <a:t>            SOUL</a:t>
            </a:r>
            <a:endParaRPr lang="en-US" sz="2800" b="1" dirty="0">
              <a:solidFill>
                <a:srgbClr val="00B0F0"/>
              </a:solidFill>
            </a:endParaRPr>
          </a:p>
        </p:txBody>
      </p:sp>
      <p:sp>
        <p:nvSpPr>
          <p:cNvPr id="5" name="TextBox 4"/>
          <p:cNvSpPr txBox="1"/>
          <p:nvPr/>
        </p:nvSpPr>
        <p:spPr>
          <a:xfrm>
            <a:off x="5849815" y="3212123"/>
            <a:ext cx="5334000" cy="523220"/>
          </a:xfrm>
          <a:prstGeom prst="rect">
            <a:avLst/>
          </a:prstGeom>
          <a:noFill/>
        </p:spPr>
        <p:txBody>
          <a:bodyPr wrap="square" rtlCol="0">
            <a:spAutoFit/>
          </a:bodyPr>
          <a:lstStyle/>
          <a:p>
            <a:r>
              <a:rPr lang="en-US" sz="2800" b="1" dirty="0" smtClean="0">
                <a:solidFill>
                  <a:srgbClr val="00B0F0"/>
                </a:solidFill>
              </a:rPr>
              <a:t>     ALL OF OUR LIFE</a:t>
            </a:r>
            <a:endParaRPr lang="en-US" sz="2800" b="1" dirty="0">
              <a:solidFill>
                <a:srgbClr val="00B0F0"/>
              </a:solidFill>
            </a:endParaRPr>
          </a:p>
        </p:txBody>
      </p:sp>
      <p:sp>
        <p:nvSpPr>
          <p:cNvPr id="6" name="TextBox 5"/>
          <p:cNvSpPr txBox="1"/>
          <p:nvPr/>
        </p:nvSpPr>
        <p:spPr>
          <a:xfrm>
            <a:off x="1617785" y="4466492"/>
            <a:ext cx="4114800" cy="954107"/>
          </a:xfrm>
          <a:prstGeom prst="rect">
            <a:avLst/>
          </a:prstGeom>
          <a:noFill/>
        </p:spPr>
        <p:txBody>
          <a:bodyPr wrap="square" rtlCol="0">
            <a:spAutoFit/>
          </a:bodyPr>
          <a:lstStyle/>
          <a:p>
            <a:r>
              <a:rPr lang="en-US" sz="2800" b="1" dirty="0" smtClean="0">
                <a:solidFill>
                  <a:srgbClr val="00B0F0"/>
                </a:solidFill>
              </a:rPr>
              <a:t>LOVE WITH ALL OUR </a:t>
            </a:r>
          </a:p>
          <a:p>
            <a:r>
              <a:rPr lang="en-US" sz="2800" b="1" dirty="0">
                <a:solidFill>
                  <a:srgbClr val="00B0F0"/>
                </a:solidFill>
              </a:rPr>
              <a:t> </a:t>
            </a:r>
            <a:r>
              <a:rPr lang="en-US" sz="2800" b="1" dirty="0" smtClean="0">
                <a:solidFill>
                  <a:srgbClr val="00B0F0"/>
                </a:solidFill>
              </a:rPr>
              <a:t>             MIND</a:t>
            </a:r>
            <a:endParaRPr lang="en-US" sz="2800" b="1" dirty="0">
              <a:solidFill>
                <a:srgbClr val="00B0F0"/>
              </a:solidFill>
            </a:endParaRPr>
          </a:p>
        </p:txBody>
      </p:sp>
      <p:sp>
        <p:nvSpPr>
          <p:cNvPr id="7" name="TextBox 6"/>
          <p:cNvSpPr txBox="1"/>
          <p:nvPr/>
        </p:nvSpPr>
        <p:spPr>
          <a:xfrm>
            <a:off x="6213231" y="4466492"/>
            <a:ext cx="4853353" cy="523220"/>
          </a:xfrm>
          <a:prstGeom prst="rect">
            <a:avLst/>
          </a:prstGeom>
          <a:noFill/>
        </p:spPr>
        <p:txBody>
          <a:bodyPr wrap="square" rtlCol="0">
            <a:spAutoFit/>
          </a:bodyPr>
          <a:lstStyle/>
          <a:p>
            <a:r>
              <a:rPr lang="en-US" sz="2800" b="1" dirty="0" smtClean="0">
                <a:solidFill>
                  <a:srgbClr val="00B0F0"/>
                </a:solidFill>
              </a:rPr>
              <a:t>ALL OF OUR INTELLECT</a:t>
            </a:r>
            <a:endParaRPr lang="en-US" sz="2800" b="1" dirty="0">
              <a:solidFill>
                <a:srgbClr val="00B0F0"/>
              </a:solidFill>
            </a:endParaRPr>
          </a:p>
        </p:txBody>
      </p:sp>
    </p:spTree>
    <p:extLst>
      <p:ext uri="{BB962C8B-B14F-4D97-AF65-F5344CB8AC3E}">
        <p14:creationId xmlns:p14="http://schemas.microsoft.com/office/powerpoint/2010/main" val="33136528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3785" y="0"/>
            <a:ext cx="12285785" cy="7299692"/>
          </a:xfrm>
          <a:prstGeom prst="rect">
            <a:avLst/>
          </a:prstGeom>
        </p:spPr>
      </p:pic>
      <p:sp>
        <p:nvSpPr>
          <p:cNvPr id="4" name="AutoShape 2" descr="Image titled Show God You Love Him Ste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46185" y="609600"/>
            <a:ext cx="3833446" cy="523220"/>
          </a:xfrm>
          <a:prstGeom prst="rect">
            <a:avLst/>
          </a:prstGeom>
          <a:noFill/>
        </p:spPr>
        <p:txBody>
          <a:bodyPr wrap="square" rtlCol="0">
            <a:spAutoFit/>
          </a:bodyPr>
          <a:lstStyle/>
          <a:p>
            <a:pPr algn="ctr"/>
            <a:r>
              <a:rPr lang="en-US" sz="2800" b="1" dirty="0" smtClean="0">
                <a:solidFill>
                  <a:schemeClr val="tx1">
                    <a:lumMod val="10000"/>
                  </a:schemeClr>
                </a:solidFill>
              </a:rPr>
              <a:t>WE PRAY TO GOD</a:t>
            </a:r>
            <a:endParaRPr lang="en-US" sz="2800" b="1" dirty="0">
              <a:solidFill>
                <a:schemeClr val="tx1">
                  <a:lumMod val="10000"/>
                </a:schemeClr>
              </a:solidFill>
            </a:endParaRPr>
          </a:p>
        </p:txBody>
      </p:sp>
    </p:spTree>
    <p:extLst>
      <p:ext uri="{BB962C8B-B14F-4D97-AF65-F5344CB8AC3E}">
        <p14:creationId xmlns:p14="http://schemas.microsoft.com/office/powerpoint/2010/main" val="3612396697"/>
      </p:ext>
    </p:extLst>
  </p:cSld>
  <p:clrMapOvr>
    <a:masterClrMapping/>
  </p:clrMapOvr>
  <p:transition>
    <p:fade thruBlk="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7291754"/>
          </a:xfrm>
          <a:prstGeom prst="rect">
            <a:avLst/>
          </a:prstGeom>
        </p:spPr>
      </p:pic>
      <p:sp>
        <p:nvSpPr>
          <p:cNvPr id="5" name="TextBox 4"/>
          <p:cNvSpPr txBox="1"/>
          <p:nvPr/>
        </p:nvSpPr>
        <p:spPr>
          <a:xfrm>
            <a:off x="6096000" y="855785"/>
            <a:ext cx="4876800" cy="523220"/>
          </a:xfrm>
          <a:prstGeom prst="rect">
            <a:avLst/>
          </a:prstGeom>
          <a:noFill/>
        </p:spPr>
        <p:txBody>
          <a:bodyPr wrap="square" rtlCol="0">
            <a:spAutoFit/>
          </a:bodyPr>
          <a:lstStyle/>
          <a:p>
            <a:pPr algn="ctr"/>
            <a:r>
              <a:rPr lang="en-US" sz="2800" b="1" dirty="0" smtClean="0">
                <a:solidFill>
                  <a:schemeClr val="tx1">
                    <a:lumMod val="95000"/>
                    <a:lumOff val="5000"/>
                  </a:schemeClr>
                </a:solidFill>
              </a:rPr>
              <a:t>WE DO GOOD THINGS</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4894395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7186246"/>
          </a:xfrm>
          <a:prstGeom prst="rect">
            <a:avLst/>
          </a:prstGeom>
        </p:spPr>
      </p:pic>
      <p:sp>
        <p:nvSpPr>
          <p:cNvPr id="5" name="TextBox 4"/>
          <p:cNvSpPr txBox="1"/>
          <p:nvPr/>
        </p:nvSpPr>
        <p:spPr>
          <a:xfrm>
            <a:off x="4056185" y="902677"/>
            <a:ext cx="4454769" cy="523220"/>
          </a:xfrm>
          <a:prstGeom prst="rect">
            <a:avLst/>
          </a:prstGeom>
          <a:noFill/>
        </p:spPr>
        <p:txBody>
          <a:bodyPr wrap="square" rtlCol="0">
            <a:spAutoFit/>
          </a:bodyPr>
          <a:lstStyle/>
          <a:p>
            <a:pPr algn="ctr"/>
            <a:r>
              <a:rPr lang="en-US" sz="2800" b="1" dirty="0" smtClean="0"/>
              <a:t>WE LOVE OUR ENEMIES</a:t>
            </a:r>
            <a:endParaRPr lang="en-US" sz="2800" b="1" dirty="0"/>
          </a:p>
        </p:txBody>
      </p:sp>
    </p:spTree>
    <p:extLst>
      <p:ext uri="{BB962C8B-B14F-4D97-AF65-F5344CB8AC3E}">
        <p14:creationId xmlns:p14="http://schemas.microsoft.com/office/powerpoint/2010/main" val="24154454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7350369"/>
          </a:xfrm>
          <a:prstGeom prst="rect">
            <a:avLst/>
          </a:prstGeom>
        </p:spPr>
      </p:pic>
      <p:sp>
        <p:nvSpPr>
          <p:cNvPr id="5" name="TextBox 4"/>
          <p:cNvSpPr txBox="1"/>
          <p:nvPr/>
        </p:nvSpPr>
        <p:spPr>
          <a:xfrm>
            <a:off x="973015" y="468923"/>
            <a:ext cx="5662247" cy="954107"/>
          </a:xfrm>
          <a:prstGeom prst="rect">
            <a:avLst/>
          </a:prstGeom>
          <a:noFill/>
        </p:spPr>
        <p:txBody>
          <a:bodyPr wrap="square" rtlCol="0">
            <a:spAutoFit/>
          </a:bodyPr>
          <a:lstStyle/>
          <a:p>
            <a:pPr algn="ctr"/>
            <a:r>
              <a:rPr lang="en-US" sz="2800" b="1" dirty="0" smtClean="0"/>
              <a:t>WE PRACTICE FORGIVENESS AND COMPASSION</a:t>
            </a:r>
            <a:endParaRPr lang="en-US" sz="2800" b="1" dirty="0"/>
          </a:p>
        </p:txBody>
      </p:sp>
    </p:spTree>
    <p:extLst>
      <p:ext uri="{BB962C8B-B14F-4D97-AF65-F5344CB8AC3E}">
        <p14:creationId xmlns:p14="http://schemas.microsoft.com/office/powerpoint/2010/main" val="418127138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93785"/>
            <a:ext cx="12285785" cy="8206153"/>
          </a:xfrm>
          <a:prstGeom prst="rect">
            <a:avLst/>
          </a:prstGeom>
        </p:spPr>
      </p:pic>
      <p:sp>
        <p:nvSpPr>
          <p:cNvPr id="5" name="TextBox 4"/>
          <p:cNvSpPr txBox="1"/>
          <p:nvPr/>
        </p:nvSpPr>
        <p:spPr>
          <a:xfrm>
            <a:off x="691662" y="480646"/>
            <a:ext cx="3681046" cy="523220"/>
          </a:xfrm>
          <a:prstGeom prst="rect">
            <a:avLst/>
          </a:prstGeom>
          <a:noFill/>
        </p:spPr>
        <p:txBody>
          <a:bodyPr wrap="square" rtlCol="0">
            <a:spAutoFit/>
          </a:bodyPr>
          <a:lstStyle/>
          <a:p>
            <a:r>
              <a:rPr lang="en-US" sz="2800" b="1" dirty="0" smtClean="0"/>
              <a:t>HONOR GOD’S NAME</a:t>
            </a:r>
            <a:endParaRPr lang="en-US" sz="2800" b="1" dirty="0"/>
          </a:p>
        </p:txBody>
      </p:sp>
    </p:spTree>
    <p:extLst>
      <p:ext uri="{BB962C8B-B14F-4D97-AF65-F5344CB8AC3E}">
        <p14:creationId xmlns:p14="http://schemas.microsoft.com/office/powerpoint/2010/main" val="1958464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40221376"/>
      </p:ext>
    </p:extLst>
  </p:cSld>
  <p:clrMapOvr>
    <a:masterClrMapping/>
  </p:clrMapOvr>
  <p:transition>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1350" algn="ctr"/>
            <a:r>
              <a:rPr lang="en-US" sz="2800" b="1" dirty="0" smtClean="0">
                <a:solidFill>
                  <a:srgbClr val="FFC000"/>
                </a:solidFill>
                <a:latin typeface="Tahoma" panose="020B0604030504040204" pitchFamily="34" charset="0"/>
              </a:rPr>
              <a:t>LOVE FOR GOD COMES WITH SALVATION</a:t>
            </a:r>
          </a:p>
          <a:p>
            <a:pPr marR="1350" algn="ctr"/>
            <a:endParaRPr lang="en-US" sz="2800" b="1" dirty="0">
              <a:solidFill>
                <a:srgbClr val="FFC000"/>
              </a:solidFill>
              <a:latin typeface="Tahoma" panose="020B0604030504040204" pitchFamily="34" charset="0"/>
            </a:endParaRPr>
          </a:p>
          <a:p>
            <a:pPr marR="1350" algn="ctr"/>
            <a:r>
              <a:rPr lang="en-US" sz="2800" b="1" dirty="0" smtClean="0">
                <a:solidFill>
                  <a:srgbClr val="FFC000"/>
                </a:solidFill>
                <a:latin typeface="Tahoma" panose="020B0604030504040204" pitchFamily="34" charset="0"/>
              </a:rPr>
              <a:t>WE CAN’T JUST LOVE GOD ON SUNDAY</a:t>
            </a:r>
          </a:p>
          <a:p>
            <a:pPr marR="1350" algn="ctr"/>
            <a:endParaRPr lang="en-US" sz="2800" b="1" dirty="0">
              <a:solidFill>
                <a:srgbClr val="FFC000"/>
              </a:solidFill>
              <a:latin typeface="Tahoma" panose="020B0604030504040204" pitchFamily="34" charset="0"/>
            </a:endParaRPr>
          </a:p>
          <a:p>
            <a:pPr marR="1350" algn="ctr"/>
            <a:r>
              <a:rPr lang="en-US" sz="2800" b="1" dirty="0" smtClean="0">
                <a:solidFill>
                  <a:srgbClr val="FFC000"/>
                </a:solidFill>
                <a:latin typeface="Tahoma" panose="020B0604030504040204" pitchFamily="34" charset="0"/>
              </a:rPr>
              <a:t>LOVE IS A BY-PRODUCT OF OUR SALVATION</a:t>
            </a:r>
          </a:p>
          <a:p>
            <a:pPr marR="1350" algn="ctr"/>
            <a:endParaRPr lang="en-US" sz="2800" b="1" dirty="0">
              <a:solidFill>
                <a:srgbClr val="FFC000"/>
              </a:solidFill>
              <a:latin typeface="Tahoma" panose="020B0604030504040204" pitchFamily="34" charset="0"/>
            </a:endParaRPr>
          </a:p>
          <a:p>
            <a:pPr marR="1350" algn="ctr"/>
            <a:r>
              <a:rPr lang="en-US" sz="2800" b="1" dirty="0" smtClean="0">
                <a:solidFill>
                  <a:srgbClr val="FFC000"/>
                </a:solidFill>
                <a:latin typeface="Tahoma" panose="020B0604030504040204" pitchFamily="34" charset="0"/>
              </a:rPr>
              <a:t>WHEN WE LEAVE HERE WE NEED TO CARRY THE SUITCASE OF LOVE FOR GOD</a:t>
            </a:r>
            <a:endParaRPr lang="en-US" sz="2800" b="1" dirty="0">
              <a:solidFill>
                <a:srgbClr val="FFC000"/>
              </a:solidFill>
              <a:latin typeface="Tahoma" panose="020B0604030504040204" pitchFamily="34" charset="0"/>
            </a:endParaRPr>
          </a:p>
        </p:txBody>
      </p:sp>
    </p:spTree>
    <p:extLst>
      <p:ext uri="{BB962C8B-B14F-4D97-AF65-F5344CB8AC3E}">
        <p14:creationId xmlns:p14="http://schemas.microsoft.com/office/powerpoint/2010/main" val="13406162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6277" y="2262554"/>
            <a:ext cx="6858000" cy="646331"/>
          </a:xfrm>
          <a:prstGeom prst="rect">
            <a:avLst/>
          </a:prstGeom>
          <a:noFill/>
        </p:spPr>
        <p:txBody>
          <a:bodyPr wrap="square" rtlCol="0">
            <a:spAutoFit/>
          </a:bodyPr>
          <a:lstStyle/>
          <a:p>
            <a:pPr algn="ctr"/>
            <a:r>
              <a:rPr lang="en-US" sz="3600" b="1" dirty="0" smtClean="0">
                <a:solidFill>
                  <a:srgbClr val="2A2000"/>
                </a:solidFill>
                <a:latin typeface="Arial" panose="020B0604020202020204" pitchFamily="34" charset="0"/>
                <a:cs typeface="Arial" panose="020B0604020202020204" pitchFamily="34" charset="0"/>
              </a:rPr>
              <a:t>LOVE FOR ONE ANOTHER</a:t>
            </a:r>
            <a:endParaRPr lang="en-US" sz="3600" b="1" dirty="0">
              <a:solidFill>
                <a:srgbClr val="2A2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82957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6:10-11 </a:t>
            </a:r>
            <a:r>
              <a:rPr lang="en-US" sz="2800" b="1" dirty="0" smtClean="0">
                <a:solidFill>
                  <a:srgbClr val="FFFFFF"/>
                </a:solidFill>
                <a:latin typeface="Trebuchet MS" panose="020B0603020202020204" pitchFamily="34" charset="0"/>
              </a:rPr>
              <a:t>he </a:t>
            </a:r>
            <a:r>
              <a:rPr lang="en-US" sz="2800" b="1" dirty="0">
                <a:solidFill>
                  <a:srgbClr val="FFFFFF"/>
                </a:solidFill>
                <a:latin typeface="Trebuchet MS" panose="020B0603020202020204" pitchFamily="34" charset="0"/>
              </a:rPr>
              <a:t>will not forget your work and the love you have shown him as you have helped his people and continue to help them. </a:t>
            </a:r>
            <a:r>
              <a:rPr lang="en-US" sz="1400" b="1" baseline="30000" dirty="0">
                <a:solidFill>
                  <a:srgbClr val="FFFFFF"/>
                </a:solidFill>
                <a:latin typeface="Trebuchet MS" panose="020B0603020202020204" pitchFamily="34" charset="0"/>
              </a:rPr>
              <a:t>11</a:t>
            </a:r>
            <a:endParaRPr lang="en-US" sz="1400" b="1" dirty="0">
              <a:solidFill>
                <a:srgbClr val="FFFFFF"/>
              </a:solidFill>
              <a:latin typeface="Trebuchet MS" panose="020B0603020202020204" pitchFamily="34" charset="0"/>
            </a:endParaRPr>
          </a:p>
          <a:p>
            <a:pPr marR="1350"/>
            <a:endParaRPr lang="en-US" sz="140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2702214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6:10-11 </a:t>
            </a:r>
            <a:r>
              <a:rPr lang="en-US" sz="2800" b="1" dirty="0" smtClean="0">
                <a:solidFill>
                  <a:srgbClr val="FFFFFF"/>
                </a:solidFill>
                <a:latin typeface="Trebuchet MS" panose="020B0603020202020204" pitchFamily="34" charset="0"/>
              </a:rPr>
              <a:t>he </a:t>
            </a:r>
            <a:r>
              <a:rPr lang="en-US" sz="2800" b="1" dirty="0">
                <a:solidFill>
                  <a:srgbClr val="FFFFFF"/>
                </a:solidFill>
                <a:latin typeface="Trebuchet MS" panose="020B0603020202020204" pitchFamily="34" charset="0"/>
              </a:rPr>
              <a:t>will not forget your work and the love you have shown him as you have </a:t>
            </a:r>
            <a:r>
              <a:rPr lang="en-US" sz="2800" b="1" i="1" u="sng" dirty="0">
                <a:solidFill>
                  <a:srgbClr val="FFFF00"/>
                </a:solidFill>
                <a:latin typeface="Trebuchet MS" panose="020B0603020202020204" pitchFamily="34" charset="0"/>
              </a:rPr>
              <a:t>helped his people and continue to help them. </a:t>
            </a:r>
            <a:r>
              <a:rPr lang="en-US" sz="1400" b="1" i="1" u="sng" baseline="30000" dirty="0">
                <a:solidFill>
                  <a:srgbClr val="FFFF00"/>
                </a:solidFill>
                <a:latin typeface="Trebuchet MS" panose="020B0603020202020204" pitchFamily="34" charset="0"/>
              </a:rPr>
              <a:t>11</a:t>
            </a:r>
            <a:endParaRPr lang="en-US" sz="1400" b="1" i="1" u="sng" dirty="0">
              <a:solidFill>
                <a:srgbClr val="FFFF00"/>
              </a:solidFill>
              <a:latin typeface="Trebuchet MS" panose="020B0603020202020204" pitchFamily="34" charset="0"/>
            </a:endParaRPr>
          </a:p>
          <a:p>
            <a:pPr marR="1350"/>
            <a:endParaRPr lang="en-US" sz="1400" b="1" dirty="0">
              <a:solidFill>
                <a:srgbClr val="000000"/>
              </a:solidFill>
              <a:latin typeface="Tahoma" panose="020B0604030504040204" pitchFamily="34" charset="0"/>
            </a:endParaRPr>
          </a:p>
          <a:p>
            <a:r>
              <a:rPr lang="en-US" sz="1400" dirty="0">
                <a:solidFill>
                  <a:srgbClr val="000000"/>
                </a:solidFill>
                <a:latin typeface="Tahoma" panose="020B0604030504040204" pitchFamily="34" charset="0"/>
              </a:rPr>
              <a:t>NIV</a:t>
            </a:r>
            <a:endParaRPr lang="en-US" sz="2800" b="1" dirty="0">
              <a:solidFill>
                <a:srgbClr val="FFC000"/>
              </a:solidFill>
              <a:latin typeface="Tahoma" panose="020B0604030504040204" pitchFamily="34" charset="0"/>
            </a:endParaRPr>
          </a:p>
        </p:txBody>
      </p:sp>
      <p:sp>
        <p:nvSpPr>
          <p:cNvPr id="2" name="TextBox 1"/>
          <p:cNvSpPr txBox="1"/>
          <p:nvPr/>
        </p:nvSpPr>
        <p:spPr>
          <a:xfrm>
            <a:off x="1219200" y="2356339"/>
            <a:ext cx="9659815" cy="1815882"/>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6:11  </a:t>
            </a:r>
            <a:r>
              <a:rPr lang="en-US" sz="2800" b="1" dirty="0" smtClean="0">
                <a:solidFill>
                  <a:srgbClr val="FFFFFF"/>
                </a:solidFill>
                <a:latin typeface="Trebuchet MS" panose="020B0603020202020204" pitchFamily="34" charset="0"/>
              </a:rPr>
              <a:t>We </a:t>
            </a:r>
            <a:r>
              <a:rPr lang="en-US" sz="2800" b="1" dirty="0">
                <a:solidFill>
                  <a:srgbClr val="FFFFFF"/>
                </a:solidFill>
                <a:latin typeface="Trebuchet MS" panose="020B0603020202020204" pitchFamily="34" charset="0"/>
              </a:rPr>
              <a:t>want each of you to show this same diligence to the very end, in order to make your hope sure. </a:t>
            </a:r>
          </a:p>
          <a:p>
            <a:pPr marR="1350"/>
            <a:endParaRPr lang="en-US" sz="2800" b="1" dirty="0">
              <a:solidFill>
                <a:srgbClr val="FFFFFF"/>
              </a:solidFill>
              <a:latin typeface="Tahoma" panose="020B0604030504040204" pitchFamily="34" charset="0"/>
            </a:endParaRPr>
          </a:p>
        </p:txBody>
      </p:sp>
      <p:sp>
        <p:nvSpPr>
          <p:cNvPr id="4" name="TextBox 3"/>
          <p:cNvSpPr txBox="1"/>
          <p:nvPr/>
        </p:nvSpPr>
        <p:spPr>
          <a:xfrm>
            <a:off x="1301262" y="3845169"/>
            <a:ext cx="9319846" cy="1815882"/>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6:11  </a:t>
            </a:r>
            <a:r>
              <a:rPr lang="en-US" sz="2800" b="1" dirty="0" smtClean="0">
                <a:solidFill>
                  <a:srgbClr val="FFFFFF"/>
                </a:solidFill>
                <a:latin typeface="Trebuchet MS" panose="020B0603020202020204" pitchFamily="34" charset="0"/>
              </a:rPr>
              <a:t>Our </a:t>
            </a:r>
            <a:r>
              <a:rPr lang="en-US" sz="2800" b="1" dirty="0">
                <a:solidFill>
                  <a:srgbClr val="FFFFFF"/>
                </a:solidFill>
                <a:latin typeface="Trebuchet MS" panose="020B0603020202020204" pitchFamily="34" charset="0"/>
              </a:rPr>
              <a:t>great desire is that you will keep on loving others as long as life lasts, in order to make certain that what you hope for will come true. </a:t>
            </a:r>
            <a:r>
              <a:rPr lang="en-US" sz="2800" b="1" dirty="0" smtClean="0">
                <a:solidFill>
                  <a:srgbClr val="FFFFFF"/>
                </a:solidFill>
                <a:latin typeface="Trebuchet MS" panose="020B0603020202020204" pitchFamily="34" charset="0"/>
              </a:rPr>
              <a:t>NLT</a:t>
            </a:r>
            <a:endParaRPr lang="en-US" sz="2800" b="1" dirty="0">
              <a:solidFill>
                <a:srgbClr val="FFFFFF"/>
              </a:solidFill>
              <a:latin typeface="Trebuchet MS" panose="020B0603020202020204" pitchFamily="34" charset="0"/>
            </a:endParaRP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23654142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P spid="2" grpId="0"/>
      <p:bldP spid="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FFFF"/>
                </a:solidFill>
                <a:latin typeface="Tahoma" panose="020B0604030504040204" pitchFamily="34" charset="0"/>
              </a:rPr>
              <a:t>Matt 22:37-39 </a:t>
            </a:r>
            <a:r>
              <a:rPr lang="en-US" sz="2800" b="1" dirty="0" smtClean="0">
                <a:solidFill>
                  <a:srgbClr val="FFFFFF"/>
                </a:solidFill>
                <a:latin typeface="Trebuchet MS" panose="020B0603020202020204" pitchFamily="34" charset="0"/>
              </a:rPr>
              <a:t>Jesus </a:t>
            </a:r>
            <a:r>
              <a:rPr lang="en-US" sz="2800" b="1" dirty="0">
                <a:solidFill>
                  <a:srgbClr val="FFFFFF"/>
                </a:solidFill>
                <a:latin typeface="Trebuchet MS" panose="020B0603020202020204" pitchFamily="34" charset="0"/>
              </a:rPr>
              <a:t>replied: "'Love the Lord your God with all your heart and with all your soul and with all your mind.' </a:t>
            </a:r>
            <a:r>
              <a:rPr lang="en-US" sz="2800" b="1" baseline="30000" dirty="0" smtClean="0">
                <a:solidFill>
                  <a:srgbClr val="FFFFFF"/>
                </a:solidFill>
                <a:latin typeface="Trebuchet MS" panose="020B0603020202020204" pitchFamily="34" charset="0"/>
              </a:rPr>
              <a:t>38</a:t>
            </a:r>
            <a:r>
              <a:rPr lang="en-US" sz="2800" b="1" dirty="0" smtClean="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This is the first and greatest commandment. </a:t>
            </a:r>
          </a:p>
          <a:p>
            <a:pPr marR="1350"/>
            <a:endParaRPr lang="en-US" sz="2800" b="1" dirty="0">
              <a:solidFill>
                <a:srgbClr val="FFFFFF"/>
              </a:solidFill>
              <a:latin typeface="Tahoma" panose="020B0604030504040204" pitchFamily="34" charset="0"/>
            </a:endParaRPr>
          </a:p>
          <a:p>
            <a:r>
              <a:rPr lang="en-US" sz="900" dirty="0">
                <a:solidFill>
                  <a:srgbClr val="000000"/>
                </a:solidFill>
                <a:latin typeface="Tahoma" panose="020B0604030504040204" pitchFamily="34" charset="0"/>
              </a:rPr>
              <a:t>NIV</a:t>
            </a:r>
            <a:r>
              <a:rPr lang="en-US" sz="1400" dirty="0" smtClean="0">
                <a:solidFill>
                  <a:srgbClr val="000000"/>
                </a:solidFill>
                <a:latin typeface="Tahoma" panose="020B0604030504040204" pitchFamily="34" charset="0"/>
              </a:rPr>
              <a:t>V</a:t>
            </a:r>
            <a:endParaRPr lang="en-US" sz="2800" b="1" dirty="0">
              <a:solidFill>
                <a:srgbClr val="FFC000"/>
              </a:solidFill>
              <a:latin typeface="Tahoma" panose="020B0604030504040204" pitchFamily="34" charset="0"/>
            </a:endParaRPr>
          </a:p>
        </p:txBody>
      </p:sp>
      <p:sp>
        <p:nvSpPr>
          <p:cNvPr id="3" name="TextBox 2"/>
          <p:cNvSpPr txBox="1"/>
          <p:nvPr/>
        </p:nvSpPr>
        <p:spPr>
          <a:xfrm>
            <a:off x="1359877" y="2731477"/>
            <a:ext cx="9378461" cy="1661993"/>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Matt 22:39 </a:t>
            </a:r>
            <a:r>
              <a:rPr lang="en-US" sz="2800" b="1" dirty="0" smtClean="0">
                <a:solidFill>
                  <a:srgbClr val="FFFFFF"/>
                </a:solidFill>
                <a:latin typeface="Trebuchet MS" panose="020B0603020202020204" pitchFamily="34" charset="0"/>
              </a:rPr>
              <a:t>And </a:t>
            </a:r>
            <a:r>
              <a:rPr lang="en-US" sz="2800" b="1" dirty="0">
                <a:solidFill>
                  <a:srgbClr val="FFFFFF"/>
                </a:solidFill>
                <a:latin typeface="Trebuchet MS" panose="020B0603020202020204" pitchFamily="34" charset="0"/>
              </a:rPr>
              <a:t>the second is like it: 'Love your neighbor as yourself.'</a:t>
            </a:r>
          </a:p>
          <a:p>
            <a:pPr marR="1350"/>
            <a:endParaRPr lang="en-US" sz="2800" b="1" dirty="0">
              <a:solidFill>
                <a:srgbClr val="FFFFFF"/>
              </a:solidFill>
              <a:latin typeface="Tahoma" panose="020B0604030504040204" pitchFamily="34" charset="0"/>
            </a:endParaRPr>
          </a:p>
          <a:p>
            <a:r>
              <a:rPr lang="en-US" dirty="0">
                <a:solidFill>
                  <a:srgbClr val="000000"/>
                </a:solidFill>
                <a:latin typeface="Tahoma" panose="020B0604030504040204" pitchFamily="34" charset="0"/>
              </a:rPr>
              <a:t>NIV</a:t>
            </a:r>
            <a:endParaRPr lang="en-US" dirty="0"/>
          </a:p>
        </p:txBody>
      </p:sp>
      <p:sp>
        <p:nvSpPr>
          <p:cNvPr id="5" name="TextBox 4"/>
          <p:cNvSpPr txBox="1"/>
          <p:nvPr/>
        </p:nvSpPr>
        <p:spPr>
          <a:xfrm>
            <a:off x="1453662" y="3985846"/>
            <a:ext cx="9284676" cy="1384995"/>
          </a:xfrm>
          <a:prstGeom prst="rect">
            <a:avLst/>
          </a:prstGeom>
          <a:noFill/>
        </p:spPr>
        <p:txBody>
          <a:bodyPr wrap="square" rtlCol="0">
            <a:spAutoFit/>
          </a:bodyPr>
          <a:lstStyle/>
          <a:p>
            <a:r>
              <a:rPr lang="en-US" dirty="0"/>
              <a:t> </a:t>
            </a:r>
            <a:r>
              <a:rPr lang="en-US" sz="2800" b="1" dirty="0" smtClean="0">
                <a:solidFill>
                  <a:srgbClr val="FFFFFF"/>
                </a:solidFill>
                <a:latin typeface="Tahoma" panose="020B0604030504040204" pitchFamily="34" charset="0"/>
              </a:rPr>
              <a:t>Matt 22:40 </a:t>
            </a:r>
            <a:r>
              <a:rPr lang="en-US" sz="2800" b="1" dirty="0" smtClean="0">
                <a:solidFill>
                  <a:srgbClr val="FFFFFF"/>
                </a:solidFill>
                <a:latin typeface="Trebuchet MS" panose="020B0603020202020204" pitchFamily="34" charset="0"/>
              </a:rPr>
              <a:t>All </a:t>
            </a:r>
            <a:r>
              <a:rPr lang="en-US" sz="2800" b="1" dirty="0">
                <a:solidFill>
                  <a:srgbClr val="FFFFFF"/>
                </a:solidFill>
                <a:latin typeface="Trebuchet MS" panose="020B0603020202020204" pitchFamily="34" charset="0"/>
              </a:rPr>
              <a:t>the Law and the Prophets hang on these two commandments." </a:t>
            </a: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13103300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solidFill>
                  <a:srgbClr val="FFC000"/>
                </a:solidFill>
                <a:latin typeface="Tahoma" panose="020B0604030504040204" pitchFamily="34" charset="0"/>
              </a:rPr>
              <a:t>THESE TWO THINGS COVER EVERYTHING</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DOING THESE TWO THINGS FULFILL THE LAW AND THE PROPHETS</a:t>
            </a:r>
            <a:endParaRPr lang="en-US" sz="2800" b="1" dirty="0">
              <a:solidFill>
                <a:srgbClr val="FFC000"/>
              </a:solidFill>
              <a:latin typeface="Tahoma" panose="020B0604030504040204" pitchFamily="34" charset="0"/>
            </a:endParaRPr>
          </a:p>
        </p:txBody>
      </p:sp>
      <p:sp>
        <p:nvSpPr>
          <p:cNvPr id="2" name="TextBox 1"/>
          <p:cNvSpPr txBox="1"/>
          <p:nvPr/>
        </p:nvSpPr>
        <p:spPr>
          <a:xfrm>
            <a:off x="1453662" y="2954215"/>
            <a:ext cx="9741876" cy="523220"/>
          </a:xfrm>
          <a:prstGeom prst="rect">
            <a:avLst/>
          </a:prstGeom>
          <a:noFill/>
        </p:spPr>
        <p:txBody>
          <a:bodyPr wrap="square" rtlCol="0">
            <a:spAutoFit/>
          </a:bodyPr>
          <a:lstStyle/>
          <a:p>
            <a:pPr algn="ctr"/>
            <a:r>
              <a:rPr lang="en-US" sz="2800" b="1" dirty="0" smtClean="0">
                <a:solidFill>
                  <a:srgbClr val="FFC000"/>
                </a:solidFill>
              </a:rPr>
              <a:t>JESUS HAD MORE TO SAY ABOUT THIS</a:t>
            </a:r>
            <a:endParaRPr lang="en-US" sz="2800" b="1" dirty="0">
              <a:solidFill>
                <a:srgbClr val="FFC000"/>
              </a:solidFill>
            </a:endParaRPr>
          </a:p>
        </p:txBody>
      </p:sp>
      <p:sp>
        <p:nvSpPr>
          <p:cNvPr id="4" name="TextBox 3"/>
          <p:cNvSpPr txBox="1"/>
          <p:nvPr/>
        </p:nvSpPr>
        <p:spPr>
          <a:xfrm>
            <a:off x="1559170" y="3727938"/>
            <a:ext cx="9120554" cy="2092881"/>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John 13:34-35 </a:t>
            </a:r>
            <a:r>
              <a:rPr lang="en-US" sz="2800" b="1" dirty="0" smtClean="0">
                <a:solidFill>
                  <a:srgbClr val="FFFFFF"/>
                </a:solidFill>
                <a:latin typeface="Trebuchet MS" panose="020B0603020202020204" pitchFamily="34" charset="0"/>
              </a:rPr>
              <a:t>"A </a:t>
            </a:r>
            <a:r>
              <a:rPr lang="en-US" sz="2800" b="1" dirty="0">
                <a:solidFill>
                  <a:srgbClr val="FFFFFF"/>
                </a:solidFill>
                <a:latin typeface="Trebuchet MS" panose="020B0603020202020204" pitchFamily="34" charset="0"/>
              </a:rPr>
              <a:t>new command I give you: Love one another. As I have loved you, so you must love one another. </a:t>
            </a:r>
            <a:r>
              <a:rPr lang="en-US" sz="2800" b="1" baseline="30000" dirty="0">
                <a:solidFill>
                  <a:srgbClr val="FFFFFF"/>
                </a:solidFill>
                <a:latin typeface="Trebuchet MS" panose="020B0603020202020204" pitchFamily="34" charset="0"/>
              </a:rPr>
              <a:t>35</a:t>
            </a:r>
            <a:r>
              <a:rPr lang="en-US" sz="2800" b="1" dirty="0">
                <a:solidFill>
                  <a:srgbClr val="FFFFFF"/>
                </a:solidFill>
                <a:latin typeface="Trebuchet MS" panose="020B0603020202020204" pitchFamily="34" charset="0"/>
              </a:rPr>
              <a:t> By this all men will know that you are my disciples, if you love one another." </a:t>
            </a:r>
          </a:p>
          <a:p>
            <a:pPr marR="1350"/>
            <a:endParaRPr lang="en-US" dirty="0">
              <a:solidFill>
                <a:srgbClr val="000000"/>
              </a:solidFill>
              <a:latin typeface="Tahoma" panose="020B0604030504040204" pitchFamily="34" charset="0"/>
            </a:endParaRPr>
          </a:p>
        </p:txBody>
      </p:sp>
    </p:spTree>
    <p:extLst>
      <p:ext uri="{BB962C8B-B14F-4D97-AF65-F5344CB8AC3E}">
        <p14:creationId xmlns:p14="http://schemas.microsoft.com/office/powerpoint/2010/main" val="94191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2" grpId="0"/>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tom Photo ID Badge | Horizontal | Xpress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6308" y="3013447"/>
            <a:ext cx="7186246" cy="707886"/>
          </a:xfrm>
          <a:prstGeom prst="rect">
            <a:avLst/>
          </a:prstGeom>
          <a:noFill/>
        </p:spPr>
        <p:txBody>
          <a:bodyPr wrap="square" rtlCol="0">
            <a:spAutoFit/>
          </a:bodyPr>
          <a:lstStyle/>
          <a:p>
            <a:pPr algn="ctr"/>
            <a:r>
              <a:rPr lang="en-US" sz="4000" b="1" dirty="0" smtClean="0">
                <a:solidFill>
                  <a:schemeClr val="tx1">
                    <a:lumMod val="10000"/>
                  </a:schemeClr>
                </a:solidFill>
              </a:rPr>
              <a:t>I AM A CHRISTIAN</a:t>
            </a:r>
            <a:endParaRPr lang="en-US" sz="4000" b="1" dirty="0">
              <a:solidFill>
                <a:schemeClr val="tx1">
                  <a:lumMod val="10000"/>
                </a:schemeClr>
              </a:solidFill>
            </a:endParaRPr>
          </a:p>
        </p:txBody>
      </p:sp>
    </p:spTree>
    <p:extLst>
      <p:ext uri="{BB962C8B-B14F-4D97-AF65-F5344CB8AC3E}">
        <p14:creationId xmlns:p14="http://schemas.microsoft.com/office/powerpoint/2010/main" val="1838152095"/>
      </p:ext>
    </p:extLst>
  </p:cSld>
  <p:clrMapOvr>
    <a:masterClrMapping/>
  </p:clrMapOvr>
  <p:transition>
    <p:fade thruBlk="1"/>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tom Photo ID Badge | Horizontal | Xpress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6308" y="3013447"/>
            <a:ext cx="7186246" cy="1323439"/>
          </a:xfrm>
          <a:prstGeom prst="rect">
            <a:avLst/>
          </a:prstGeom>
          <a:noFill/>
        </p:spPr>
        <p:txBody>
          <a:bodyPr wrap="square" rtlCol="0">
            <a:spAutoFit/>
          </a:bodyPr>
          <a:lstStyle/>
          <a:p>
            <a:pPr algn="ctr"/>
            <a:r>
              <a:rPr lang="en-US" sz="4000" b="1" dirty="0" smtClean="0">
                <a:solidFill>
                  <a:schemeClr val="tx1">
                    <a:lumMod val="10000"/>
                  </a:schemeClr>
                </a:solidFill>
              </a:rPr>
              <a:t>I AM CORRECT IN DOCTRINE</a:t>
            </a:r>
            <a:endParaRPr lang="en-US" sz="4000" b="1" dirty="0">
              <a:solidFill>
                <a:schemeClr val="tx1">
                  <a:lumMod val="10000"/>
                </a:schemeClr>
              </a:solidFill>
            </a:endParaRPr>
          </a:p>
        </p:txBody>
      </p:sp>
    </p:spTree>
    <p:extLst>
      <p:ext uri="{BB962C8B-B14F-4D97-AF65-F5344CB8AC3E}">
        <p14:creationId xmlns:p14="http://schemas.microsoft.com/office/powerpoint/2010/main" val="690349812"/>
      </p:ext>
    </p:extLst>
  </p:cSld>
  <p:clrMapOvr>
    <a:masterClrMapping/>
  </p:clrMapOvr>
  <p:transition>
    <p:fade thruBlk="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tom Photo ID Badge | Horizontal | Xpress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6308" y="3013447"/>
            <a:ext cx="7186246" cy="707886"/>
          </a:xfrm>
          <a:prstGeom prst="rect">
            <a:avLst/>
          </a:prstGeom>
          <a:noFill/>
        </p:spPr>
        <p:txBody>
          <a:bodyPr wrap="square" rtlCol="0">
            <a:spAutoFit/>
          </a:bodyPr>
          <a:lstStyle/>
          <a:p>
            <a:pPr algn="ctr"/>
            <a:r>
              <a:rPr lang="en-US" sz="4000" b="1" dirty="0" smtClean="0">
                <a:solidFill>
                  <a:schemeClr val="tx1">
                    <a:lumMod val="10000"/>
                  </a:schemeClr>
                </a:solidFill>
              </a:rPr>
              <a:t>I DO EVERYTHING RIGHT</a:t>
            </a:r>
            <a:endParaRPr lang="en-US" sz="4000" b="1" dirty="0">
              <a:solidFill>
                <a:schemeClr val="tx1">
                  <a:lumMod val="10000"/>
                </a:schemeClr>
              </a:solidFill>
            </a:endParaRPr>
          </a:p>
        </p:txBody>
      </p:sp>
    </p:spTree>
    <p:extLst>
      <p:ext uri="{BB962C8B-B14F-4D97-AF65-F5344CB8AC3E}">
        <p14:creationId xmlns:p14="http://schemas.microsoft.com/office/powerpoint/2010/main" val="2617396702"/>
      </p:ext>
    </p:extLst>
  </p:cSld>
  <p:clrMapOvr>
    <a:masterClrMapping/>
  </p:clrMapOvr>
  <p:transition>
    <p:fade thruBlk="1"/>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tom Photo ID Badge | Horizontal | Xpress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6308" y="3013447"/>
            <a:ext cx="7186246" cy="1323439"/>
          </a:xfrm>
          <a:prstGeom prst="rect">
            <a:avLst/>
          </a:prstGeom>
          <a:noFill/>
        </p:spPr>
        <p:txBody>
          <a:bodyPr wrap="square" rtlCol="0">
            <a:spAutoFit/>
          </a:bodyPr>
          <a:lstStyle/>
          <a:p>
            <a:pPr algn="ctr"/>
            <a:r>
              <a:rPr lang="en-US" sz="4000" b="1" dirty="0" smtClean="0">
                <a:solidFill>
                  <a:schemeClr val="tx1">
                    <a:lumMod val="10000"/>
                  </a:schemeClr>
                </a:solidFill>
              </a:rPr>
              <a:t>I AM BETTER THAN OTHER PEOPLE</a:t>
            </a:r>
            <a:endParaRPr lang="en-US" sz="4000" b="1" dirty="0">
              <a:solidFill>
                <a:schemeClr val="tx1">
                  <a:lumMod val="10000"/>
                </a:schemeClr>
              </a:solidFill>
            </a:endParaRPr>
          </a:p>
        </p:txBody>
      </p:sp>
    </p:spTree>
    <p:extLst>
      <p:ext uri="{BB962C8B-B14F-4D97-AF65-F5344CB8AC3E}">
        <p14:creationId xmlns:p14="http://schemas.microsoft.com/office/powerpoint/2010/main" val="104482537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56118431"/>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tom Photo ID Badge | Horizontal | Xpress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9471" y="6542093"/>
            <a:ext cx="18816637" cy="707886"/>
          </a:xfrm>
          <a:prstGeom prst="rect">
            <a:avLst/>
          </a:prstGeom>
          <a:noFill/>
        </p:spPr>
        <p:txBody>
          <a:bodyPr wrap="square" rtlCol="0">
            <a:spAutoFit/>
          </a:bodyPr>
          <a:lstStyle/>
          <a:p>
            <a:pPr algn="ctr"/>
            <a:endParaRPr lang="en-US" sz="4000" b="1" dirty="0">
              <a:solidFill>
                <a:schemeClr val="tx1">
                  <a:lumMod val="10000"/>
                </a:schemeClr>
              </a:solidFill>
            </a:endParaRPr>
          </a:p>
        </p:txBody>
      </p:sp>
      <p:pic>
        <p:nvPicPr>
          <p:cNvPr id="2050" name="Picture 2" descr="Red Heart PNG Clipart - Best WEB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112" y="2084832"/>
            <a:ext cx="601065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28288" y="2938272"/>
            <a:ext cx="4815840" cy="523220"/>
          </a:xfrm>
          <a:prstGeom prst="rect">
            <a:avLst/>
          </a:prstGeom>
          <a:noFill/>
        </p:spPr>
        <p:txBody>
          <a:bodyPr wrap="square" rtlCol="0">
            <a:spAutoFit/>
          </a:bodyPr>
          <a:lstStyle/>
          <a:p>
            <a:pPr algn="ctr"/>
            <a:r>
              <a:rPr lang="en-US" sz="2800" b="1" dirty="0" smtClean="0">
                <a:solidFill>
                  <a:srgbClr val="FFFFFF"/>
                </a:solidFill>
              </a:rPr>
              <a:t>I LOVE OTHERS</a:t>
            </a:r>
            <a:endParaRPr lang="en-US" sz="2800" b="1" dirty="0">
              <a:solidFill>
                <a:srgbClr val="FFFFFF"/>
              </a:solidFill>
            </a:endParaRPr>
          </a:p>
        </p:txBody>
      </p:sp>
    </p:spTree>
    <p:extLst>
      <p:ext uri="{BB962C8B-B14F-4D97-AF65-F5344CB8AC3E}">
        <p14:creationId xmlns:p14="http://schemas.microsoft.com/office/powerpoint/2010/main" val="3854272242"/>
      </p:ext>
    </p:extLst>
  </p:cSld>
  <p:clrMapOvr>
    <a:masterClrMapping/>
  </p:clrMapOvr>
  <p:transition>
    <p:fade thruBlk="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solidFill>
                  <a:srgbClr val="FFC000"/>
                </a:solidFill>
                <a:latin typeface="Tahoma" panose="020B0604030504040204" pitchFamily="34" charset="0"/>
              </a:rPr>
              <a:t>THIS IS HOW WE PROVE TO THE WORLD THAT WE ARE FOLLOWERS OF CHRIST</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IT IS NOT ABOUT US</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WE CARRY THE SUITCASE OF LOVE AS WE GO THROUGH LIFE</a:t>
            </a:r>
          </a:p>
        </p:txBody>
      </p:sp>
    </p:spTree>
    <p:extLst>
      <p:ext uri="{BB962C8B-B14F-4D97-AF65-F5344CB8AC3E}">
        <p14:creationId xmlns:p14="http://schemas.microsoft.com/office/powerpoint/2010/main" val="2198308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6277" y="2262554"/>
            <a:ext cx="6858000" cy="646331"/>
          </a:xfrm>
          <a:prstGeom prst="rect">
            <a:avLst/>
          </a:prstGeom>
          <a:noFill/>
        </p:spPr>
        <p:txBody>
          <a:bodyPr wrap="square" rtlCol="0">
            <a:spAutoFit/>
          </a:bodyPr>
          <a:lstStyle/>
          <a:p>
            <a:pPr algn="ctr"/>
            <a:r>
              <a:rPr lang="en-US" sz="3600" b="1" dirty="0" smtClean="0">
                <a:solidFill>
                  <a:srgbClr val="2A2000"/>
                </a:solidFill>
                <a:latin typeface="Arial" panose="020B0604020202020204" pitchFamily="34" charset="0"/>
                <a:cs typeface="Arial" panose="020B0604020202020204" pitchFamily="34" charset="0"/>
              </a:rPr>
              <a:t>SPIRITUAL STIMULATION</a:t>
            </a:r>
            <a:endParaRPr lang="en-US" sz="3600" b="1" dirty="0">
              <a:solidFill>
                <a:srgbClr val="2A2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161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 </a:t>
            </a:r>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6:12 </a:t>
            </a:r>
            <a:r>
              <a:rPr lang="en-US" sz="2800" b="1" dirty="0" smtClean="0">
                <a:solidFill>
                  <a:srgbClr val="FFFFFF"/>
                </a:solidFill>
                <a:latin typeface="Trebuchet MS" panose="020B0603020202020204" pitchFamily="34" charset="0"/>
              </a:rPr>
              <a:t>We </a:t>
            </a:r>
            <a:r>
              <a:rPr lang="en-US" sz="2800" b="1" dirty="0">
                <a:solidFill>
                  <a:srgbClr val="FFFFFF"/>
                </a:solidFill>
                <a:latin typeface="Trebuchet MS" panose="020B0603020202020204" pitchFamily="34" charset="0"/>
              </a:rPr>
              <a:t>do not want you to become lazy, but to imitate those who through faith and patience inherit what has been promised. </a:t>
            </a:r>
          </a:p>
          <a:p>
            <a:pPr marR="1350"/>
            <a:endParaRPr lang="en-US" sz="2800" dirty="0">
              <a:solidFill>
                <a:srgbClr val="000000"/>
              </a:solidFill>
              <a:latin typeface="Tahoma" panose="020B0604030504040204" pitchFamily="34" charset="0"/>
            </a:endParaRPr>
          </a:p>
        </p:txBody>
      </p:sp>
      <p:sp>
        <p:nvSpPr>
          <p:cNvPr id="2" name="TextBox 1"/>
          <p:cNvSpPr txBox="1"/>
          <p:nvPr/>
        </p:nvSpPr>
        <p:spPr>
          <a:xfrm>
            <a:off x="1312985" y="2356338"/>
            <a:ext cx="9519138" cy="2092881"/>
          </a:xfrm>
          <a:prstGeom prst="rect">
            <a:avLst/>
          </a:prstGeom>
          <a:noFill/>
        </p:spPr>
        <p:txBody>
          <a:bodyPr wrap="square" rtlCol="0">
            <a:spAutoFit/>
          </a:bodyPr>
          <a:lstStyle/>
          <a:p>
            <a:r>
              <a:rPr lang="en-US" dirty="0"/>
              <a:t> </a:t>
            </a:r>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6:12 </a:t>
            </a:r>
            <a:r>
              <a:rPr lang="en-US" sz="2800" b="1" dirty="0" smtClean="0">
                <a:solidFill>
                  <a:srgbClr val="FFFFFF"/>
                </a:solidFill>
                <a:latin typeface="Trebuchet MS" panose="020B0603020202020204" pitchFamily="34" charset="0"/>
              </a:rPr>
              <a:t>Then </a:t>
            </a:r>
            <a:r>
              <a:rPr lang="en-US" sz="2800" b="1" dirty="0">
                <a:solidFill>
                  <a:srgbClr val="FFFFFF"/>
                </a:solidFill>
                <a:latin typeface="Trebuchet MS" panose="020B0603020202020204" pitchFamily="34" charset="0"/>
              </a:rPr>
              <a:t>you will not become spiritually dull and indifferent. Instead, you will follow the example of those who are going to inherit God's promises because of their faith and endurance</a:t>
            </a:r>
            <a:r>
              <a:rPr lang="en-US" sz="2800" b="1" dirty="0" smtClean="0">
                <a:solidFill>
                  <a:srgbClr val="FFFFFF"/>
                </a:solidFill>
                <a:latin typeface="Trebuchet MS" panose="020B0603020202020204" pitchFamily="34" charset="0"/>
              </a:rPr>
              <a:t>. NLT</a:t>
            </a:r>
            <a:endParaRPr lang="en-US" sz="2800" b="1" dirty="0">
              <a:solidFill>
                <a:srgbClr val="FFFFFF"/>
              </a:solidFill>
              <a:latin typeface="Trebuchet MS" panose="020B0603020202020204" pitchFamily="34" charset="0"/>
            </a:endParaRPr>
          </a:p>
          <a:p>
            <a:pPr marR="1350"/>
            <a:endParaRPr lang="en-US" dirty="0">
              <a:solidFill>
                <a:srgbClr val="000000"/>
              </a:solidFill>
              <a:latin typeface="Tahoma" panose="020B0604030504040204" pitchFamily="34" charset="0"/>
            </a:endParaRPr>
          </a:p>
        </p:txBody>
      </p:sp>
      <p:sp>
        <p:nvSpPr>
          <p:cNvPr id="3" name="TextBox 2"/>
          <p:cNvSpPr txBox="1"/>
          <p:nvPr/>
        </p:nvSpPr>
        <p:spPr>
          <a:xfrm>
            <a:off x="1430215" y="4449219"/>
            <a:ext cx="9401908" cy="954107"/>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Heb</a:t>
            </a:r>
            <a:r>
              <a:rPr lang="en-US" sz="2800" b="1" dirty="0" smtClean="0">
                <a:solidFill>
                  <a:srgbClr val="FFFFFF"/>
                </a:solidFill>
                <a:latin typeface="Tahoma" panose="020B0604030504040204" pitchFamily="34" charset="0"/>
              </a:rPr>
              <a:t> 10:24 </a:t>
            </a:r>
            <a:r>
              <a:rPr lang="en-US" sz="2800" b="1" dirty="0" smtClean="0">
                <a:solidFill>
                  <a:srgbClr val="FFFFFF"/>
                </a:solidFill>
                <a:latin typeface="Trebuchet MS" panose="020B0603020202020204" pitchFamily="34" charset="0"/>
              </a:rPr>
              <a:t>And </a:t>
            </a:r>
            <a:r>
              <a:rPr lang="en-US" sz="2800" b="1" dirty="0">
                <a:solidFill>
                  <a:srgbClr val="FFFFFF"/>
                </a:solidFill>
                <a:latin typeface="Trebuchet MS" panose="020B0603020202020204" pitchFamily="34" charset="0"/>
              </a:rPr>
              <a:t>let us consider one another in order to stir up love and good works, </a:t>
            </a:r>
            <a:endParaRPr lang="en-US" sz="2800" b="1" dirty="0">
              <a:solidFill>
                <a:srgbClr val="FFFFFF"/>
              </a:solidFill>
            </a:endParaRPr>
          </a:p>
        </p:txBody>
      </p:sp>
    </p:spTree>
    <p:extLst>
      <p:ext uri="{BB962C8B-B14F-4D97-AF65-F5344CB8AC3E}">
        <p14:creationId xmlns:p14="http://schemas.microsoft.com/office/powerpoint/2010/main" val="19057096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solidFill>
                  <a:srgbClr val="FFC000"/>
                </a:solidFill>
                <a:latin typeface="Tahoma" panose="020B0604030504040204" pitchFamily="34" charset="0"/>
              </a:rPr>
              <a:t>IF WE LOVE GOD WITH ALL OUR HEART, SOUL &amp; MIND</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IF WE LOVE EACH OTHER</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IF WE CARRY THESE THINGS IN OUR “HOLY” SUITCASE</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WE WILL NOT BECOME DULL SPIRITUALLY</a:t>
            </a:r>
          </a:p>
        </p:txBody>
      </p:sp>
    </p:spTree>
    <p:extLst>
      <p:ext uri="{BB962C8B-B14F-4D97-AF65-F5344CB8AC3E}">
        <p14:creationId xmlns:p14="http://schemas.microsoft.com/office/powerpoint/2010/main" val="22088986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solidFill>
                  <a:srgbClr val="FFC000"/>
                </a:solidFill>
                <a:latin typeface="Tahoma" panose="020B0604030504040204" pitchFamily="34" charset="0"/>
              </a:rPr>
              <a:t>WHEN WE FALL OUT OF FELLOWSHIP WITH GOD WE ARE NO LONGER EFFECTIVE WITNESSES</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THE WORLD CAN NO LONGER SEE A DIFFERENCE BETWEEN US AND EVERYONE ELSE</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THESE ARE THINGS THAT ACCOMPANY OUR SALVATION THAT WE MUST CARRY WITH US INTO THE WORLD</a:t>
            </a:r>
          </a:p>
          <a:p>
            <a:pPr algn="ctr"/>
            <a:endParaRPr lang="en-US" sz="2800" b="1" dirty="0" smtClean="0">
              <a:solidFill>
                <a:srgbClr val="FFC000"/>
              </a:solidFill>
              <a:latin typeface="Tahoma" panose="020B0604030504040204" pitchFamily="34" charset="0"/>
            </a:endParaRPr>
          </a:p>
        </p:txBody>
      </p:sp>
    </p:spTree>
    <p:extLst>
      <p:ext uri="{BB962C8B-B14F-4D97-AF65-F5344CB8AC3E}">
        <p14:creationId xmlns:p14="http://schemas.microsoft.com/office/powerpoint/2010/main" val="5886338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219200" y="768416"/>
            <a:ext cx="977704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solidFill>
                  <a:srgbClr val="FFC000"/>
                </a:solidFill>
                <a:latin typeface="Tahoma" panose="020B0604030504040204" pitchFamily="34" charset="0"/>
              </a:rPr>
              <a:t>WHAT IS IN YOUR SUITCASE</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DO YOU EVEN HAVE ONE</a:t>
            </a:r>
          </a:p>
          <a:p>
            <a:pPr algn="ctr"/>
            <a:endParaRPr lang="en-US" sz="2800" b="1" dirty="0">
              <a:solidFill>
                <a:srgbClr val="FFC000"/>
              </a:solidFill>
              <a:latin typeface="Tahoma" panose="020B0604030504040204" pitchFamily="34" charset="0"/>
            </a:endParaRPr>
          </a:p>
          <a:p>
            <a:pPr algn="ctr"/>
            <a:r>
              <a:rPr lang="en-US" sz="2800" b="1" dirty="0" smtClean="0">
                <a:solidFill>
                  <a:srgbClr val="FFC000"/>
                </a:solidFill>
                <a:latin typeface="Tahoma" panose="020B0604030504040204" pitchFamily="34" charset="0"/>
              </a:rPr>
              <a:t>IS IT EMPTY?</a:t>
            </a:r>
          </a:p>
        </p:txBody>
      </p:sp>
    </p:spTree>
    <p:extLst>
      <p:ext uri="{BB962C8B-B14F-4D97-AF65-F5344CB8AC3E}">
        <p14:creationId xmlns:p14="http://schemas.microsoft.com/office/powerpoint/2010/main" val="12995306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1785" y="2543908"/>
            <a:ext cx="6506307" cy="1754326"/>
          </a:xfrm>
          <a:prstGeom prst="rect">
            <a:avLst/>
          </a:prstGeom>
          <a:noFill/>
        </p:spPr>
        <p:txBody>
          <a:bodyPr wrap="square" rtlCol="0">
            <a:spAutoFit/>
          </a:bodyPr>
          <a:lstStyle/>
          <a:p>
            <a:pPr algn="ctr"/>
            <a:r>
              <a:rPr lang="en-US" sz="3600" b="1" dirty="0" smtClean="0"/>
              <a:t>WHAT THINGS ARE ACCOMPANING YOUR SALVATION?</a:t>
            </a:r>
            <a:endParaRPr lang="en-US" sz="3600" b="1" dirty="0"/>
          </a:p>
        </p:txBody>
      </p:sp>
    </p:spTree>
    <p:extLst>
      <p:ext uri="{BB962C8B-B14F-4D97-AF65-F5344CB8AC3E}">
        <p14:creationId xmlns:p14="http://schemas.microsoft.com/office/powerpoint/2010/main" val="15035717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1785" y="2543908"/>
            <a:ext cx="6506307" cy="2308324"/>
          </a:xfrm>
          <a:prstGeom prst="rect">
            <a:avLst/>
          </a:prstGeom>
          <a:noFill/>
        </p:spPr>
        <p:txBody>
          <a:bodyPr wrap="square" rtlCol="0">
            <a:spAutoFit/>
          </a:bodyPr>
          <a:lstStyle/>
          <a:p>
            <a:pPr algn="ctr"/>
            <a:r>
              <a:rPr lang="en-US" sz="3600" b="1" dirty="0" smtClean="0"/>
              <a:t>WHAT WILL YOU CARRY OUT OF THIS BUILDING TODAY THAT WILL SHOW JESUS TO THE WORLD?</a:t>
            </a:r>
            <a:endParaRPr lang="en-US" sz="3600" b="1" dirty="0"/>
          </a:p>
        </p:txBody>
      </p:sp>
    </p:spTree>
    <p:extLst>
      <p:ext uri="{BB962C8B-B14F-4D97-AF65-F5344CB8AC3E}">
        <p14:creationId xmlns:p14="http://schemas.microsoft.com/office/powerpoint/2010/main" val="216216892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82062"/>
            <a:ext cx="12192000" cy="7165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1785" y="2543908"/>
            <a:ext cx="6506307" cy="1754326"/>
          </a:xfrm>
          <a:prstGeom prst="rect">
            <a:avLst/>
          </a:prstGeom>
          <a:noFill/>
        </p:spPr>
        <p:txBody>
          <a:bodyPr wrap="square" rtlCol="0">
            <a:spAutoFit/>
          </a:bodyPr>
          <a:lstStyle/>
          <a:p>
            <a:pPr algn="ctr"/>
            <a:r>
              <a:rPr lang="en-US" sz="3600" b="1" dirty="0" smtClean="0"/>
              <a:t>WHAT BAGGAGE DO YOU NEED TO GIVE TO GOD</a:t>
            </a:r>
          </a:p>
          <a:p>
            <a:pPr algn="ctr"/>
            <a:endParaRPr lang="en-US" sz="3600" b="1" dirty="0"/>
          </a:p>
        </p:txBody>
      </p:sp>
    </p:spTree>
    <p:extLst>
      <p:ext uri="{BB962C8B-B14F-4D97-AF65-F5344CB8AC3E}">
        <p14:creationId xmlns:p14="http://schemas.microsoft.com/office/powerpoint/2010/main" val="430222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004 - Blessed Assurance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616262217"/>
      </p:ext>
    </p:extLst>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Suitcase Baggage Travel Clip Art, PNG, 1024x724px, Suitcase, Baggage,  Briefcase, Luggage Bags, Rectangle Downloa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84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1785" y="2543908"/>
            <a:ext cx="6506307" cy="2308324"/>
          </a:xfrm>
          <a:prstGeom prst="rect">
            <a:avLst/>
          </a:prstGeom>
          <a:noFill/>
        </p:spPr>
        <p:txBody>
          <a:bodyPr wrap="square" rtlCol="0">
            <a:spAutoFit/>
          </a:bodyPr>
          <a:lstStyle/>
          <a:p>
            <a:pPr algn="ctr"/>
            <a:r>
              <a:rPr lang="en-US" sz="3600" b="1" dirty="0" smtClean="0"/>
              <a:t>GOD WILL HELP YOU FILL YOUR SUITCASE  WITH THE PROPER THINGS TODAY</a:t>
            </a:r>
          </a:p>
          <a:p>
            <a:pPr algn="ctr"/>
            <a:endParaRPr lang="en-US" sz="3600" b="1" dirty="0"/>
          </a:p>
        </p:txBody>
      </p:sp>
    </p:spTree>
    <p:extLst>
      <p:ext uri="{BB962C8B-B14F-4D97-AF65-F5344CB8AC3E}">
        <p14:creationId xmlns:p14="http://schemas.microsoft.com/office/powerpoint/2010/main" val="214431143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77831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2309778358"/>
      </p:ext>
    </p:extLst>
  </p:cSld>
  <p:clrMapOvr>
    <a:masterClrMapping/>
  </p:clrMapOvr>
  <p:transition>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3248120"/>
      </p:ext>
    </p:extLst>
  </p:cSld>
  <p:clrMapOvr>
    <a:masterClrMapping/>
  </p:clrMapOvr>
  <p:transition>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29115436"/>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636725"/>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461951667"/>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90204540"/>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322 - Bring Christ Your Broken Life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4056199778"/>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67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rom Our Pastor (With images) | Church announcements, Worsh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508"/>
            <a:ext cx="12192000" cy="721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326561"/>
      </p:ext>
    </p:extLst>
  </p:cSld>
  <p:clrMapOvr>
    <a:masterClrMapping/>
  </p:clrMapOvr>
  <p:transition spd="slow"/>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GENER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0630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65199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descr="Closing Prayer by Maureen Rotramel"/>
          <p:cNvSpPr>
            <a:spLocks noChangeAspect="1" noChangeArrowheads="1"/>
          </p:cNvSpPr>
          <p:nvPr/>
        </p:nvSpPr>
        <p:spPr bwMode="auto">
          <a:xfrm>
            <a:off x="6030914" y="3363914"/>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013" b="1">
              <a:solidFill>
                <a:srgbClr val="FFFFFF"/>
              </a:solidFill>
              <a:latin typeface="Tahoma" panose="020B0604030504040204" pitchFamily="34" charset="0"/>
            </a:endParaRPr>
          </a:p>
        </p:txBody>
      </p:sp>
      <p:pic>
        <p:nvPicPr>
          <p:cNvPr id="188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2071688"/>
            <a:ext cx="3792538"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20" name="Text Box 4"/>
          <p:cNvSpPr txBox="1">
            <a:spLocks noChangeArrowheads="1"/>
          </p:cNvSpPr>
          <p:nvPr/>
        </p:nvSpPr>
        <p:spPr bwMode="auto">
          <a:xfrm>
            <a:off x="4092575" y="3706813"/>
            <a:ext cx="42608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563"/>
              </a:spcBef>
              <a:buFont typeface="Arial" panose="020B0604020202020204" pitchFamily="34" charset="0"/>
              <a:buChar char="•"/>
              <a:defRPr sz="1500">
                <a:solidFill>
                  <a:schemeClr val="tx1"/>
                </a:solidFill>
                <a:latin typeface="Calibri" panose="020F0502020204030204" pitchFamily="34" charset="0"/>
              </a:defRPr>
            </a:lvl1pPr>
            <a:lvl2pPr marL="742950" indent="-285750">
              <a:lnSpc>
                <a:spcPct val="90000"/>
              </a:lnSpc>
              <a:spcBef>
                <a:spcPts val="275"/>
              </a:spcBef>
              <a:buFont typeface="Arial" panose="020B0604020202020204" pitchFamily="34" charset="0"/>
              <a:buChar char="•"/>
              <a:defRPr sz="1300">
                <a:solidFill>
                  <a:schemeClr val="tx1"/>
                </a:solidFill>
                <a:latin typeface="Calibri" panose="020F0502020204030204" pitchFamily="34" charset="0"/>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2700" b="1" dirty="0" smtClean="0">
                <a:solidFill>
                  <a:srgbClr val="FFFFFF"/>
                </a:solidFill>
                <a:latin typeface="Arial" panose="020B0604020202020204" pitchFamily="34" charset="0"/>
                <a:cs typeface="Arial" panose="020B0604020202020204" pitchFamily="34" charset="0"/>
              </a:rPr>
              <a:t>JOE DRYER</a:t>
            </a:r>
            <a:endParaRPr lang="en-US" altLang="en-US" sz="27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9658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Related image"/>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7" name="Text Box 3"/>
          <p:cNvSpPr txBox="1">
            <a:spLocks noChangeArrowheads="1"/>
          </p:cNvSpPr>
          <p:nvPr/>
        </p:nvSpPr>
        <p:spPr bwMode="auto">
          <a:xfrm>
            <a:off x="4357689" y="2159000"/>
            <a:ext cx="33115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181" b="1">
              <a:solidFill>
                <a:srgbClr val="FFFFFF"/>
              </a:solidFill>
            </a:endParaRPr>
          </a:p>
        </p:txBody>
      </p:sp>
      <p:sp>
        <p:nvSpPr>
          <p:cNvPr id="231428" name="Text Box 4"/>
          <p:cNvSpPr txBox="1">
            <a:spLocks noChangeArrowheads="1"/>
          </p:cNvSpPr>
          <p:nvPr/>
        </p:nvSpPr>
        <p:spPr bwMode="auto">
          <a:xfrm>
            <a:off x="4360863" y="3717925"/>
            <a:ext cx="3471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181" b="1">
              <a:solidFill>
                <a:srgbClr val="00FFFF"/>
              </a:solidFill>
            </a:endParaRPr>
          </a:p>
        </p:txBody>
      </p:sp>
      <p:sp>
        <p:nvSpPr>
          <p:cNvPr id="189445" name="Text Box 5"/>
          <p:cNvSpPr txBox="1">
            <a:spLocks noChangeArrowheads="1"/>
          </p:cNvSpPr>
          <p:nvPr/>
        </p:nvSpPr>
        <p:spPr bwMode="auto">
          <a:xfrm>
            <a:off x="3048000" y="2432050"/>
            <a:ext cx="6096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563"/>
              </a:spcBef>
              <a:buFont typeface="Arial" panose="020B0604020202020204" pitchFamily="34" charset="0"/>
              <a:buChar char="•"/>
              <a:defRPr sz="1500">
                <a:solidFill>
                  <a:schemeClr val="tx1"/>
                </a:solidFill>
                <a:latin typeface="Calibri" panose="020F0502020204030204" pitchFamily="34" charset="0"/>
              </a:defRPr>
            </a:lvl1pPr>
            <a:lvl2pPr marL="742950" indent="-285750">
              <a:lnSpc>
                <a:spcPct val="90000"/>
              </a:lnSpc>
              <a:spcBef>
                <a:spcPts val="275"/>
              </a:spcBef>
              <a:buFont typeface="Arial" panose="020B0604020202020204" pitchFamily="34" charset="0"/>
              <a:buChar char="•"/>
              <a:defRPr sz="1300">
                <a:solidFill>
                  <a:schemeClr val="tx1"/>
                </a:solidFill>
                <a:latin typeface="Calibri" panose="020F0502020204030204" pitchFamily="34" charset="0"/>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FFFFFF"/>
                </a:solidFill>
                <a:latin typeface="Lucida Sans" panose="020B0602030504020204" pitchFamily="34" charset="0"/>
                <a:cs typeface="Arial" panose="020B0604020202020204" pitchFamily="34" charset="0"/>
              </a:rPr>
              <a:t>ANNOUNCEMENTS AND </a:t>
            </a:r>
          </a:p>
          <a:p>
            <a:pPr algn="ctr" fontAlgn="base">
              <a:lnSpc>
                <a:spcPct val="100000"/>
              </a:lnSpc>
              <a:spcBef>
                <a:spcPct val="50000"/>
              </a:spcBef>
              <a:spcAft>
                <a:spcPct val="0"/>
              </a:spcAft>
              <a:buFontTx/>
              <a:buNone/>
            </a:pPr>
            <a:r>
              <a:rPr lang="en-US" altLang="en-US" sz="4000" b="1">
                <a:solidFill>
                  <a:srgbClr val="FFFFFF"/>
                </a:solidFill>
                <a:latin typeface="Lucida Sans" panose="020B0602030504020204" pitchFamily="34" charset="0"/>
                <a:cs typeface="Arial" panose="020B0604020202020204" pitchFamily="34" charset="0"/>
              </a:rPr>
              <a:t>UPCOMING EVENTS</a:t>
            </a:r>
          </a:p>
        </p:txBody>
      </p:sp>
    </p:spTree>
    <p:extLst>
      <p:ext uri="{BB962C8B-B14F-4D97-AF65-F5344CB8AC3E}">
        <p14:creationId xmlns:p14="http://schemas.microsoft.com/office/powerpoint/2010/main" val="264757202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Image result for thanks for worshipping with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5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6337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AutoShape 2" descr="Image result for study in Revelation"/>
          <p:cNvSpPr>
            <a:spLocks noChangeAspect="1" noChangeArrowheads="1"/>
          </p:cNvSpPr>
          <p:nvPr/>
        </p:nvSpPr>
        <p:spPr bwMode="auto">
          <a:xfrm>
            <a:off x="6030914" y="3363914"/>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013" b="1">
              <a:solidFill>
                <a:srgbClr val="FFFFFF"/>
              </a:solidFill>
              <a:latin typeface="Tahoma" panose="020B0604030504040204" pitchFamily="34" charset="0"/>
            </a:endParaRPr>
          </a:p>
        </p:txBody>
      </p:sp>
      <p:pic>
        <p:nvPicPr>
          <p:cNvPr id="191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920361"/>
      </p:ext>
    </p:extLst>
  </p:cSld>
  <p:clrMapOvr>
    <a:masterClrMapping/>
  </p:clrMapOvr>
  <p:transition spd="slow"/>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070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0708" name="TextBox 5"/>
          <p:cNvSpPr txBox="1">
            <a:spLocks noChangeArrowheads="1"/>
          </p:cNvSpPr>
          <p:nvPr/>
        </p:nvSpPr>
        <p:spPr bwMode="auto">
          <a:xfrm>
            <a:off x="2192338" y="304800"/>
            <a:ext cx="80692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Tahoma" panose="020B0604030504040204" pitchFamily="34" charset="0"/>
              </a:rPr>
              <a:t>Rev 18:4-8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Then I heard another voice from heaven say:</a:t>
            </a:r>
          </a:p>
          <a:p>
            <a:pPr eaLnBrk="0" fontAlgn="base" hangingPunct="0">
              <a:spcBef>
                <a:spcPct val="0"/>
              </a:spcBef>
              <a:spcAft>
                <a:spcPct val="0"/>
              </a:spcAft>
            </a:pPr>
            <a:r>
              <a:rPr lang="en-US" altLang="en-US">
                <a:solidFill>
                  <a:prstClr val="white"/>
                </a:solidFill>
                <a:latin typeface="Trebuchet MS" panose="020B0603020202020204" pitchFamily="34" charset="0"/>
              </a:rPr>
              <a:t>"Come out of her, my people, so that you will not share in her sins, so that you will not receive any of her plagues;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for her sins are piled up to heaven,</a:t>
            </a:r>
          </a:p>
          <a:p>
            <a:pPr eaLnBrk="0" fontAlgn="base" hangingPunct="0">
              <a:spcBef>
                <a:spcPct val="0"/>
              </a:spcBef>
              <a:spcAft>
                <a:spcPct val="0"/>
              </a:spcAft>
            </a:pPr>
            <a:r>
              <a:rPr lang="en-US" altLang="en-US">
                <a:solidFill>
                  <a:prstClr val="white"/>
                </a:solidFill>
                <a:latin typeface="Trebuchet MS" panose="020B0603020202020204" pitchFamily="34" charset="0"/>
              </a:rPr>
              <a:t>and God has remembered her crimes.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Give back to her as she has given; pay her back double for what she has done. Mix her a double portion from her own cup. </a:t>
            </a:r>
          </a:p>
          <a:p>
            <a:pPr eaLnBrk="0" fontAlgn="base" hangingPunct="0">
              <a:spcBef>
                <a:spcPct val="0"/>
              </a:spcBef>
              <a:spcAft>
                <a:spcPct val="0"/>
              </a:spcAft>
            </a:pPr>
            <a:r>
              <a:rPr lang="en-US" altLang="en-US" sz="1200" baseline="30000">
                <a:solidFill>
                  <a:prstClr val="white"/>
                </a:solidFill>
                <a:latin typeface="Trebuchet MS" panose="020B0603020202020204" pitchFamily="34" charset="0"/>
              </a:rPr>
              <a:t>7</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Give her as much torture and grief as the glory and luxury she gave herself. In her heart she boasts,</a:t>
            </a:r>
          </a:p>
          <a:p>
            <a:pPr eaLnBrk="0" fontAlgn="base" hangingPunct="0">
              <a:spcBef>
                <a:spcPct val="0"/>
              </a:spcBef>
              <a:spcAft>
                <a:spcPct val="0"/>
              </a:spcAft>
            </a:pPr>
            <a:r>
              <a:rPr lang="en-US" altLang="en-US">
                <a:solidFill>
                  <a:prstClr val="white"/>
                </a:solidFill>
                <a:latin typeface="Trebuchet MS" panose="020B0603020202020204" pitchFamily="34" charset="0"/>
              </a:rPr>
              <a:t>'I sit as queen; I am not a widow, and I will never mourn.'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Therefore in one day her plagues will overtake her: death, mourning and famine. She will be consumed by fire, for mighty is the Lord God who judges her. </a:t>
            </a:r>
          </a:p>
          <a:p>
            <a:pPr eaLnBrk="0" fontAlgn="base" hangingPunct="0">
              <a:spcBef>
                <a:spcPct val="0"/>
              </a:spcBef>
              <a:spcAft>
                <a:spcPct val="0"/>
              </a:spcAft>
            </a:pPr>
            <a:endParaRPr lang="en-US" altLang="en-US" b="0">
              <a:solidFill>
                <a:srgbClr val="000000"/>
              </a:solidFill>
              <a:latin typeface="Tahoma" panose="020B0604030504040204" pitchFamily="34" charset="0"/>
            </a:endParaRPr>
          </a:p>
          <a:p>
            <a:pPr eaLnBrk="0" fontAlgn="base" hangingPunct="0">
              <a:spcBef>
                <a:spcPct val="0"/>
              </a:spcBef>
              <a:spcAft>
                <a:spcPct val="0"/>
              </a:spcAft>
            </a:pPr>
            <a:r>
              <a:rPr lang="en-US" altLang="en-US" b="0">
                <a:solidFill>
                  <a:srgbClr val="000000"/>
                </a:solidFill>
                <a:latin typeface="Tahoma" panose="020B0604030504040204" pitchFamily="34" charset="0"/>
              </a:rPr>
              <a:t>NIV</a:t>
            </a:r>
            <a:endParaRPr lang="en-US" altLang="en-US">
              <a:solidFill>
                <a:prstClr val="white"/>
              </a:solidFill>
              <a:latin typeface="Droid Sans"/>
            </a:endParaRPr>
          </a:p>
        </p:txBody>
      </p:sp>
    </p:spTree>
    <p:extLst>
      <p:ext uri="{BB962C8B-B14F-4D97-AF65-F5344CB8AC3E}">
        <p14:creationId xmlns:p14="http://schemas.microsoft.com/office/powerpoint/2010/main" val="103174542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4803"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4804" name="TextBox 5"/>
          <p:cNvSpPr txBox="1">
            <a:spLocks noChangeArrowheads="1"/>
          </p:cNvSpPr>
          <p:nvPr/>
        </p:nvSpPr>
        <p:spPr bwMode="auto">
          <a:xfrm>
            <a:off x="2192338" y="304801"/>
            <a:ext cx="8069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r>
              <a:rPr lang="en-US" altLang="en-US">
                <a:solidFill>
                  <a:prstClr val="white"/>
                </a:solidFill>
                <a:latin typeface="Droid Sans"/>
              </a:rPr>
              <a:t>Notice</a:t>
            </a:r>
            <a:r>
              <a:rPr lang="en-US" altLang="en-US" b="0">
                <a:solidFill>
                  <a:prstClr val="white"/>
                </a:solidFill>
                <a:latin typeface="Droid Sans"/>
              </a:rPr>
              <a:t> </a:t>
            </a:r>
            <a:r>
              <a:rPr lang="en-US" altLang="en-US">
                <a:solidFill>
                  <a:prstClr val="white"/>
                </a:solidFill>
                <a:latin typeface="Droid Sans"/>
              </a:rPr>
              <a:t>three more parallels to Old Covenant Jerusalem:</a:t>
            </a:r>
          </a:p>
        </p:txBody>
      </p:sp>
      <p:sp>
        <p:nvSpPr>
          <p:cNvPr id="204805" name="TextBox 1"/>
          <p:cNvSpPr txBox="1">
            <a:spLocks noChangeArrowheads="1"/>
          </p:cNvSpPr>
          <p:nvPr/>
        </p:nvSpPr>
        <p:spPr bwMode="auto">
          <a:xfrm>
            <a:off x="2163764" y="1141413"/>
            <a:ext cx="76358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inherit"/>
              </a:rPr>
              <a:t>[1] The statement that her sins have reached to heaven (v. 5) is an apparent allusion to God’s assessment of Sodom in Genesis 18:21, and Sodom has already been used as a symbolic name for Jerusalem (Rev. 11:8).</a:t>
            </a:r>
            <a:endParaRPr lang="en-US" altLang="en-US">
              <a:solidFill>
                <a:prstClr val="white"/>
              </a:solidFill>
              <a:latin typeface="Droid Sans"/>
            </a:endParaRPr>
          </a:p>
          <a:p>
            <a:pPr algn="just" eaLnBrk="0" fontAlgn="base" hangingPunct="0">
              <a:spcBef>
                <a:spcPct val="0"/>
              </a:spcBef>
              <a:spcAft>
                <a:spcPct val="0"/>
              </a:spcAft>
            </a:pPr>
            <a:r>
              <a:rPr lang="en-US" altLang="en-US">
                <a:solidFill>
                  <a:prstClr val="white"/>
                </a:solidFill>
                <a:latin typeface="inherit"/>
              </a:rPr>
              <a:t>[2] One of the provisions of the New Covenant was God’s promise that “I will remember no more” the sins and iniquities of His people (Jer. 31:34). This is one of the “better promises” (Heb. 8:6) by which the New Covenant outshines the first. Contrarily, it can be said of her who related to God on the basis of the Old Covenant, and violated it, that God has remembered her iniquities (v. 5). This was Jerusalem.</a:t>
            </a:r>
            <a:endParaRPr lang="en-US" altLang="en-US">
              <a:solidFill>
                <a:prstClr val="white"/>
              </a:solidFill>
              <a:latin typeface="Droid Sans"/>
            </a:endParaRPr>
          </a:p>
        </p:txBody>
      </p:sp>
    </p:spTree>
    <p:extLst>
      <p:ext uri="{BB962C8B-B14F-4D97-AF65-F5344CB8AC3E}">
        <p14:creationId xmlns:p14="http://schemas.microsoft.com/office/powerpoint/2010/main" val="362510933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582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5828" name="TextBox 5"/>
          <p:cNvSpPr txBox="1">
            <a:spLocks noChangeArrowheads="1"/>
          </p:cNvSpPr>
          <p:nvPr/>
        </p:nvSpPr>
        <p:spPr bwMode="auto">
          <a:xfrm>
            <a:off x="2192338" y="304801"/>
            <a:ext cx="8069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r>
              <a:rPr lang="en-US" altLang="en-US">
                <a:solidFill>
                  <a:prstClr val="white"/>
                </a:solidFill>
                <a:latin typeface="Droid Sans"/>
              </a:rPr>
              <a:t>Notice</a:t>
            </a:r>
            <a:r>
              <a:rPr lang="en-US" altLang="en-US" b="0">
                <a:solidFill>
                  <a:prstClr val="white"/>
                </a:solidFill>
                <a:latin typeface="Droid Sans"/>
              </a:rPr>
              <a:t> </a:t>
            </a:r>
            <a:r>
              <a:rPr lang="en-US" altLang="en-US">
                <a:solidFill>
                  <a:prstClr val="white"/>
                </a:solidFill>
                <a:latin typeface="Droid Sans"/>
              </a:rPr>
              <a:t>three more parallels to Old Covenant Jerusalem:</a:t>
            </a:r>
          </a:p>
        </p:txBody>
      </p:sp>
      <p:sp>
        <p:nvSpPr>
          <p:cNvPr id="205829" name="TextBox 1"/>
          <p:cNvSpPr txBox="1">
            <a:spLocks noChangeArrowheads="1"/>
          </p:cNvSpPr>
          <p:nvPr/>
        </p:nvSpPr>
        <p:spPr bwMode="auto">
          <a:xfrm>
            <a:off x="2163764" y="1141414"/>
            <a:ext cx="7635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inherit"/>
              </a:rPr>
              <a:t>[3] That God has determined to repay her double (v. 6) for her sins is another link to Jerusalem and Judah, of whom the prophet said, “I will repay double for their iniquity and their sin” (Jer. 16:18) and, “Bring on them the day of doom, and destroy them with double destruction!” (Jer. 17:18).</a:t>
            </a:r>
            <a:endParaRPr lang="en-US" altLang="en-US">
              <a:solidFill>
                <a:prstClr val="white"/>
              </a:solidFill>
              <a:latin typeface="Droid Sans"/>
            </a:endParaRPr>
          </a:p>
        </p:txBody>
      </p:sp>
    </p:spTree>
    <p:extLst>
      <p:ext uri="{BB962C8B-B14F-4D97-AF65-F5344CB8AC3E}">
        <p14:creationId xmlns:p14="http://schemas.microsoft.com/office/powerpoint/2010/main" val="102887884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685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685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6853" name="TextBox 1"/>
          <p:cNvSpPr txBox="1">
            <a:spLocks noChangeArrowheads="1"/>
          </p:cNvSpPr>
          <p:nvPr/>
        </p:nvSpPr>
        <p:spPr bwMode="auto">
          <a:xfrm>
            <a:off x="2057401" y="425450"/>
            <a:ext cx="7637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Droid Sans"/>
              </a:rPr>
              <a:t>Verse 7: Here we read of Babylon’s pride, as she says in her heart, “</a:t>
            </a:r>
            <a:r>
              <a:rPr lang="en-US" altLang="en-US" i="1">
                <a:solidFill>
                  <a:prstClr val="white"/>
                </a:solidFill>
                <a:latin typeface="Droid Sans"/>
              </a:rPr>
              <a:t>I sit as a queen, I am no widow, and mourning I shall never see</a:t>
            </a:r>
            <a:r>
              <a:rPr lang="en-US" altLang="en-US">
                <a:solidFill>
                  <a:prstClr val="white"/>
                </a:solidFill>
                <a:latin typeface="Droid Sans"/>
              </a:rPr>
              <a:t>.”</a:t>
            </a:r>
          </a:p>
        </p:txBody>
      </p:sp>
      <p:sp>
        <p:nvSpPr>
          <p:cNvPr id="4" name="TextBox 3"/>
          <p:cNvSpPr txBox="1">
            <a:spLocks noChangeArrowheads="1"/>
          </p:cNvSpPr>
          <p:nvPr/>
        </p:nvSpPr>
        <p:spPr bwMode="auto">
          <a:xfrm>
            <a:off x="2192338" y="1808164"/>
            <a:ext cx="76374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Jewish historian Josephus, writes of the over-confidence of the Jewish people regarding their city and the temple and the bitter anguish they experienced when the temple was destroyed by fire in 70 AD: “No one believed that God would permit His Temple to be destroyed, and when this finally did happen, everyone within the city, men and women, young and old, were crazed with despair. Thousands cast themselves into the fire while others fell on their own swords.”</a:t>
            </a:r>
            <a:endParaRPr lang="en-US" altLang="en-US">
              <a:solidFill>
                <a:prstClr val="white"/>
              </a:solidFill>
            </a:endParaRPr>
          </a:p>
        </p:txBody>
      </p:sp>
    </p:spTree>
    <p:extLst>
      <p:ext uri="{BB962C8B-B14F-4D97-AF65-F5344CB8AC3E}">
        <p14:creationId xmlns:p14="http://schemas.microsoft.com/office/powerpoint/2010/main" val="124359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4167188" y="2143126"/>
            <a:ext cx="394335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800" b="1">
                <a:solidFill>
                  <a:srgbClr val="FFAE37"/>
                </a:solidFill>
              </a:rPr>
              <a:t>PRAYER</a:t>
            </a:r>
          </a:p>
          <a:p>
            <a:pPr algn="ctr" fontAlgn="base">
              <a:spcBef>
                <a:spcPct val="50000"/>
              </a:spcBef>
              <a:spcAft>
                <a:spcPct val="0"/>
              </a:spcAft>
              <a:buFontTx/>
              <a:buNone/>
            </a:pPr>
            <a:r>
              <a:rPr lang="en-US" altLang="en-US" sz="1800" b="1">
                <a:solidFill>
                  <a:srgbClr val="FFAE37"/>
                </a:solidFill>
              </a:rPr>
              <a:t>Jerry Mellish</a:t>
            </a:r>
          </a:p>
        </p:txBody>
      </p:sp>
      <p:pic>
        <p:nvPicPr>
          <p:cNvPr id="50179" name="Picture 3"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3887789" y="4851400"/>
            <a:ext cx="44164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defRPr/>
            </a:pPr>
            <a:r>
              <a:rPr lang="en-US" altLang="en-US" sz="2250" b="1" dirty="0">
                <a:solidFill>
                  <a:srgbClr val="FFFFFF"/>
                </a:solidFill>
              </a:rPr>
              <a:t>LED BY </a:t>
            </a:r>
            <a:r>
              <a:rPr lang="en-US" altLang="en-US" sz="2250" b="1" dirty="0" smtClean="0">
                <a:solidFill>
                  <a:srgbClr val="FFFFFF"/>
                </a:solidFill>
              </a:rPr>
              <a:t>DAVID HAMMONTREE</a:t>
            </a:r>
            <a:endParaRPr lang="en-US" altLang="en-US" sz="2250" b="1" dirty="0">
              <a:solidFill>
                <a:srgbClr val="FFFFFF"/>
              </a:solidFill>
            </a:endParaRPr>
          </a:p>
        </p:txBody>
      </p:sp>
    </p:spTree>
    <p:extLst>
      <p:ext uri="{BB962C8B-B14F-4D97-AF65-F5344CB8AC3E}">
        <p14:creationId xmlns:p14="http://schemas.microsoft.com/office/powerpoint/2010/main" val="282714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94562">
                                            <p:txEl>
                                              <p:pRg st="0" end="0"/>
                                            </p:txEl>
                                          </p:spTgt>
                                        </p:tgtEl>
                                      </p:cBhvr>
                                    </p:animEffect>
                                    <p:set>
                                      <p:cBhvr>
                                        <p:cTn id="7" dur="1" fill="hold">
                                          <p:stCondLst>
                                            <p:cond delay="499"/>
                                          </p:stCondLst>
                                        </p:cTn>
                                        <p:tgtEl>
                                          <p:spTgt spid="194562">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94562">
                                            <p:txEl>
                                              <p:pRg st="1" end="1"/>
                                            </p:txEl>
                                          </p:spTgt>
                                        </p:tgtEl>
                                      </p:cBhvr>
                                    </p:animEffect>
                                    <p:set>
                                      <p:cBhvr>
                                        <p:cTn id="10" dur="1" fill="hold">
                                          <p:stCondLst>
                                            <p:cond delay="499"/>
                                          </p:stCondLst>
                                        </p:cTn>
                                        <p:tgtEl>
                                          <p:spTgt spid="19456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7875"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7876"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7877" name="TextBox 1"/>
          <p:cNvSpPr txBox="1">
            <a:spLocks noChangeArrowheads="1"/>
          </p:cNvSpPr>
          <p:nvPr/>
        </p:nvSpPr>
        <p:spPr bwMode="auto">
          <a:xfrm>
            <a:off x="2057401" y="425450"/>
            <a:ext cx="7637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Droid Sans"/>
              </a:rPr>
              <a:t>Verse 7: Here we read of Babylon’s pride, as she says in her heart, “</a:t>
            </a:r>
            <a:r>
              <a:rPr lang="en-US" altLang="en-US" i="1">
                <a:solidFill>
                  <a:prstClr val="white"/>
                </a:solidFill>
                <a:latin typeface="Droid Sans"/>
              </a:rPr>
              <a:t>I sit as a queen, I am no widow, and mourning I shall never see</a:t>
            </a:r>
            <a:r>
              <a:rPr lang="en-US" altLang="en-US">
                <a:solidFill>
                  <a:prstClr val="white"/>
                </a:solidFill>
                <a:latin typeface="Droid Sans"/>
              </a:rPr>
              <a:t>.”</a:t>
            </a:r>
          </a:p>
        </p:txBody>
      </p:sp>
      <p:sp>
        <p:nvSpPr>
          <p:cNvPr id="4" name="TextBox 3"/>
          <p:cNvSpPr txBox="1">
            <a:spLocks noChangeArrowheads="1"/>
          </p:cNvSpPr>
          <p:nvPr/>
        </p:nvSpPr>
        <p:spPr bwMode="auto">
          <a:xfrm>
            <a:off x="2192338" y="1808164"/>
            <a:ext cx="76374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Jewish historian Josephus, writes of the over-confidence of the Jewish people regarding their city and the temple and the bitter anguish they experienced when the temple was destroyed by fire in 70 AD: “No one believed that God would permit His Temple to be destroyed, and when this finally did happen, everyone within the city, men and women, young and old, were crazed with despair. Thousands cast themselves into the fire while others fell on their own swords.”</a:t>
            </a:r>
            <a:endParaRPr lang="en-US" altLang="en-US">
              <a:solidFill>
                <a:prstClr val="white"/>
              </a:solidFill>
            </a:endParaRPr>
          </a:p>
        </p:txBody>
      </p:sp>
    </p:spTree>
    <p:extLst>
      <p:ext uri="{BB962C8B-B14F-4D97-AF65-F5344CB8AC3E}">
        <p14:creationId xmlns:p14="http://schemas.microsoft.com/office/powerpoint/2010/main" val="155444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8899"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8900"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4" name="TextBox 3"/>
          <p:cNvSpPr txBox="1">
            <a:spLocks noChangeArrowheads="1"/>
          </p:cNvSpPr>
          <p:nvPr/>
        </p:nvSpPr>
        <p:spPr bwMode="auto">
          <a:xfrm>
            <a:off x="2192338" y="519114"/>
            <a:ext cx="7637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Verse 8: Just like Babylon in Isaiah’s day (Is. 47:9), the Babylon John was speaking of was to receive her plagues “in a single day”: death, mourning, famine, and burning with fire. It’s well documented that these very things took place in Jerusalem’s destruction in 70 AD</a:t>
            </a:r>
            <a:r>
              <a:rPr lang="en-US" altLang="en-US" b="0">
                <a:solidFill>
                  <a:prstClr val="white"/>
                </a:solidFill>
                <a:latin typeface="Droid Sans"/>
              </a:rPr>
              <a:t>.</a:t>
            </a:r>
            <a:endParaRPr lang="en-US" altLang="en-US">
              <a:solidFill>
                <a:prstClr val="white"/>
              </a:solidFill>
            </a:endParaRPr>
          </a:p>
        </p:txBody>
      </p:sp>
      <p:sp>
        <p:nvSpPr>
          <p:cNvPr id="7" name="TextBox 6"/>
          <p:cNvSpPr txBox="1">
            <a:spLocks noChangeArrowheads="1"/>
          </p:cNvSpPr>
          <p:nvPr/>
        </p:nvSpPr>
        <p:spPr bwMode="auto">
          <a:xfrm>
            <a:off x="2192338" y="3048000"/>
            <a:ext cx="76374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Tahoma" panose="020B0604030504040204" pitchFamily="34" charset="0"/>
              </a:rPr>
              <a:t>Rev 18:9-10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"When the kings of the earth who committed adultery with her and shared her luxury see the smoke of her burning, they will weep and mourn over her. </a:t>
            </a:r>
            <a:r>
              <a:rPr lang="en-US" altLang="en-US" sz="1200" baseline="30000">
                <a:solidFill>
                  <a:prstClr val="white"/>
                </a:solidFill>
                <a:latin typeface="Trebuchet MS" panose="020B0603020202020204" pitchFamily="34" charset="0"/>
              </a:rPr>
              <a:t>10</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Terrified at her torment, they will stand far off and cry:</a:t>
            </a:r>
          </a:p>
          <a:p>
            <a:pPr eaLnBrk="0" fontAlgn="base" hangingPunct="0">
              <a:spcBef>
                <a:spcPct val="0"/>
              </a:spcBef>
              <a:spcAft>
                <a:spcPct val="0"/>
              </a:spcAft>
            </a:pPr>
            <a:r>
              <a:rPr lang="en-US" altLang="en-US">
                <a:solidFill>
                  <a:prstClr val="white"/>
                </a:solidFill>
                <a:latin typeface="Trebuchet MS" panose="020B0603020202020204" pitchFamily="34" charset="0"/>
              </a:rPr>
              <a:t>"'Woe! Woe, O great city,</a:t>
            </a:r>
          </a:p>
          <a:p>
            <a:pPr eaLnBrk="0" fontAlgn="base" hangingPunct="0">
              <a:spcBef>
                <a:spcPct val="0"/>
              </a:spcBef>
              <a:spcAft>
                <a:spcPct val="0"/>
              </a:spcAft>
            </a:pPr>
            <a:r>
              <a:rPr lang="en-US" altLang="en-US">
                <a:solidFill>
                  <a:prstClr val="white"/>
                </a:solidFill>
                <a:latin typeface="Trebuchet MS" panose="020B0603020202020204" pitchFamily="34" charset="0"/>
              </a:rPr>
              <a:t>O Babylon, city of power!</a:t>
            </a:r>
          </a:p>
          <a:p>
            <a:pPr eaLnBrk="0" fontAlgn="base" hangingPunct="0">
              <a:spcBef>
                <a:spcPct val="0"/>
              </a:spcBef>
              <a:spcAft>
                <a:spcPct val="0"/>
              </a:spcAft>
            </a:pPr>
            <a:r>
              <a:rPr lang="en-US" altLang="en-US">
                <a:solidFill>
                  <a:prstClr val="white"/>
                </a:solidFill>
                <a:latin typeface="Trebuchet MS" panose="020B0603020202020204" pitchFamily="34" charset="0"/>
              </a:rPr>
              <a:t>In one hour your doom has come!' </a:t>
            </a:r>
          </a:p>
          <a:p>
            <a:pPr eaLnBrk="0" fontAlgn="base" hangingPunct="0">
              <a:spcBef>
                <a:spcPct val="0"/>
              </a:spcBef>
              <a:spcAft>
                <a:spcPct val="0"/>
              </a:spcAft>
            </a:pPr>
            <a:endParaRPr lang="en-US" altLang="en-US" b="0">
              <a:solidFill>
                <a:srgbClr val="000000"/>
              </a:solidFill>
              <a:latin typeface="Tahoma" panose="020B0604030504040204" pitchFamily="34" charset="0"/>
            </a:endParaRPr>
          </a:p>
          <a:p>
            <a:pPr eaLnBrk="0" fontAlgn="base" hangingPunct="0">
              <a:spcBef>
                <a:spcPct val="0"/>
              </a:spcBef>
              <a:spcAft>
                <a:spcPct val="0"/>
              </a:spcAft>
            </a:pPr>
            <a:r>
              <a:rPr lang="en-US" altLang="en-US" b="0">
                <a:solidFill>
                  <a:srgbClr val="000000"/>
                </a:solidFill>
                <a:latin typeface="Tahoma" panose="020B0604030504040204" pitchFamily="34" charset="0"/>
              </a:rPr>
              <a:t>NIV</a:t>
            </a:r>
            <a:endParaRPr lang="en-US" altLang="en-US">
              <a:solidFill>
                <a:prstClr val="black"/>
              </a:solidFill>
            </a:endParaRPr>
          </a:p>
        </p:txBody>
      </p:sp>
    </p:spTree>
    <p:extLst>
      <p:ext uri="{BB962C8B-B14F-4D97-AF65-F5344CB8AC3E}">
        <p14:creationId xmlns:p14="http://schemas.microsoft.com/office/powerpoint/2010/main" val="714380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9923"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9924"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9925"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09926" name="TextBox 1"/>
          <p:cNvSpPr txBox="1">
            <a:spLocks noChangeArrowheads="1"/>
          </p:cNvSpPr>
          <p:nvPr/>
        </p:nvSpPr>
        <p:spPr bwMode="auto">
          <a:xfrm>
            <a:off x="2192338" y="373063"/>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inherit"/>
              </a:rPr>
              <a:t>Verses 9-10</a:t>
            </a:r>
            <a:r>
              <a:rPr lang="en-US" altLang="en-US">
                <a:solidFill>
                  <a:prstClr val="white"/>
                </a:solidFill>
                <a:latin typeface="Droid Sans"/>
              </a:rPr>
              <a:t>:  Josephus, wrote the following graphic details in describing the burning of Jerusalem’s temple in 70 AD:</a:t>
            </a:r>
            <a:endParaRPr lang="en-US" altLang="en-US">
              <a:solidFill>
                <a:prstClr val="white"/>
              </a:solidFill>
              <a:latin typeface="Tahoma" panose="020B0604030504040204" pitchFamily="34" charset="0"/>
            </a:endParaRPr>
          </a:p>
        </p:txBody>
      </p:sp>
      <p:sp>
        <p:nvSpPr>
          <p:cNvPr id="209927" name="TextBox 7"/>
          <p:cNvSpPr txBox="1">
            <a:spLocks noChangeArrowheads="1"/>
          </p:cNvSpPr>
          <p:nvPr/>
        </p:nvSpPr>
        <p:spPr bwMode="auto">
          <a:xfrm>
            <a:off x="2168526" y="1555751"/>
            <a:ext cx="77882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Romans, exasperated to the highest pitch against the Jews, seized every person whom they could find, and, without the least regard to sex, age or quality, first plundered and then slew them. The old and the young, the common people and the priests, those who surrendered and those who resisted, were equally involved in this horrible and indiscriminate carnage. Meanwhile the Temple continued burning, until at length, vast as was its size, the flames completely enveloped the whole building; which, from the extent of the conflagration,</a:t>
            </a:r>
            <a:r>
              <a:rPr lang="en-US" altLang="en-US" u="sng">
                <a:solidFill>
                  <a:prstClr val="white"/>
                </a:solidFill>
                <a:latin typeface="Droid Sans"/>
              </a:rPr>
              <a:t> </a:t>
            </a:r>
            <a:r>
              <a:rPr lang="en-US" altLang="en-US" u="sng">
                <a:solidFill>
                  <a:prstClr val="white"/>
                </a:solidFill>
                <a:latin typeface="inherit"/>
              </a:rPr>
              <a:t>impressed the distant spectator with an idea that the whole city was now on fire</a:t>
            </a:r>
            <a:r>
              <a:rPr lang="en-US" altLang="en-US" u="sng">
                <a:solidFill>
                  <a:prstClr val="white"/>
                </a:solidFill>
                <a:latin typeface="Droid Sans"/>
              </a:rPr>
              <a:t>.</a:t>
            </a:r>
            <a:r>
              <a:rPr lang="en-US" altLang="en-US" b="0" i="1">
                <a:solidFill>
                  <a:srgbClr val="800000"/>
                </a:solidFill>
                <a:latin typeface="Droid Sans"/>
              </a:rPr>
              <a:t> </a:t>
            </a:r>
            <a:endParaRPr lang="en-US" altLang="en-US">
              <a:solidFill>
                <a:prstClr val="black"/>
              </a:solidFill>
            </a:endParaRPr>
          </a:p>
        </p:txBody>
      </p:sp>
    </p:spTree>
    <p:extLst>
      <p:ext uri="{BB962C8B-B14F-4D97-AF65-F5344CB8AC3E}">
        <p14:creationId xmlns:p14="http://schemas.microsoft.com/office/powerpoint/2010/main" val="404324845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094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0948"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0949"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10950" name="TextBox 7"/>
          <p:cNvSpPr txBox="1">
            <a:spLocks noChangeArrowheads="1"/>
          </p:cNvSpPr>
          <p:nvPr/>
        </p:nvSpPr>
        <p:spPr bwMode="auto">
          <a:xfrm>
            <a:off x="2265364" y="338139"/>
            <a:ext cx="77882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tumult and disorder which ensued upon this event, it is impossible (says Josephus) for language to describe. The Roman legions made the most horrid outcries; the rebels, finding themselves exposed to the fury of both fire and sword, screamed dreadfully; while the unhappy people who were pent up between the enemy and the flames, deplored their situation in the most pitiable complaints. Those on the hill and those in the city seemed mutually to return the groans of each other. Such as were expiring through famine, were revived by this hideous scene, and seemed to acquire new spirits to deplore their misfortunes. </a:t>
            </a:r>
            <a:endParaRPr lang="en-US" altLang="en-US">
              <a:solidFill>
                <a:prstClr val="black"/>
              </a:solidFill>
            </a:endParaRPr>
          </a:p>
        </p:txBody>
      </p:sp>
    </p:spTree>
    <p:extLst>
      <p:ext uri="{BB962C8B-B14F-4D97-AF65-F5344CB8AC3E}">
        <p14:creationId xmlns:p14="http://schemas.microsoft.com/office/powerpoint/2010/main" val="32063515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11974" name="TextBox 7"/>
          <p:cNvSpPr txBox="1">
            <a:spLocks noChangeArrowheads="1"/>
          </p:cNvSpPr>
          <p:nvPr/>
        </p:nvSpPr>
        <p:spPr bwMode="auto">
          <a:xfrm>
            <a:off x="2265364" y="338138"/>
            <a:ext cx="77882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lamentations from the city were re-echoed from the adjacent mountains, and places beyond Jordan. The flames which enveloped the Temple were so violent and impetuous, that the lofty hill on which it stood appeared, even from its deep foundations, as one large body of fire. The blood of the sufferers flowed in proportion to the rage of this destructive element; and the number of the slain exceeded all calculation. The ground could not be seen for the dead bodies, over which the Romans trampled in pursuit of the fugitives; while the crackling noise of the devouring flames mingled with the clamor of arms, the groans of the dying and the shrieks of despair, augmented the tremendous horror of a scene, to which the pages of history can furnish no parallel.</a:t>
            </a:r>
            <a:endParaRPr lang="en-US" altLang="en-US">
              <a:solidFill>
                <a:prstClr val="white"/>
              </a:solidFill>
            </a:endParaRPr>
          </a:p>
        </p:txBody>
      </p:sp>
    </p:spTree>
    <p:extLst>
      <p:ext uri="{BB962C8B-B14F-4D97-AF65-F5344CB8AC3E}">
        <p14:creationId xmlns:p14="http://schemas.microsoft.com/office/powerpoint/2010/main" val="262152274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1384995"/>
          </a:xfrm>
          <a:prstGeom prst="rect">
            <a:avLst/>
          </a:prstGeom>
          <a:noFill/>
        </p:spPr>
        <p:txBody>
          <a:bodyPr wrap="square" rtlCol="0">
            <a:spAutoFit/>
          </a:bodyPr>
          <a:lstStyle/>
          <a:p>
            <a:r>
              <a:rPr lang="en-US" dirty="0">
                <a:solidFill>
                  <a:prstClr val="white"/>
                </a:solidFill>
              </a:rPr>
              <a:t> </a:t>
            </a:r>
            <a:r>
              <a:rPr lang="en-US" sz="2800" b="1" dirty="0" smtClean="0">
                <a:solidFill>
                  <a:prstClr val="white"/>
                </a:solidFill>
                <a:latin typeface="Tahoma" panose="020B0604030504040204" pitchFamily="34" charset="0"/>
              </a:rPr>
              <a:t>Rev 18:11-12  </a:t>
            </a:r>
            <a:r>
              <a:rPr lang="en-US" sz="2800" b="1" dirty="0" smtClean="0">
                <a:solidFill>
                  <a:prstClr val="white"/>
                </a:solidFill>
                <a:latin typeface="Trebuchet MS" panose="020B0603020202020204" pitchFamily="34" charset="0"/>
              </a:rPr>
              <a:t>"The </a:t>
            </a:r>
            <a:r>
              <a:rPr lang="en-US" sz="2800" b="1" dirty="0">
                <a:solidFill>
                  <a:prstClr val="white"/>
                </a:solidFill>
                <a:latin typeface="Trebuchet MS" panose="020B0603020202020204" pitchFamily="34" charset="0"/>
              </a:rPr>
              <a:t>merchants of the earth will weep and mourn over her because no one buys their cargoes any more— </a:t>
            </a:r>
            <a:endParaRPr lang="en-US" sz="2800" b="1" dirty="0">
              <a:solidFill>
                <a:prstClr val="white"/>
              </a:solidFill>
            </a:endParaRPr>
          </a:p>
        </p:txBody>
      </p:sp>
      <p:sp>
        <p:nvSpPr>
          <p:cNvPr id="3" name="TextBox 2"/>
          <p:cNvSpPr txBox="1"/>
          <p:nvPr/>
        </p:nvSpPr>
        <p:spPr>
          <a:xfrm>
            <a:off x="1472339" y="2027238"/>
            <a:ext cx="9453966" cy="2677656"/>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Verse 11 is the first of five verses which will speak of the permanency of Babylon’s fall, the others being verses 14, 21, 22, and 23. This lends credence to the earlier assertion that what is primarily being seen here is the fall of Old Covenant temple-based Judaism, even more so than simply the city of Jerusalem.</a:t>
            </a:r>
          </a:p>
        </p:txBody>
      </p:sp>
    </p:spTree>
    <p:extLst>
      <p:ext uri="{BB962C8B-B14F-4D97-AF65-F5344CB8AC3E}">
        <p14:creationId xmlns:p14="http://schemas.microsoft.com/office/powerpoint/2010/main" val="16711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1384995"/>
          </a:xfrm>
          <a:prstGeom prst="rect">
            <a:avLst/>
          </a:prstGeom>
          <a:noFill/>
        </p:spPr>
        <p:txBody>
          <a:bodyPr wrap="square" rtlCol="0">
            <a:spAutoFit/>
          </a:bodyPr>
          <a:lstStyle/>
          <a:p>
            <a:r>
              <a:rPr lang="en-US" sz="2800" b="1" dirty="0" smtClean="0">
                <a:solidFill>
                  <a:prstClr val="white"/>
                </a:solidFill>
                <a:latin typeface="Droid Sans"/>
              </a:rPr>
              <a:t>In </a:t>
            </a:r>
            <a:r>
              <a:rPr lang="en-US" sz="2800" b="1" dirty="0">
                <a:solidFill>
                  <a:prstClr val="white"/>
                </a:solidFill>
                <a:latin typeface="Droid Sans"/>
              </a:rPr>
              <a:t>verses 11-13 there is a list of 28 different types of cargo, no longer to be found in Babylon anymore after her downfall. </a:t>
            </a:r>
            <a:endParaRPr lang="en-US" sz="2800" b="1" dirty="0">
              <a:solidFill>
                <a:prstClr val="white"/>
              </a:solidFill>
            </a:endParaRPr>
          </a:p>
        </p:txBody>
      </p:sp>
      <p:sp>
        <p:nvSpPr>
          <p:cNvPr id="3" name="TextBox 2"/>
          <p:cNvSpPr txBox="1"/>
          <p:nvPr/>
        </p:nvSpPr>
        <p:spPr>
          <a:xfrm>
            <a:off x="1472339" y="2027238"/>
            <a:ext cx="9453966" cy="3970318"/>
          </a:xfrm>
          <a:prstGeom prst="rect">
            <a:avLst/>
          </a:prstGeom>
          <a:noFill/>
        </p:spPr>
        <p:txBody>
          <a:bodyPr wrap="square" rtlCol="0">
            <a:spAutoFit/>
          </a:bodyPr>
          <a:lstStyle/>
          <a:p>
            <a:r>
              <a:rPr lang="en-US" sz="2800" dirty="0">
                <a:solidFill>
                  <a:prstClr val="white"/>
                </a:solidFill>
              </a:rPr>
              <a:t> </a:t>
            </a:r>
            <a:r>
              <a:rPr lang="en-US" sz="2800" b="1" dirty="0" smtClean="0">
                <a:solidFill>
                  <a:prstClr val="white"/>
                </a:solidFill>
                <a:latin typeface="Tahoma" panose="020B0604030504040204" pitchFamily="34" charset="0"/>
              </a:rPr>
              <a:t>Rev 18:12-13   </a:t>
            </a:r>
            <a:r>
              <a:rPr lang="en-US" sz="2800" b="1" dirty="0" smtClean="0">
                <a:solidFill>
                  <a:prstClr val="white"/>
                </a:solidFill>
                <a:latin typeface="Trebuchet MS" panose="020B0603020202020204" pitchFamily="34" charset="0"/>
              </a:rPr>
              <a:t>cargoes </a:t>
            </a:r>
            <a:r>
              <a:rPr lang="en-US" sz="2800" b="1" dirty="0">
                <a:solidFill>
                  <a:prstClr val="white"/>
                </a:solidFill>
                <a:latin typeface="Trebuchet MS" panose="020B0603020202020204" pitchFamily="34" charset="0"/>
              </a:rPr>
              <a:t>of gold, silver, precious stones and pearls; fine linen, purple, silk and scarlet cloth; every sort of citron wood, and articles of every kind made of ivory, costly wood, bronze, iron and marble; </a:t>
            </a:r>
            <a:r>
              <a:rPr lang="en-US" sz="1400" b="1" baseline="30000" dirty="0">
                <a:solidFill>
                  <a:prstClr val="white"/>
                </a:solidFill>
                <a:latin typeface="Trebuchet MS" panose="020B0603020202020204" pitchFamily="34" charset="0"/>
              </a:rPr>
              <a:t>13</a:t>
            </a:r>
            <a:r>
              <a:rPr lang="en-US" sz="1400" b="1" dirty="0">
                <a:solidFill>
                  <a:prstClr val="white"/>
                </a:solidFill>
                <a:latin typeface="Trebuchet MS" panose="020B0603020202020204" pitchFamily="34" charset="0"/>
              </a:rPr>
              <a:t> </a:t>
            </a:r>
            <a:r>
              <a:rPr lang="en-US" sz="2800" b="1" dirty="0">
                <a:solidFill>
                  <a:prstClr val="white"/>
                </a:solidFill>
                <a:latin typeface="Trebuchet MS" panose="020B0603020202020204" pitchFamily="34" charset="0"/>
              </a:rPr>
              <a:t>cargoes of cinnamon and spice, of incense, myrrh and frankincense, of wine and olive oil, of fine flour and wheat; cattle and sheep; horses and carriages; and bodies and souls of men. </a:t>
            </a:r>
          </a:p>
          <a:p>
            <a:pPr marR="1350"/>
            <a:endParaRPr lang="en-US" sz="2800" b="1" dirty="0">
              <a:solidFill>
                <a:prstClr val="white"/>
              </a:solidFill>
              <a:latin typeface="Tahoma" panose="020B0604030504040204" pitchFamily="34" charset="0"/>
            </a:endParaRPr>
          </a:p>
        </p:txBody>
      </p:sp>
    </p:spTree>
    <p:extLst>
      <p:ext uri="{BB962C8B-B14F-4D97-AF65-F5344CB8AC3E}">
        <p14:creationId xmlns:p14="http://schemas.microsoft.com/office/powerpoint/2010/main" val="23960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954107"/>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Most shocking on this list is the mention of “human souls” (verse 13)</a:t>
            </a:r>
          </a:p>
        </p:txBody>
      </p:sp>
      <p:sp>
        <p:nvSpPr>
          <p:cNvPr id="3" name="TextBox 2"/>
          <p:cNvSpPr txBox="1"/>
          <p:nvPr/>
        </p:nvSpPr>
        <p:spPr>
          <a:xfrm>
            <a:off x="1472339" y="1808163"/>
            <a:ext cx="9453966" cy="3970318"/>
          </a:xfrm>
          <a:prstGeom prst="rect">
            <a:avLst/>
          </a:prstGeom>
          <a:noFill/>
        </p:spPr>
        <p:txBody>
          <a:bodyPr wrap="square" rtlCol="0">
            <a:spAutoFit/>
          </a:bodyPr>
          <a:lstStyle/>
          <a:p>
            <a:r>
              <a:rPr lang="en-US" sz="2800" dirty="0">
                <a:solidFill>
                  <a:prstClr val="white"/>
                </a:solidFill>
              </a:rPr>
              <a:t> </a:t>
            </a:r>
            <a:r>
              <a:rPr lang="en-US" sz="2800" b="1" dirty="0" smtClean="0">
                <a:solidFill>
                  <a:prstClr val="white"/>
                </a:solidFill>
                <a:latin typeface="Tahoma" panose="020B0604030504040204" pitchFamily="34" charset="0"/>
              </a:rPr>
              <a:t>Rev 18:12-13   </a:t>
            </a:r>
            <a:r>
              <a:rPr lang="en-US" sz="2800" b="1" dirty="0" smtClean="0">
                <a:solidFill>
                  <a:prstClr val="white"/>
                </a:solidFill>
                <a:latin typeface="Trebuchet MS" panose="020B0603020202020204" pitchFamily="34" charset="0"/>
              </a:rPr>
              <a:t>cargoes </a:t>
            </a:r>
            <a:r>
              <a:rPr lang="en-US" sz="2800" b="1" dirty="0">
                <a:solidFill>
                  <a:prstClr val="white"/>
                </a:solidFill>
                <a:latin typeface="Trebuchet MS" panose="020B0603020202020204" pitchFamily="34" charset="0"/>
              </a:rPr>
              <a:t>of gold, silver, precious stones and pearls; fine linen, purple, silk and scarlet cloth; every sort of citron wood, and articles of every kind made of ivory, costly wood, bronze, iron and marble; </a:t>
            </a:r>
            <a:r>
              <a:rPr lang="en-US" sz="1400" b="1" baseline="30000" dirty="0">
                <a:solidFill>
                  <a:prstClr val="white"/>
                </a:solidFill>
                <a:latin typeface="Trebuchet MS" panose="020B0603020202020204" pitchFamily="34" charset="0"/>
              </a:rPr>
              <a:t>13</a:t>
            </a:r>
            <a:r>
              <a:rPr lang="en-US" sz="1400" b="1" dirty="0">
                <a:solidFill>
                  <a:prstClr val="white"/>
                </a:solidFill>
                <a:latin typeface="Trebuchet MS" panose="020B0603020202020204" pitchFamily="34" charset="0"/>
              </a:rPr>
              <a:t> </a:t>
            </a:r>
            <a:r>
              <a:rPr lang="en-US" sz="2800" b="1" dirty="0">
                <a:solidFill>
                  <a:prstClr val="white"/>
                </a:solidFill>
                <a:latin typeface="Trebuchet MS" panose="020B0603020202020204" pitchFamily="34" charset="0"/>
              </a:rPr>
              <a:t>cargoes of cinnamon and spice, of incense, myrrh and frankincense, of wine and olive oil, of fine flour and wheat; cattle and sheep; horses and carriages; and bodies and souls of men. </a:t>
            </a:r>
          </a:p>
          <a:p>
            <a:pPr marR="1350"/>
            <a:endParaRPr lang="en-US" sz="2800" b="1" dirty="0">
              <a:solidFill>
                <a:prstClr val="white"/>
              </a:solidFill>
              <a:latin typeface="Tahoma" panose="020B0604030504040204" pitchFamily="34" charset="0"/>
            </a:endParaRPr>
          </a:p>
        </p:txBody>
      </p:sp>
    </p:spTree>
    <p:extLst>
      <p:ext uri="{BB962C8B-B14F-4D97-AF65-F5344CB8AC3E}">
        <p14:creationId xmlns:p14="http://schemas.microsoft.com/office/powerpoint/2010/main" val="189028433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6124754"/>
          </a:xfrm>
          <a:prstGeom prst="rect">
            <a:avLst/>
          </a:prstGeom>
          <a:noFill/>
        </p:spPr>
        <p:txBody>
          <a:bodyPr wrap="square" rtlCol="0">
            <a:spAutoFit/>
          </a:bodyPr>
          <a:lstStyle/>
          <a:p>
            <a:r>
              <a:rPr lang="en-US" sz="2800" b="1" i="1" dirty="0">
                <a:solidFill>
                  <a:prstClr val="white"/>
                </a:solidFill>
                <a:latin typeface="Droid Sans"/>
              </a:rPr>
              <a:t>In these streets and lanes everything might be purchased: the production of Palestine, or imported from foreign lands—nay, the rarest articles from the remotest parts. Exquisitely shaped, curiously designed and jeweled cups, rings, and other workmanship of precious metals; glass, silks, fine linen, woolen stuffs, purple, and costly hangings; essences, ointments, and perfumes, as precious as gold; articles of food and drink from foreign lands—in short, what India, Persia, Arabia, Media, Egypt, Italy, Greece, and even the far-off lands of the Gentiles yielded, might be had in these bazaars. Ancient Jewish writings enable us to identify no fewer than 118 different articles of import from foreign lands, covering more than even modern luxury has devised</a:t>
            </a:r>
            <a:r>
              <a:rPr lang="en-US" sz="2800" b="1" i="1" dirty="0" smtClean="0">
                <a:solidFill>
                  <a:prstClr val="white"/>
                </a:solidFill>
                <a:latin typeface="Droid Sans"/>
              </a:rPr>
              <a:t>.”  </a:t>
            </a:r>
            <a:r>
              <a:rPr lang="en-US" sz="2800" b="1" dirty="0" smtClean="0">
                <a:solidFill>
                  <a:prstClr val="white"/>
                </a:solidFill>
                <a:latin typeface="Droid Sans"/>
              </a:rPr>
              <a:t>Alfred </a:t>
            </a:r>
            <a:r>
              <a:rPr lang="en-US" sz="2800" b="1" dirty="0" err="1" smtClean="0">
                <a:solidFill>
                  <a:prstClr val="white"/>
                </a:solidFill>
                <a:latin typeface="Droid Sans"/>
              </a:rPr>
              <a:t>Edersheim</a:t>
            </a:r>
            <a:endParaRPr lang="en-US" sz="2800" b="1" dirty="0">
              <a:solidFill>
                <a:prstClr val="white"/>
              </a:solidFill>
              <a:latin typeface="Tahoma" panose="020B0604030504040204" pitchFamily="34" charset="0"/>
            </a:endParaRPr>
          </a:p>
        </p:txBody>
      </p:sp>
    </p:spTree>
    <p:extLst>
      <p:ext uri="{BB962C8B-B14F-4D97-AF65-F5344CB8AC3E}">
        <p14:creationId xmlns:p14="http://schemas.microsoft.com/office/powerpoint/2010/main" val="425271258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6124754"/>
          </a:xfrm>
          <a:prstGeom prst="rect">
            <a:avLst/>
          </a:prstGeom>
          <a:noFill/>
        </p:spPr>
        <p:txBody>
          <a:bodyPr wrap="square" rtlCol="0">
            <a:spAutoFit/>
          </a:bodyPr>
          <a:lstStyle/>
          <a:p>
            <a:r>
              <a:rPr lang="en-US" sz="2800" b="1" i="1" dirty="0">
                <a:solidFill>
                  <a:prstClr val="white"/>
                </a:solidFill>
                <a:latin typeface="Droid Sans"/>
              </a:rPr>
              <a:t>In these streets and lanes everything might be purchased: the production of Palestine, or imported from foreign lands—nay, the rarest articles from the remotest parts. Exquisitely shaped, curiously designed and jeweled cups, rings, and other workmanship of precious metals; glass, silks, fine linen, woolen stuffs, purple, and costly hangings; essences, ointments, and perfumes, as precious as gold; articles of food and drink from foreign lands—in short, what India, Persia, Arabia, Media, Egypt, Italy, Greece, and even the far-off lands of the Gentiles yielded, might be had in these bazaars. Ancient Jewish writings enable us to identify no fewer than 118 different articles of import from foreign lands, covering more than even modern luxury has devised</a:t>
            </a:r>
            <a:r>
              <a:rPr lang="en-US" sz="2800" b="1" i="1" dirty="0" smtClean="0">
                <a:solidFill>
                  <a:prstClr val="white"/>
                </a:solidFill>
                <a:latin typeface="Droid Sans"/>
              </a:rPr>
              <a:t>.”  </a:t>
            </a:r>
            <a:r>
              <a:rPr lang="en-US" sz="2800" b="1" dirty="0" smtClean="0">
                <a:solidFill>
                  <a:prstClr val="white"/>
                </a:solidFill>
                <a:latin typeface="Droid Sans"/>
              </a:rPr>
              <a:t>Alfred </a:t>
            </a:r>
            <a:r>
              <a:rPr lang="en-US" sz="2800" b="1" dirty="0" err="1" smtClean="0">
                <a:solidFill>
                  <a:prstClr val="white"/>
                </a:solidFill>
                <a:latin typeface="Droid Sans"/>
              </a:rPr>
              <a:t>Edersheim</a:t>
            </a:r>
            <a:endParaRPr lang="en-US" sz="2800" b="1" dirty="0">
              <a:solidFill>
                <a:prstClr val="white"/>
              </a:solidFill>
              <a:latin typeface="Tahoma" panose="020B0604030504040204" pitchFamily="34" charset="0"/>
            </a:endParaRPr>
          </a:p>
        </p:txBody>
      </p:sp>
    </p:spTree>
    <p:extLst>
      <p:ext uri="{BB962C8B-B14F-4D97-AF65-F5344CB8AC3E}">
        <p14:creationId xmlns:p14="http://schemas.microsoft.com/office/powerpoint/2010/main" val="671721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131693"/>
      </p:ext>
    </p:extLst>
  </p:cSld>
  <p:clrMapOvr>
    <a:masterClrMapping/>
  </p:clrMapOvr>
  <p:transition spd="slow"/>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1815882"/>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“The wealth of Jerusalem was a direct result of the blessings promised in Leviticus 26 and Deuteronomy 28. God had made her a great commercial center, but she had abused the gift. </a:t>
            </a:r>
          </a:p>
        </p:txBody>
      </p:sp>
    </p:spTree>
    <p:extLst>
      <p:ext uri="{BB962C8B-B14F-4D97-AF65-F5344CB8AC3E}">
        <p14:creationId xmlns:p14="http://schemas.microsoft.com/office/powerpoint/2010/main" val="402766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ADE430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69" y="-76200"/>
            <a:ext cx="1275510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181726" y="5057775"/>
            <a:ext cx="2486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defRPr/>
            </a:pPr>
            <a:r>
              <a:rPr lang="en-US" altLang="en-US" sz="1013" b="1" dirty="0">
                <a:solidFill>
                  <a:srgbClr val="000000"/>
                </a:solidFill>
                <a:latin typeface="华文细黑" charset="0"/>
              </a:rPr>
              <a:t>                DESIGNED BY JIM INGRAM</a:t>
            </a:r>
          </a:p>
        </p:txBody>
      </p:sp>
    </p:spTree>
    <p:extLst>
      <p:ext uri="{BB962C8B-B14F-4D97-AF65-F5344CB8AC3E}">
        <p14:creationId xmlns:p14="http://schemas.microsoft.com/office/powerpoint/2010/main" val="739632855"/>
      </p:ext>
    </p:extLst>
  </p:cSld>
  <p:clrMapOvr>
    <a:masterClrMapping/>
  </p:clrMapOvr>
  <p:transition spd="slow" advClick="0" advTm="6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PSALMS HYMNS AND SPIRITUAL SO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5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2743200" y="3579814"/>
            <a:ext cx="54864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defRPr/>
            </a:pPr>
            <a:r>
              <a:rPr lang="en-US" altLang="en-US" sz="2800" b="1" dirty="0">
                <a:solidFill>
                  <a:srgbClr val="000000"/>
                </a:solidFill>
              </a:rPr>
              <a:t>SANDER</a:t>
            </a:r>
            <a:r>
              <a:rPr lang="en-US" altLang="en-US" sz="2475" b="1" dirty="0">
                <a:solidFill>
                  <a:srgbClr val="000000"/>
                </a:solidFill>
              </a:rPr>
              <a:t> FLETCHER</a:t>
            </a:r>
          </a:p>
        </p:txBody>
      </p:sp>
      <p:sp>
        <p:nvSpPr>
          <p:cNvPr id="51204" name="TextBox 1"/>
          <p:cNvSpPr txBox="1">
            <a:spLocks noChangeArrowheads="1"/>
          </p:cNvSpPr>
          <p:nvPr/>
        </p:nvSpPr>
        <p:spPr bwMode="auto">
          <a:xfrm>
            <a:off x="4191000" y="2133600"/>
            <a:ext cx="2840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fontAlgn="base">
              <a:spcBef>
                <a:spcPct val="0"/>
              </a:spcBef>
              <a:spcAft>
                <a:spcPct val="0"/>
              </a:spcAft>
            </a:pPr>
            <a:r>
              <a:rPr lang="en-US" altLang="en-US" sz="3000">
                <a:solidFill>
                  <a:srgbClr val="000000"/>
                </a:solidFill>
              </a:rPr>
              <a:t>SONG LEADER</a:t>
            </a:r>
          </a:p>
        </p:txBody>
      </p:sp>
    </p:spTree>
    <p:extLst>
      <p:ext uri="{BB962C8B-B14F-4D97-AF65-F5344CB8AC3E}">
        <p14:creationId xmlns:p14="http://schemas.microsoft.com/office/powerpoint/2010/main" val="2148908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69530403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6707037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454984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2457770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3124300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68082640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8083074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6593757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0050978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848549"/>
      </p:ext>
    </p:extLst>
  </p:cSld>
  <p:clrMapOvr>
    <a:masterClrMapping/>
  </p:clrMapOvr>
  <p:transition spd="slow" advClick="0" advTm="6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657498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55255236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6611481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71859714"/>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7367617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84720701"/>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574 - The Gloryland Way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391132893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459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91994955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542770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417737" y="762001"/>
            <a:ext cx="7160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800" b="1" dirty="0">
                <a:solidFill>
                  <a:srgbClr val="FFFFFF"/>
                </a:solidFill>
                <a:cs typeface="Arial" panose="020B0604020202020204" pitchFamily="34" charset="0"/>
              </a:rPr>
              <a:t>TODAY’S WORSHIP LEADERS</a:t>
            </a:r>
          </a:p>
        </p:txBody>
      </p:sp>
      <p:sp>
        <p:nvSpPr>
          <p:cNvPr id="35843" name="Text Box 4"/>
          <p:cNvSpPr txBox="1">
            <a:spLocks noChangeArrowheads="1"/>
          </p:cNvSpPr>
          <p:nvPr/>
        </p:nvSpPr>
        <p:spPr bwMode="auto">
          <a:xfrm>
            <a:off x="1565330" y="1468135"/>
            <a:ext cx="550076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dirty="0">
                <a:solidFill>
                  <a:srgbClr val="FFFFFF"/>
                </a:solidFill>
                <a:cs typeface="Arial" panose="020B0604020202020204" pitchFamily="34" charset="0"/>
              </a:rPr>
              <a:t>CALL TO WORSHIP</a:t>
            </a:r>
          </a:p>
          <a:p>
            <a:pPr fontAlgn="base">
              <a:spcBef>
                <a:spcPct val="50000"/>
              </a:spcBef>
              <a:spcAft>
                <a:spcPct val="0"/>
              </a:spcAft>
              <a:buFontTx/>
              <a:buNone/>
            </a:pPr>
            <a:r>
              <a:rPr lang="en-US" altLang="en-US" sz="2800" b="1" dirty="0">
                <a:solidFill>
                  <a:srgbClr val="FFFFFF"/>
                </a:solidFill>
                <a:cs typeface="Arial" panose="020B0604020202020204" pitchFamily="34" charset="0"/>
              </a:rPr>
              <a:t>PRAYER</a:t>
            </a:r>
          </a:p>
          <a:p>
            <a:pPr fontAlgn="base">
              <a:spcBef>
                <a:spcPct val="50000"/>
              </a:spcBef>
              <a:spcAft>
                <a:spcPct val="0"/>
              </a:spcAft>
              <a:buFontTx/>
              <a:buNone/>
            </a:pPr>
            <a:r>
              <a:rPr lang="en-US" altLang="en-US" sz="2800" b="1" dirty="0">
                <a:solidFill>
                  <a:srgbClr val="FFFFFF"/>
                </a:solidFill>
                <a:cs typeface="Arial" panose="020B0604020202020204" pitchFamily="34" charset="0"/>
              </a:rPr>
              <a:t>SONG LEADER</a:t>
            </a:r>
          </a:p>
          <a:p>
            <a:pPr fontAlgn="base">
              <a:spcBef>
                <a:spcPct val="50000"/>
              </a:spcBef>
              <a:spcAft>
                <a:spcPct val="0"/>
              </a:spcAft>
              <a:buFontTx/>
              <a:buNone/>
            </a:pPr>
            <a:r>
              <a:rPr lang="en-US" altLang="en-US" sz="2800" b="1" dirty="0">
                <a:solidFill>
                  <a:srgbClr val="FFFFFF"/>
                </a:solidFill>
                <a:cs typeface="Arial" panose="020B0604020202020204" pitchFamily="34" charset="0"/>
              </a:rPr>
              <a:t>SCRIPTURE</a:t>
            </a:r>
          </a:p>
          <a:p>
            <a:pPr fontAlgn="base">
              <a:spcBef>
                <a:spcPct val="50000"/>
              </a:spcBef>
              <a:spcAft>
                <a:spcPct val="0"/>
              </a:spcAft>
              <a:buFontTx/>
              <a:buNone/>
            </a:pPr>
            <a:r>
              <a:rPr lang="en-US" altLang="en-US" sz="2800" b="1" dirty="0">
                <a:solidFill>
                  <a:srgbClr val="FFFFFF"/>
                </a:solidFill>
                <a:cs typeface="Arial" panose="020B0604020202020204" pitchFamily="34" charset="0"/>
              </a:rPr>
              <a:t>HEADING TABLE</a:t>
            </a:r>
          </a:p>
          <a:p>
            <a:pPr fontAlgn="base">
              <a:spcBef>
                <a:spcPct val="50000"/>
              </a:spcBef>
              <a:spcAft>
                <a:spcPct val="0"/>
              </a:spcAft>
              <a:buFontTx/>
              <a:buNone/>
            </a:pPr>
            <a:r>
              <a:rPr lang="en-US" altLang="en-US" sz="2800" b="1" dirty="0">
                <a:solidFill>
                  <a:srgbClr val="FFFFFF"/>
                </a:solidFill>
                <a:cs typeface="Arial" panose="020B0604020202020204" pitchFamily="34" charset="0"/>
              </a:rPr>
              <a:t>SERMON</a:t>
            </a:r>
          </a:p>
          <a:p>
            <a:pPr fontAlgn="base">
              <a:spcBef>
                <a:spcPct val="50000"/>
              </a:spcBef>
              <a:spcAft>
                <a:spcPct val="0"/>
              </a:spcAft>
              <a:buFontTx/>
              <a:buNone/>
            </a:pPr>
            <a:r>
              <a:rPr lang="en-US" altLang="en-US" sz="2800" b="1" dirty="0">
                <a:solidFill>
                  <a:srgbClr val="FFFFFF"/>
                </a:solidFill>
                <a:cs typeface="Arial" panose="020B0604020202020204" pitchFamily="34" charset="0"/>
              </a:rPr>
              <a:t>CLOSING PRAYER</a:t>
            </a:r>
          </a:p>
          <a:p>
            <a:pPr fontAlgn="base">
              <a:spcBef>
                <a:spcPct val="50000"/>
              </a:spcBef>
              <a:spcAft>
                <a:spcPct val="0"/>
              </a:spcAft>
              <a:buFontTx/>
              <a:buNone/>
            </a:pPr>
            <a:r>
              <a:rPr lang="en-US" altLang="en-US" sz="2800" b="1" dirty="0">
                <a:solidFill>
                  <a:srgbClr val="FFFFFF"/>
                </a:solidFill>
                <a:cs typeface="Arial" panose="020B0604020202020204" pitchFamily="34" charset="0"/>
              </a:rPr>
              <a:t>ANNOUNCEMENTS</a:t>
            </a:r>
          </a:p>
        </p:txBody>
      </p:sp>
      <p:sp>
        <p:nvSpPr>
          <p:cNvPr id="35844" name="Text Box 5"/>
          <p:cNvSpPr txBox="1">
            <a:spLocks noChangeArrowheads="1"/>
          </p:cNvSpPr>
          <p:nvPr/>
        </p:nvSpPr>
        <p:spPr bwMode="auto">
          <a:xfrm>
            <a:off x="6374486" y="1468135"/>
            <a:ext cx="352583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Charles Murray</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David </a:t>
            </a:r>
            <a:r>
              <a:rPr lang="en-US" altLang="en-US" sz="2800" b="1" i="1" dirty="0" err="1" smtClean="0">
                <a:solidFill>
                  <a:srgbClr val="FFFFFF"/>
                </a:solidFill>
                <a:cs typeface="Arial" panose="020B0604020202020204" pitchFamily="34" charset="0"/>
              </a:rPr>
              <a:t>Hammontree</a:t>
            </a:r>
            <a:endParaRPr lang="en-US" altLang="en-US" sz="2800" b="1" i="1" dirty="0" smtClean="0">
              <a:solidFill>
                <a:srgbClr val="FFFFFF"/>
              </a:solidFill>
              <a:cs typeface="Arial" panose="020B0604020202020204" pitchFamily="34" charset="0"/>
            </a:endParaRP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Sander Fletcher</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Derrick Cowan</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Steve Harrell</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Charles Murray</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Joe Dryer</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Jim Ingram</a:t>
            </a:r>
            <a:endParaRPr lang="en-US" altLang="en-US" sz="2800" b="1" i="1" dirty="0">
              <a:solidFill>
                <a:srgbClr val="FFFFFF"/>
              </a:solidFill>
              <a:cs typeface="Arial" panose="020B0604020202020204" pitchFamily="34" charset="0"/>
            </a:endParaRPr>
          </a:p>
        </p:txBody>
      </p:sp>
    </p:spTree>
    <p:extLst>
      <p:ext uri="{BB962C8B-B14F-4D97-AF65-F5344CB8AC3E}">
        <p14:creationId xmlns:p14="http://schemas.microsoft.com/office/powerpoint/2010/main" val="848679189"/>
      </p:ext>
    </p:extLst>
  </p:cSld>
  <p:clrMapOvr>
    <a:masterClrMapping/>
  </p:clrMapOvr>
  <p:transition spd="slow" advClick="0" advTm="6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9374528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0711963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1292166812"/>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46107022"/>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1422937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467177348"/>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377516154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56039946"/>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83194381"/>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169291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upcoming ev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1368426"/>
            <a:ext cx="38147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p:cNvSpPr txBox="1">
            <a:spLocks noChangeArrowheads="1"/>
          </p:cNvSpPr>
          <p:nvPr/>
        </p:nvSpPr>
        <p:spPr bwMode="auto">
          <a:xfrm>
            <a:off x="3781425" y="2562226"/>
            <a:ext cx="4629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p:txBody>
      </p:sp>
      <p:sp>
        <p:nvSpPr>
          <p:cNvPr id="31748" name="Text Box 4"/>
          <p:cNvSpPr txBox="1">
            <a:spLocks noChangeArrowheads="1"/>
          </p:cNvSpPr>
          <p:nvPr/>
        </p:nvSpPr>
        <p:spPr bwMode="auto">
          <a:xfrm>
            <a:off x="3824288" y="3300413"/>
            <a:ext cx="46291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575" b="1">
              <a:solidFill>
                <a:srgbClr val="800000"/>
              </a:solidFill>
            </a:endParaRPr>
          </a:p>
        </p:txBody>
      </p:sp>
      <p:sp>
        <p:nvSpPr>
          <p:cNvPr id="31749" name="Text Box 5"/>
          <p:cNvSpPr txBox="1">
            <a:spLocks noChangeArrowheads="1"/>
          </p:cNvSpPr>
          <p:nvPr/>
        </p:nvSpPr>
        <p:spPr bwMode="auto">
          <a:xfrm>
            <a:off x="3952876" y="2828926"/>
            <a:ext cx="4500563"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2025" b="1">
              <a:solidFill>
                <a:srgbClr val="000000"/>
              </a:solidFill>
            </a:endParaRPr>
          </a:p>
        </p:txBody>
      </p:sp>
      <p:sp>
        <p:nvSpPr>
          <p:cNvPr id="36870" name="Text Box 6"/>
          <p:cNvSpPr txBox="1">
            <a:spLocks noChangeArrowheads="1"/>
          </p:cNvSpPr>
          <p:nvPr/>
        </p:nvSpPr>
        <p:spPr bwMode="auto">
          <a:xfrm>
            <a:off x="3781425" y="2528889"/>
            <a:ext cx="475773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100" b="1" u="sng">
                <a:solidFill>
                  <a:srgbClr val="FFFFFF"/>
                </a:solidFill>
                <a:cs typeface="Arial" panose="020B0604020202020204" pitchFamily="34" charset="0"/>
              </a:rPr>
              <a:t>MONDAY NIGHT BIBLE STUDY</a:t>
            </a:r>
            <a:r>
              <a:rPr lang="en-US" altLang="en-US" sz="2100" b="1">
                <a:solidFill>
                  <a:srgbClr val="FFFFFF"/>
                </a:solidFill>
                <a:cs typeface="Arial" panose="020B0604020202020204" pitchFamily="34" charset="0"/>
              </a:rPr>
              <a:t> 6:30PM will meet in the West Annex</a:t>
            </a:r>
          </a:p>
          <a:p>
            <a:pPr algn="ctr" fontAlgn="base">
              <a:spcBef>
                <a:spcPct val="50000"/>
              </a:spcBef>
              <a:spcAft>
                <a:spcPct val="0"/>
              </a:spcAft>
              <a:buFontTx/>
              <a:buNone/>
            </a:pPr>
            <a:r>
              <a:rPr lang="en-US" altLang="en-US" sz="2100" b="1">
                <a:solidFill>
                  <a:srgbClr val="FFFFFF"/>
                </a:solidFill>
                <a:cs typeface="Arial" panose="020B0604020202020204" pitchFamily="34" charset="0"/>
              </a:rPr>
              <a:t>WEDNESDAY BIBLE STUDY will meet in the West Annex until further notice</a:t>
            </a:r>
          </a:p>
          <a:p>
            <a:pPr algn="ctr" fontAlgn="base">
              <a:spcBef>
                <a:spcPct val="50000"/>
              </a:spcBef>
              <a:spcAft>
                <a:spcPct val="0"/>
              </a:spcAft>
              <a:buFontTx/>
              <a:buNone/>
            </a:pPr>
            <a:r>
              <a:rPr lang="en-US" altLang="en-US" sz="2100" b="1" u="sng">
                <a:solidFill>
                  <a:srgbClr val="FFFFFF"/>
                </a:solidFill>
                <a:cs typeface="Arial" panose="020B0604020202020204" pitchFamily="34" charset="0"/>
              </a:rPr>
              <a:t>LADIES BIBLE CLASS W.I.N.G.S</a:t>
            </a:r>
            <a:r>
              <a:rPr lang="en-US" altLang="en-US" sz="2100" b="1">
                <a:solidFill>
                  <a:srgbClr val="FFFFFF"/>
                </a:solidFill>
                <a:cs typeface="Arial" panose="020B0604020202020204" pitchFamily="34" charset="0"/>
              </a:rPr>
              <a:t>                                                           (Women In God’s Service) Thursday 10:00 AM – meets in the West Annex</a:t>
            </a:r>
          </a:p>
        </p:txBody>
      </p:sp>
    </p:spTree>
    <p:extLst>
      <p:ext uri="{BB962C8B-B14F-4D97-AF65-F5344CB8AC3E}">
        <p14:creationId xmlns:p14="http://schemas.microsoft.com/office/powerpoint/2010/main" val="779310734"/>
      </p:ext>
    </p:extLst>
  </p:cSld>
  <p:clrMapOvr>
    <a:masterClrMapping/>
  </p:clrMapOvr>
  <p:transition spd="slow"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3</a:t>
            </a:r>
          </a:p>
        </p:txBody>
      </p:sp>
    </p:spTree>
    <p:extLst>
      <p:ext uri="{BB962C8B-B14F-4D97-AF65-F5344CB8AC3E}">
        <p14:creationId xmlns:p14="http://schemas.microsoft.com/office/powerpoint/2010/main" val="46864790"/>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- 4.1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5456656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- 4.2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22676723"/>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91243732"/>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227 - There Is A Habitation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623608596"/>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235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277347875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29686015"/>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36744219"/>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0905104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bigstock-Five-minutes-timer-46194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4081463" y="4757738"/>
            <a:ext cx="4114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r>
              <a:rPr lang="en-US" altLang="en-US" sz="2250" b="1" i="1">
                <a:solidFill>
                  <a:srgbClr val="FF0000"/>
                </a:solidFill>
                <a:latin typeface="Tahoma" panose="020B0604030504040204" pitchFamily="34" charset="0"/>
              </a:rPr>
              <a:t>FIVE MINUTE RULE</a:t>
            </a:r>
          </a:p>
        </p:txBody>
      </p:sp>
    </p:spTree>
    <p:extLst>
      <p:ext uri="{BB962C8B-B14F-4D97-AF65-F5344CB8AC3E}">
        <p14:creationId xmlns:p14="http://schemas.microsoft.com/office/powerpoint/2010/main" val="1162961227"/>
      </p:ext>
    </p:extLst>
  </p:cSld>
  <p:clrMapOvr>
    <a:masterClrMapping/>
  </p:clrMapOvr>
  <p:transition spd="slow" advClick="0" advTm="6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232574051"/>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16786419"/>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7768172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81852091"/>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96083242"/>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85227944"/>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65296758"/>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28896767"/>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3</a:t>
            </a:r>
          </a:p>
        </p:txBody>
      </p:sp>
    </p:spTree>
    <p:extLst>
      <p:ext uri="{BB962C8B-B14F-4D97-AF65-F5344CB8AC3E}">
        <p14:creationId xmlns:p14="http://schemas.microsoft.com/office/powerpoint/2010/main" val="2356056089"/>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- 4.1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3999746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919476"/>
      </p:ext>
    </p:extLst>
  </p:cSld>
  <p:clrMapOvr>
    <a:masterClrMapping/>
  </p:clrMapOvr>
  <p:transition spd="slow" advClick="0" advTm="6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- 4.2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1187483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25635042"/>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179 - Lead Me To Calvary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981594641"/>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151219-rememb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44296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Image result for eating the Lord's Suppe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1"/>
            <a:ext cx="12192000" cy="70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3824289" y="3943350"/>
            <a:ext cx="45434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b="1">
                <a:solidFill>
                  <a:srgbClr val="FFFFFF"/>
                </a:solidFill>
                <a:cs typeface="Arial" panose="020B0604020202020204" pitchFamily="34" charset="0"/>
              </a:rPr>
              <a:t>“As often as you eat this bread and drink this cup, you proclaim the Lord’s death….”                                         1 Corinthians 11:26</a:t>
            </a:r>
          </a:p>
        </p:txBody>
      </p:sp>
    </p:spTree>
    <p:extLst>
      <p:ext uri="{BB962C8B-B14F-4D97-AF65-F5344CB8AC3E}">
        <p14:creationId xmlns:p14="http://schemas.microsoft.com/office/powerpoint/2010/main" val="380933292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86748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727814010"/>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97645445"/>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3277914622"/>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7367883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439948"/>
      </p:ext>
    </p:extLst>
  </p:cSld>
  <p:clrMapOvr>
    <a:masterClrMapping/>
  </p:clrMapOvr>
  <p:transition advClick="0" advTm="6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724906071"/>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85678245"/>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06988651"/>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660499878"/>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269 - Nothing But The Blood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720239791"/>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515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2866953991"/>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88105576"/>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99974317"/>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6595027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8069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- 1.4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21612629"/>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749143009"/>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08468361"/>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25918899"/>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3253234798"/>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12462357"/>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730175167"/>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56510424"/>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- 2.4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07248155"/>
      </p:ext>
    </p:extLst>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683 - Sing And Be Happy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0425266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rtical Lexicon design template">
  <a:themeElements>
    <a:clrScheme name="Vertical Lexicon design template 8">
      <a:dk1>
        <a:srgbClr val="808080"/>
      </a:dk1>
      <a:lt1>
        <a:srgbClr val="EAEAEA"/>
      </a:lt1>
      <a:dk2>
        <a:srgbClr val="336699"/>
      </a:dk2>
      <a:lt2>
        <a:srgbClr val="FFFFFF"/>
      </a:lt2>
      <a:accent1>
        <a:srgbClr val="00CC99"/>
      </a:accent1>
      <a:accent2>
        <a:srgbClr val="3333CC"/>
      </a:accent2>
      <a:accent3>
        <a:srgbClr val="ADB8CA"/>
      </a:accent3>
      <a:accent4>
        <a:srgbClr val="C8C8C8"/>
      </a:accent4>
      <a:accent5>
        <a:srgbClr val="AAE2CA"/>
      </a:accent5>
      <a:accent6>
        <a:srgbClr val="2D2DB9"/>
      </a:accent6>
      <a:hlink>
        <a:srgbClr val="CCCCFF"/>
      </a:hlink>
      <a:folHlink>
        <a:srgbClr val="B2B2B2"/>
      </a:folHlink>
    </a:clrScheme>
    <a:fontScheme name="Vertical Lexicon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Vertical Lexicon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ertical Lexicon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ertical Lexicon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rtical Lexicon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ertical Lexicon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rtical Lexicon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rtical Lexicon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ertical Lexicon design template 8">
        <a:dk1>
          <a:srgbClr val="808080"/>
        </a:dk1>
        <a:lt1>
          <a:srgbClr val="EAEAEA"/>
        </a:lt1>
        <a:dk2>
          <a:srgbClr val="336699"/>
        </a:dk2>
        <a:lt2>
          <a:srgbClr val="FFFFFF"/>
        </a:lt2>
        <a:accent1>
          <a:srgbClr val="00CC99"/>
        </a:accent1>
        <a:accent2>
          <a:srgbClr val="3333CC"/>
        </a:accent2>
        <a:accent3>
          <a:srgbClr val="ADB8CA"/>
        </a:accent3>
        <a:accent4>
          <a:srgbClr val="C8C8C8"/>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3685</Words>
  <Application>Microsoft Office PowerPoint</Application>
  <PresentationFormat>Widescreen</PresentationFormat>
  <Paragraphs>386</Paragraphs>
  <Slides>190</Slides>
  <Notes>11</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190</vt:i4>
      </vt:variant>
    </vt:vector>
  </HeadingPairs>
  <TitlesOfParts>
    <vt:vector size="211" baseType="lpstr">
      <vt:lpstr>Arial</vt:lpstr>
      <vt:lpstr>Arial Black</vt:lpstr>
      <vt:lpstr>Calibri</vt:lpstr>
      <vt:lpstr>Calibri Light</vt:lpstr>
      <vt:lpstr>Droid Sans</vt:lpstr>
      <vt:lpstr>inherit</vt:lpstr>
      <vt:lpstr>Lucida Sans</vt:lpstr>
      <vt:lpstr>华文细黑</vt:lpstr>
      <vt:lpstr>Tahoma</vt:lpstr>
      <vt:lpstr>Trebuchet MS</vt:lpstr>
      <vt:lpstr>Office Theme</vt:lpstr>
      <vt:lpstr>Vertical Lexicon design template</vt:lpstr>
      <vt:lpstr>2_Default Design</vt:lpstr>
      <vt:lpstr>1_Office Theme</vt:lpstr>
      <vt:lpstr>2_Office Theme</vt:lpstr>
      <vt:lpstr>3_Office Theme</vt:lpstr>
      <vt:lpstr>4_Office Theme</vt:lpstr>
      <vt:lpstr>6_Office Theme</vt:lpstr>
      <vt:lpstr>7_Office Theme</vt:lpstr>
      <vt:lpstr>9_Office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004 - Blessed Assurance - Title</vt:lpstr>
      <vt:lpstr>004 - Blessed Assurance - 1.1</vt:lpstr>
      <vt:lpstr>004 - Blessed Assurance - 1.2</vt:lpstr>
      <vt:lpstr>004 - Blessed Assurance - 3.1</vt:lpstr>
      <vt:lpstr>004 - Blessed Assurance - 3.2</vt:lpstr>
      <vt:lpstr>004 - Blessed Assurance - C.1</vt:lpstr>
      <vt:lpstr>004 - Blessed Assurance - C.2</vt:lpstr>
      <vt:lpstr>PowerPoint Presentation</vt:lpstr>
      <vt:lpstr>PowerPoint Presentation</vt:lpstr>
      <vt:lpstr>PowerPoint Presentation</vt:lpstr>
      <vt:lpstr>PowerPoint Presentation</vt:lpstr>
      <vt:lpstr>574 - The Gloryland Way - Title</vt:lpstr>
      <vt:lpstr>574 - The Gloryland Way - 1.1</vt:lpstr>
      <vt:lpstr>574 - The Gloryland Way - 1.2</vt:lpstr>
      <vt:lpstr>574 - The Gloryland Way - C.1</vt:lpstr>
      <vt:lpstr>574 - The Gloryland Way - C.2</vt:lpstr>
      <vt:lpstr>574 - The Gloryland Way - C.3</vt:lpstr>
      <vt:lpstr>574 - The Gloryland Way - 2.1</vt:lpstr>
      <vt:lpstr>574 - The Gloryland Way - 2.2</vt:lpstr>
      <vt:lpstr>574 - The Gloryland Way - C.1</vt:lpstr>
      <vt:lpstr>574 - The Gloryland Way - C.2</vt:lpstr>
      <vt:lpstr>574 - The Gloryland Way - C.3</vt:lpstr>
      <vt:lpstr>574 - The Gloryland Way - 3.1</vt:lpstr>
      <vt:lpstr>574 - The Gloryland Way - 3.2</vt:lpstr>
      <vt:lpstr>574 - The Gloryland Way - C.1</vt:lpstr>
      <vt:lpstr>574 - The Gloryland Way - C.2</vt:lpstr>
      <vt:lpstr>574 - The Gloryland Way - C.3</vt:lpstr>
      <vt:lpstr>PowerPoint Presentation</vt:lpstr>
      <vt:lpstr>227 - There Is A Habitation - Title</vt:lpstr>
      <vt:lpstr>227 - There Is A Habitation - 1.1</vt:lpstr>
      <vt:lpstr>227 - There Is A Habitation - 1.2</vt:lpstr>
      <vt:lpstr>227 - There Is A Habitation - C.1</vt:lpstr>
      <vt:lpstr>227 - There Is A Habitation - C.2</vt:lpstr>
      <vt:lpstr>227 - There Is A Habitation - 2.1</vt:lpstr>
      <vt:lpstr>227 - There Is A Habitation - 2.2</vt:lpstr>
      <vt:lpstr>227 - There Is A Habitation - C.1</vt:lpstr>
      <vt:lpstr>227 - There Is A Habitation - C.2</vt:lpstr>
      <vt:lpstr>227 - There Is A Habitation - 3.1</vt:lpstr>
      <vt:lpstr>227 - There Is A Habitation - 3.2</vt:lpstr>
      <vt:lpstr>227 - There Is A Habitation - C.1</vt:lpstr>
      <vt:lpstr>227 - There Is A Habitation - C.2</vt:lpstr>
      <vt:lpstr>227 - There Is A Habitation - 4.1</vt:lpstr>
      <vt:lpstr>227 - There Is A Habitation - 4.2</vt:lpstr>
      <vt:lpstr>227 - There Is A Habitation - C.1</vt:lpstr>
      <vt:lpstr>227 - There Is A Habitation - C.2</vt:lpstr>
      <vt:lpstr>PowerPoint Presentation</vt:lpstr>
      <vt:lpstr>179 - Lead Me To Calvary - Title</vt:lpstr>
      <vt:lpstr>179 - Lead Me To Calvary - 1.1</vt:lpstr>
      <vt:lpstr>179 - Lead Me To Calvary - 1.2</vt:lpstr>
      <vt:lpstr>179 - Lead Me To Calvary - C.1</vt:lpstr>
      <vt:lpstr>179 - Lead Me To Calvary - C.2</vt:lpstr>
      <vt:lpstr>179 - Lead Me To Calvary - 2.1</vt:lpstr>
      <vt:lpstr>179 - Lead Me To Calvary - 2.2</vt:lpstr>
      <vt:lpstr>179 - Lead Me To Calvary - C.1</vt:lpstr>
      <vt:lpstr>179 - Lead Me To Calvary - C.2</vt:lpstr>
      <vt:lpstr>179 - Lead Me To Calvary - 3.1</vt:lpstr>
      <vt:lpstr>179 - Lead Me To Calvary - 3.2</vt:lpstr>
      <vt:lpstr>179 - Lead Me To Calvary - C.1</vt:lpstr>
      <vt:lpstr>179 - Lead Me To Calvary - C.2</vt:lpstr>
      <vt:lpstr>179 - Lead Me To Calvary - 4.1</vt:lpstr>
      <vt:lpstr>179 - Lead Me To Calvary - 4.2</vt:lpstr>
      <vt:lpstr>179 - Lead Me To Calvary - C.1</vt:lpstr>
      <vt:lpstr>179 - Lead Me To Calvary - C.2</vt:lpstr>
      <vt:lpstr>PowerPoint Presentation</vt:lpstr>
      <vt:lpstr>PowerPoint Presentation</vt:lpstr>
      <vt:lpstr>PowerPoint Presentation</vt:lpstr>
      <vt:lpstr>269 - Nothing But The Blood - Title</vt:lpstr>
      <vt:lpstr>269 - Nothing But The Blood - 1.1</vt:lpstr>
      <vt:lpstr>269 - Nothing But The Blood - 1.2</vt:lpstr>
      <vt:lpstr>269 - Nothing But The Blood - 2.1</vt:lpstr>
      <vt:lpstr>269 - Nothing But The Blood - 2.2</vt:lpstr>
      <vt:lpstr>269 - Nothing But The Blood - 3.1</vt:lpstr>
      <vt:lpstr>269 - Nothing But The Blood - 3.2</vt:lpstr>
      <vt:lpstr>269 - Nothing But The Blood - C.1</vt:lpstr>
      <vt:lpstr>269 - Nothing But The Blood - C.2</vt:lpstr>
      <vt:lpstr>PowerPoint Presentation</vt:lpstr>
      <vt:lpstr>683 - Sing And Be Happy - Title</vt:lpstr>
      <vt:lpstr>683 - Sing And Be Happy - 1.1</vt:lpstr>
      <vt:lpstr>683 - Sing And Be Happy - 1.2</vt:lpstr>
      <vt:lpstr>683 - Sing And Be Happy - 1.3</vt:lpstr>
      <vt:lpstr>683 - Sing And Be Happy - 1.4</vt:lpstr>
      <vt:lpstr>683 - Sing And Be Happy - C.1</vt:lpstr>
      <vt:lpstr>683 - Sing And Be Happy - C.2</vt:lpstr>
      <vt:lpstr>683 - Sing And Be Happy - C.3</vt:lpstr>
      <vt:lpstr>683 - Sing And Be Happy - C.4</vt:lpstr>
      <vt:lpstr>683 - Sing And Be Happy - 2.1</vt:lpstr>
      <vt:lpstr>683 - Sing And Be Happy - 2.2</vt:lpstr>
      <vt:lpstr>683 - Sing And Be Happy - 2.3</vt:lpstr>
      <vt:lpstr>683 - Sing And Be Happy - 2.4</vt:lpstr>
      <vt:lpstr>683 - Sing And Be Happy - C.1</vt:lpstr>
      <vt:lpstr>683 - Sing And Be Happy - C.2</vt:lpstr>
      <vt:lpstr>683 - Sing And Be Happy - C.3</vt:lpstr>
      <vt:lpstr>683 - Sing And Be Happy - C.4</vt:lpstr>
      <vt:lpstr>683 - Sing And Be Happy - 3.1</vt:lpstr>
      <vt:lpstr>683 - Sing And Be Happy - 3.2</vt:lpstr>
      <vt:lpstr>683 - Sing And Be Happy - 3.3</vt:lpstr>
      <vt:lpstr>683 - Sing And Be Happy - 3.4</vt:lpstr>
      <vt:lpstr>683 - Sing And Be Happy - C.1</vt:lpstr>
      <vt:lpstr>683 - Sing And Be Happy - C.2</vt:lpstr>
      <vt:lpstr>683 - Sing And Be Happy - C.3</vt:lpstr>
      <vt:lpstr>683 - Sing And Be Happy - 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322 - Bring Christ Your Broken Life - Title</vt:lpstr>
      <vt:lpstr>322 - Bring Christ Your Broken Life - 1.1</vt:lpstr>
      <vt:lpstr>322 - Bring Christ Your Broken Life - 1.2</vt:lpstr>
      <vt:lpstr>322 - Bring Christ Your Broken Life - 2.1</vt:lpstr>
      <vt:lpstr>322 - Bring Christ Your Broken Life - 2.2</vt:lpstr>
      <vt:lpstr>322 - Bring Christ Your Broken Life - 3.1</vt:lpstr>
      <vt:lpstr>322 - Bring Christ Your Broken Life - 3.2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29</cp:revision>
  <dcterms:created xsi:type="dcterms:W3CDTF">2021-06-22T13:35:00Z</dcterms:created>
  <dcterms:modified xsi:type="dcterms:W3CDTF">2021-06-27T18:50:35Z</dcterms:modified>
</cp:coreProperties>
</file>