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 id="308" r:id="rId53"/>
    <p:sldId id="309" r:id="rId5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5" autoAdjust="0"/>
    <p:restoredTop sz="94660"/>
  </p:normalViewPr>
  <p:slideViewPr>
    <p:cSldViewPr snapToGrid="0">
      <p:cViewPr varScale="1">
        <p:scale>
          <a:sx n="85" d="100"/>
          <a:sy n="85" d="100"/>
        </p:scale>
        <p:origin x="9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098" name="Freeform 2"/>
          <p:cNvSpPr>
            <a:spLocks/>
          </p:cNvSpPr>
          <p:nvPr/>
        </p:nvSpPr>
        <p:spPr bwMode="auto">
          <a:xfrm>
            <a:off x="2218267" y="3327400"/>
            <a:ext cx="9973733" cy="3087688"/>
          </a:xfrm>
          <a:custGeom>
            <a:avLst/>
            <a:gdLst>
              <a:gd name="T0" fmla="*/ 104 w 4712"/>
              <a:gd name="T1" fmla="*/ 1944 h 1945"/>
              <a:gd name="T2" fmla="*/ 144 w 4712"/>
              <a:gd name="T3" fmla="*/ 1912 h 1945"/>
              <a:gd name="T4" fmla="*/ 1320 w 4712"/>
              <a:gd name="T5" fmla="*/ 1568 h 1945"/>
              <a:gd name="T6" fmla="*/ 2000 w 4712"/>
              <a:gd name="T7" fmla="*/ 1264 h 1945"/>
              <a:gd name="T8" fmla="*/ 2104 w 4712"/>
              <a:gd name="T9" fmla="*/ 1208 h 1945"/>
              <a:gd name="T10" fmla="*/ 2312 w 4712"/>
              <a:gd name="T11" fmla="*/ 1056 h 1945"/>
              <a:gd name="T12" fmla="*/ 2416 w 4712"/>
              <a:gd name="T13" fmla="*/ 936 h 1945"/>
              <a:gd name="T14" fmla="*/ 2464 w 4712"/>
              <a:gd name="T15" fmla="*/ 824 h 1945"/>
              <a:gd name="T16" fmla="*/ 3376 w 4712"/>
              <a:gd name="T17" fmla="*/ 504 h 1945"/>
              <a:gd name="T18" fmla="*/ 3648 w 4712"/>
              <a:gd name="T19" fmla="*/ 496 h 1945"/>
              <a:gd name="T20" fmla="*/ 4160 w 4712"/>
              <a:gd name="T21" fmla="*/ 400 h 1945"/>
              <a:gd name="T22" fmla="*/ 4416 w 4712"/>
              <a:gd name="T23" fmla="*/ 304 h 1945"/>
              <a:gd name="T24" fmla="*/ 4472 w 4712"/>
              <a:gd name="T25" fmla="*/ 296 h 1945"/>
              <a:gd name="T26" fmla="*/ 4711 w 4712"/>
              <a:gd name="T27" fmla="*/ 224 h 1945"/>
              <a:gd name="T28" fmla="*/ 4711 w 4712"/>
              <a:gd name="T29" fmla="*/ 0 h 1945"/>
              <a:gd name="T30" fmla="*/ 2440 w 4712"/>
              <a:gd name="T31" fmla="*/ 768 h 1945"/>
              <a:gd name="T32" fmla="*/ 2232 w 4712"/>
              <a:gd name="T33" fmla="*/ 760 h 1945"/>
              <a:gd name="T34" fmla="*/ 1784 w 4712"/>
              <a:gd name="T35" fmla="*/ 808 h 1945"/>
              <a:gd name="T36" fmla="*/ 1600 w 4712"/>
              <a:gd name="T37" fmla="*/ 848 h 1945"/>
              <a:gd name="T38" fmla="*/ 760 w 4712"/>
              <a:gd name="T39" fmla="*/ 1056 h 1945"/>
              <a:gd name="T40" fmla="*/ 0 w 4712"/>
              <a:gd name="T41" fmla="*/ 1288 h 1945"/>
              <a:gd name="T42" fmla="*/ 104 w 4712"/>
              <a:gd name="T43" fmla="*/ 1384 h 1945"/>
              <a:gd name="T44" fmla="*/ 104 w 4712"/>
              <a:gd name="T45" fmla="*/ 1944 h 19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12" h="1945">
                <a:moveTo>
                  <a:pt x="104" y="1944"/>
                </a:moveTo>
                <a:lnTo>
                  <a:pt x="144" y="1912"/>
                </a:lnTo>
                <a:lnTo>
                  <a:pt x="1320" y="1568"/>
                </a:lnTo>
                <a:lnTo>
                  <a:pt x="2000" y="1264"/>
                </a:lnTo>
                <a:lnTo>
                  <a:pt x="2104" y="1208"/>
                </a:lnTo>
                <a:lnTo>
                  <a:pt x="2312" y="1056"/>
                </a:lnTo>
                <a:lnTo>
                  <a:pt x="2416" y="936"/>
                </a:lnTo>
                <a:lnTo>
                  <a:pt x="2464" y="824"/>
                </a:lnTo>
                <a:lnTo>
                  <a:pt x="3376" y="504"/>
                </a:lnTo>
                <a:lnTo>
                  <a:pt x="3648" y="496"/>
                </a:lnTo>
                <a:lnTo>
                  <a:pt x="4160" y="400"/>
                </a:lnTo>
                <a:lnTo>
                  <a:pt x="4416" y="304"/>
                </a:lnTo>
                <a:lnTo>
                  <a:pt x="4472" y="296"/>
                </a:lnTo>
                <a:lnTo>
                  <a:pt x="4711" y="224"/>
                </a:lnTo>
                <a:lnTo>
                  <a:pt x="4711" y="0"/>
                </a:lnTo>
                <a:lnTo>
                  <a:pt x="2440" y="768"/>
                </a:lnTo>
                <a:lnTo>
                  <a:pt x="2232" y="760"/>
                </a:lnTo>
                <a:lnTo>
                  <a:pt x="1784" y="808"/>
                </a:lnTo>
                <a:lnTo>
                  <a:pt x="1600" y="848"/>
                </a:lnTo>
                <a:lnTo>
                  <a:pt x="760" y="1056"/>
                </a:lnTo>
                <a:lnTo>
                  <a:pt x="0" y="1288"/>
                </a:lnTo>
                <a:lnTo>
                  <a:pt x="104" y="1384"/>
                </a:lnTo>
                <a:lnTo>
                  <a:pt x="104" y="1944"/>
                </a:lnTo>
              </a:path>
            </a:pathLst>
          </a:custGeom>
          <a:solidFill>
            <a:srgbClr val="000000">
              <a:alpha val="50000"/>
            </a:srgbClr>
          </a:soli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fontAlgn="base">
              <a:spcBef>
                <a:spcPct val="0"/>
              </a:spcBef>
              <a:spcAft>
                <a:spcPct val="0"/>
              </a:spcAft>
            </a:pPr>
            <a:endParaRPr lang="en-US" sz="2400" b="1">
              <a:solidFill>
                <a:srgbClr val="FFFFFF"/>
              </a:solidFill>
              <a:latin typeface="Tahoma" panose="020B0604030504040204" pitchFamily="34" charset="0"/>
            </a:endParaRPr>
          </a:p>
        </p:txBody>
      </p:sp>
      <p:grpSp>
        <p:nvGrpSpPr>
          <p:cNvPr id="4099" name="Group 3"/>
          <p:cNvGrpSpPr>
            <a:grpSpLocks/>
          </p:cNvGrpSpPr>
          <p:nvPr/>
        </p:nvGrpSpPr>
        <p:grpSpPr bwMode="auto">
          <a:xfrm>
            <a:off x="165100" y="165100"/>
            <a:ext cx="3295651" cy="6400800"/>
            <a:chOff x="78" y="104"/>
            <a:chExt cx="1557" cy="4032"/>
          </a:xfrm>
        </p:grpSpPr>
        <p:grpSp>
          <p:nvGrpSpPr>
            <p:cNvPr id="4100" name="Group 4"/>
            <p:cNvGrpSpPr>
              <a:grpSpLocks/>
            </p:cNvGrpSpPr>
            <p:nvPr/>
          </p:nvGrpSpPr>
          <p:grpSpPr bwMode="auto">
            <a:xfrm>
              <a:off x="78" y="3089"/>
              <a:ext cx="1097" cy="1047"/>
              <a:chOff x="78" y="3089"/>
              <a:chExt cx="1097" cy="1047"/>
            </a:xfrm>
          </p:grpSpPr>
          <p:sp>
            <p:nvSpPr>
              <p:cNvPr id="4101" name="Rectangle 5"/>
              <p:cNvSpPr>
                <a:spLocks noChangeArrowheads="1"/>
              </p:cNvSpPr>
              <p:nvPr/>
            </p:nvSpPr>
            <p:spPr bwMode="auto">
              <a:xfrm>
                <a:off x="82" y="3476"/>
                <a:ext cx="1085" cy="513"/>
              </a:xfrm>
              <a:prstGeom prst="rect">
                <a:avLst/>
              </a:prstGeom>
              <a:gradFill rotWithShape="0">
                <a:gsLst>
                  <a:gs pos="0">
                    <a:srgbClr val="590000"/>
                  </a:gs>
                  <a:gs pos="50000">
                    <a:schemeClr val="bg1"/>
                  </a:gs>
                  <a:gs pos="100000">
                    <a:srgbClr val="590000"/>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fontAlgn="base">
                  <a:spcBef>
                    <a:spcPct val="0"/>
                  </a:spcBef>
                  <a:spcAft>
                    <a:spcPct val="0"/>
                  </a:spcAft>
                </a:pPr>
                <a:endParaRPr lang="en-US" sz="2400" b="1">
                  <a:solidFill>
                    <a:srgbClr val="FFFFFF"/>
                  </a:solidFill>
                  <a:latin typeface="Tahoma" panose="020B0604030504040204" pitchFamily="34" charset="0"/>
                </a:endParaRPr>
              </a:p>
            </p:txBody>
          </p:sp>
          <p:sp>
            <p:nvSpPr>
              <p:cNvPr id="4102" name="Oval 6"/>
              <p:cNvSpPr>
                <a:spLocks noChangeArrowheads="1"/>
              </p:cNvSpPr>
              <p:nvPr/>
            </p:nvSpPr>
            <p:spPr bwMode="auto">
              <a:xfrm>
                <a:off x="87" y="3826"/>
                <a:ext cx="1084" cy="310"/>
              </a:xfrm>
              <a:prstGeom prst="ellipse">
                <a:avLst/>
              </a:prstGeom>
              <a:gradFill rotWithShape="0">
                <a:gsLst>
                  <a:gs pos="0">
                    <a:srgbClr val="590000"/>
                  </a:gs>
                  <a:gs pos="50000">
                    <a:schemeClr val="bg1"/>
                  </a:gs>
                  <a:gs pos="100000">
                    <a:srgbClr val="590000"/>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fontAlgn="base">
                  <a:spcBef>
                    <a:spcPct val="0"/>
                  </a:spcBef>
                  <a:spcAft>
                    <a:spcPct val="0"/>
                  </a:spcAft>
                </a:pPr>
                <a:endParaRPr lang="en-US" sz="2400" b="1">
                  <a:solidFill>
                    <a:srgbClr val="FFFFFF"/>
                  </a:solidFill>
                  <a:latin typeface="Tahoma" panose="020B0604030504040204" pitchFamily="34" charset="0"/>
                </a:endParaRPr>
              </a:p>
            </p:txBody>
          </p:sp>
          <p:sp>
            <p:nvSpPr>
              <p:cNvPr id="4103" name="Oval 7"/>
              <p:cNvSpPr>
                <a:spLocks noChangeArrowheads="1"/>
              </p:cNvSpPr>
              <p:nvPr/>
            </p:nvSpPr>
            <p:spPr bwMode="auto">
              <a:xfrm>
                <a:off x="90" y="3350"/>
                <a:ext cx="1085" cy="209"/>
              </a:xfrm>
              <a:prstGeom prst="ellipse">
                <a:avLst/>
              </a:prstGeom>
              <a:gradFill rotWithShape="0">
                <a:gsLst>
                  <a:gs pos="0">
                    <a:srgbClr val="590000"/>
                  </a:gs>
                  <a:gs pos="50000">
                    <a:schemeClr val="bg1"/>
                  </a:gs>
                  <a:gs pos="100000">
                    <a:srgbClr val="590000"/>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fontAlgn="base">
                  <a:spcBef>
                    <a:spcPct val="0"/>
                  </a:spcBef>
                  <a:spcAft>
                    <a:spcPct val="0"/>
                  </a:spcAft>
                </a:pPr>
                <a:endParaRPr lang="en-US" sz="2400" b="1">
                  <a:solidFill>
                    <a:srgbClr val="FFFFFF"/>
                  </a:solidFill>
                  <a:latin typeface="Tahoma" panose="020B0604030504040204" pitchFamily="34" charset="0"/>
                </a:endParaRPr>
              </a:p>
            </p:txBody>
          </p:sp>
          <p:sp>
            <p:nvSpPr>
              <p:cNvPr id="4104" name="AutoShape 8"/>
              <p:cNvSpPr>
                <a:spLocks noChangeArrowheads="1"/>
              </p:cNvSpPr>
              <p:nvPr/>
            </p:nvSpPr>
            <p:spPr bwMode="auto">
              <a:xfrm flipV="1">
                <a:off x="78" y="3191"/>
                <a:ext cx="1089" cy="255"/>
              </a:xfrm>
              <a:custGeom>
                <a:avLst/>
                <a:gdLst>
                  <a:gd name="G0" fmla="+- 5399 0 0"/>
                  <a:gd name="G1" fmla="+- 21600 0 5399"/>
                  <a:gd name="G2" fmla="*/ 5399 1 2"/>
                  <a:gd name="G3" fmla="+- 21600 0 G2"/>
                  <a:gd name="G4" fmla="+/ 5399 21600 2"/>
                  <a:gd name="G5" fmla="+/ G1 0 2"/>
                  <a:gd name="G6" fmla="*/ 21600 21600 5399"/>
                  <a:gd name="G7" fmla="*/ G6 1 2"/>
                  <a:gd name="G8" fmla="+- 21600 0 G7"/>
                  <a:gd name="G9" fmla="*/ 21600 1 2"/>
                  <a:gd name="G10" fmla="+- 5399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399" y="21600"/>
                    </a:lnTo>
                    <a:lnTo>
                      <a:pt x="16201" y="21600"/>
                    </a:lnTo>
                    <a:lnTo>
                      <a:pt x="21600" y="0"/>
                    </a:lnTo>
                    <a:close/>
                  </a:path>
                </a:pathLst>
              </a:custGeom>
              <a:gradFill rotWithShape="0">
                <a:gsLst>
                  <a:gs pos="0">
                    <a:srgbClr val="590000"/>
                  </a:gs>
                  <a:gs pos="50000">
                    <a:schemeClr val="bg1"/>
                  </a:gs>
                  <a:gs pos="100000">
                    <a:srgbClr val="590000"/>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fontAlgn="base">
                  <a:spcBef>
                    <a:spcPct val="0"/>
                  </a:spcBef>
                  <a:spcAft>
                    <a:spcPct val="0"/>
                  </a:spcAft>
                </a:pPr>
                <a:endParaRPr lang="en-US" sz="2400" b="1">
                  <a:solidFill>
                    <a:srgbClr val="FFFFFF"/>
                  </a:solidFill>
                  <a:latin typeface="Tahoma" panose="020B0604030504040204" pitchFamily="34" charset="0"/>
                </a:endParaRPr>
              </a:p>
            </p:txBody>
          </p:sp>
          <p:sp>
            <p:nvSpPr>
              <p:cNvPr id="4105" name="Freeform 9"/>
              <p:cNvSpPr>
                <a:spLocks/>
              </p:cNvSpPr>
              <p:nvPr/>
            </p:nvSpPr>
            <p:spPr bwMode="auto">
              <a:xfrm>
                <a:off x="168" y="3221"/>
                <a:ext cx="281" cy="863"/>
              </a:xfrm>
              <a:custGeom>
                <a:avLst/>
                <a:gdLst>
                  <a:gd name="T0" fmla="*/ 171 w 281"/>
                  <a:gd name="T1" fmla="*/ 0 h 863"/>
                  <a:gd name="T2" fmla="*/ 0 w 281"/>
                  <a:gd name="T3" fmla="*/ 241 h 863"/>
                  <a:gd name="T4" fmla="*/ 0 w 281"/>
                  <a:gd name="T5" fmla="*/ 818 h 863"/>
                  <a:gd name="T6" fmla="*/ 90 w 281"/>
                  <a:gd name="T7" fmla="*/ 844 h 863"/>
                  <a:gd name="T8" fmla="*/ 153 w 281"/>
                  <a:gd name="T9" fmla="*/ 853 h 863"/>
                  <a:gd name="T10" fmla="*/ 230 w 281"/>
                  <a:gd name="T11" fmla="*/ 862 h 863"/>
                  <a:gd name="T12" fmla="*/ 230 w 281"/>
                  <a:gd name="T13" fmla="*/ 294 h 863"/>
                  <a:gd name="T14" fmla="*/ 280 w 281"/>
                  <a:gd name="T15" fmla="*/ 21 h 863"/>
                  <a:gd name="T16" fmla="*/ 256 w 281"/>
                  <a:gd name="T17" fmla="*/ 21 h 863"/>
                  <a:gd name="T18" fmla="*/ 204 w 281"/>
                  <a:gd name="T19" fmla="*/ 13 h 863"/>
                  <a:gd name="T20" fmla="*/ 171 w 281"/>
                  <a:gd name="T21" fmla="*/ 0 h 8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81" h="863">
                    <a:moveTo>
                      <a:pt x="171" y="0"/>
                    </a:moveTo>
                    <a:lnTo>
                      <a:pt x="0" y="241"/>
                    </a:lnTo>
                    <a:lnTo>
                      <a:pt x="0" y="818"/>
                    </a:lnTo>
                    <a:lnTo>
                      <a:pt x="90" y="844"/>
                    </a:lnTo>
                    <a:lnTo>
                      <a:pt x="153" y="853"/>
                    </a:lnTo>
                    <a:lnTo>
                      <a:pt x="230" y="862"/>
                    </a:lnTo>
                    <a:lnTo>
                      <a:pt x="230" y="294"/>
                    </a:lnTo>
                    <a:lnTo>
                      <a:pt x="280" y="21"/>
                    </a:lnTo>
                    <a:lnTo>
                      <a:pt x="256" y="21"/>
                    </a:lnTo>
                    <a:lnTo>
                      <a:pt x="204" y="13"/>
                    </a:lnTo>
                    <a:lnTo>
                      <a:pt x="171" y="0"/>
                    </a:lnTo>
                  </a:path>
                </a:pathLst>
              </a:custGeom>
              <a:gradFill rotWithShape="0">
                <a:gsLst>
                  <a:gs pos="0">
                    <a:srgbClr val="590000"/>
                  </a:gs>
                  <a:gs pos="50000">
                    <a:schemeClr val="bg1"/>
                  </a:gs>
                  <a:gs pos="100000">
                    <a:srgbClr val="590000"/>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fontAlgn="base">
                  <a:spcBef>
                    <a:spcPct val="0"/>
                  </a:spcBef>
                  <a:spcAft>
                    <a:spcPct val="0"/>
                  </a:spcAft>
                </a:pPr>
                <a:endParaRPr lang="en-US" sz="2400" b="1">
                  <a:solidFill>
                    <a:srgbClr val="FFFFFF"/>
                  </a:solidFill>
                  <a:latin typeface="Tahoma" panose="020B0604030504040204" pitchFamily="34" charset="0"/>
                </a:endParaRPr>
              </a:p>
            </p:txBody>
          </p:sp>
          <p:sp>
            <p:nvSpPr>
              <p:cNvPr id="4106" name="Oval 10"/>
              <p:cNvSpPr>
                <a:spLocks noChangeArrowheads="1"/>
              </p:cNvSpPr>
              <p:nvPr/>
            </p:nvSpPr>
            <p:spPr bwMode="auto">
              <a:xfrm>
                <a:off x="106" y="3350"/>
                <a:ext cx="1038" cy="189"/>
              </a:xfrm>
              <a:prstGeom prst="ellipse">
                <a:avLst/>
              </a:prstGeom>
              <a:solidFill>
                <a:srgbClr val="000000">
                  <a:alpha val="50000"/>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fontAlgn="base">
                  <a:spcBef>
                    <a:spcPct val="0"/>
                  </a:spcBef>
                  <a:spcAft>
                    <a:spcPct val="0"/>
                  </a:spcAft>
                </a:pPr>
                <a:endParaRPr lang="en-US" sz="2400" b="1">
                  <a:solidFill>
                    <a:srgbClr val="FFFFFF"/>
                  </a:solidFill>
                  <a:latin typeface="Tahoma" panose="020B0604030504040204" pitchFamily="34" charset="0"/>
                </a:endParaRPr>
              </a:p>
            </p:txBody>
          </p:sp>
          <p:sp>
            <p:nvSpPr>
              <p:cNvPr id="4107" name="Freeform 11"/>
              <p:cNvSpPr>
                <a:spLocks/>
              </p:cNvSpPr>
              <p:nvPr/>
            </p:nvSpPr>
            <p:spPr bwMode="auto">
              <a:xfrm>
                <a:off x="223" y="3261"/>
                <a:ext cx="132" cy="801"/>
              </a:xfrm>
              <a:custGeom>
                <a:avLst/>
                <a:gdLst>
                  <a:gd name="T0" fmla="*/ 0 w 132"/>
                  <a:gd name="T1" fmla="*/ 254 h 801"/>
                  <a:gd name="T2" fmla="*/ 0 w 132"/>
                  <a:gd name="T3" fmla="*/ 795 h 801"/>
                  <a:gd name="T4" fmla="*/ 40 w 132"/>
                  <a:gd name="T5" fmla="*/ 800 h 801"/>
                  <a:gd name="T6" fmla="*/ 40 w 132"/>
                  <a:gd name="T7" fmla="*/ 263 h 801"/>
                  <a:gd name="T8" fmla="*/ 131 w 132"/>
                  <a:gd name="T9" fmla="*/ 8 h 801"/>
                  <a:gd name="T10" fmla="*/ 114 w 132"/>
                  <a:gd name="T11" fmla="*/ 0 h 801"/>
                  <a:gd name="T12" fmla="*/ 0 w 132"/>
                  <a:gd name="T13" fmla="*/ 254 h 801"/>
                </a:gdLst>
                <a:ahLst/>
                <a:cxnLst>
                  <a:cxn ang="0">
                    <a:pos x="T0" y="T1"/>
                  </a:cxn>
                  <a:cxn ang="0">
                    <a:pos x="T2" y="T3"/>
                  </a:cxn>
                  <a:cxn ang="0">
                    <a:pos x="T4" y="T5"/>
                  </a:cxn>
                  <a:cxn ang="0">
                    <a:pos x="T6" y="T7"/>
                  </a:cxn>
                  <a:cxn ang="0">
                    <a:pos x="T8" y="T9"/>
                  </a:cxn>
                  <a:cxn ang="0">
                    <a:pos x="T10" y="T11"/>
                  </a:cxn>
                  <a:cxn ang="0">
                    <a:pos x="T12" y="T13"/>
                  </a:cxn>
                </a:cxnLst>
                <a:rect l="0" t="0" r="r" b="b"/>
                <a:pathLst>
                  <a:path w="132" h="801">
                    <a:moveTo>
                      <a:pt x="0" y="254"/>
                    </a:moveTo>
                    <a:lnTo>
                      <a:pt x="0" y="795"/>
                    </a:lnTo>
                    <a:lnTo>
                      <a:pt x="40" y="800"/>
                    </a:lnTo>
                    <a:lnTo>
                      <a:pt x="40" y="263"/>
                    </a:lnTo>
                    <a:lnTo>
                      <a:pt x="131" y="8"/>
                    </a:lnTo>
                    <a:lnTo>
                      <a:pt x="114" y="0"/>
                    </a:lnTo>
                    <a:lnTo>
                      <a:pt x="0" y="254"/>
                    </a:lnTo>
                  </a:path>
                </a:pathLst>
              </a:custGeom>
              <a:gradFill rotWithShape="0">
                <a:gsLst>
                  <a:gs pos="0">
                    <a:schemeClr val="bg1"/>
                  </a:gs>
                  <a:gs pos="50000">
                    <a:srgbClr val="FFFFFF"/>
                  </a:gs>
                  <a:gs pos="100000">
                    <a:schemeClr val="bg1"/>
                  </a:gs>
                </a:gsLst>
                <a:lin ang="540000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fontAlgn="base">
                  <a:spcBef>
                    <a:spcPct val="0"/>
                  </a:spcBef>
                  <a:spcAft>
                    <a:spcPct val="0"/>
                  </a:spcAft>
                </a:pPr>
                <a:endParaRPr lang="en-US" sz="2400" b="1">
                  <a:solidFill>
                    <a:srgbClr val="FFFFFF"/>
                  </a:solidFill>
                  <a:latin typeface="Tahoma" panose="020B0604030504040204" pitchFamily="34" charset="0"/>
                </a:endParaRPr>
              </a:p>
            </p:txBody>
          </p:sp>
          <p:sp>
            <p:nvSpPr>
              <p:cNvPr id="4108" name="Freeform 12"/>
              <p:cNvSpPr>
                <a:spLocks/>
              </p:cNvSpPr>
              <p:nvPr/>
            </p:nvSpPr>
            <p:spPr bwMode="auto">
              <a:xfrm>
                <a:off x="914" y="3239"/>
                <a:ext cx="245" cy="797"/>
              </a:xfrm>
              <a:custGeom>
                <a:avLst/>
                <a:gdLst>
                  <a:gd name="T0" fmla="*/ 244 w 245"/>
                  <a:gd name="T1" fmla="*/ 224 h 797"/>
                  <a:gd name="T2" fmla="*/ 244 w 245"/>
                  <a:gd name="T3" fmla="*/ 765 h 797"/>
                  <a:gd name="T4" fmla="*/ 203 w 245"/>
                  <a:gd name="T5" fmla="*/ 796 h 797"/>
                  <a:gd name="T6" fmla="*/ 203 w 245"/>
                  <a:gd name="T7" fmla="*/ 233 h 797"/>
                  <a:gd name="T8" fmla="*/ 0 w 245"/>
                  <a:gd name="T9" fmla="*/ 8 h 797"/>
                  <a:gd name="T10" fmla="*/ 18 w 245"/>
                  <a:gd name="T11" fmla="*/ 0 h 797"/>
                  <a:gd name="T12" fmla="*/ 244 w 245"/>
                  <a:gd name="T13" fmla="*/ 224 h 797"/>
                </a:gdLst>
                <a:ahLst/>
                <a:cxnLst>
                  <a:cxn ang="0">
                    <a:pos x="T0" y="T1"/>
                  </a:cxn>
                  <a:cxn ang="0">
                    <a:pos x="T2" y="T3"/>
                  </a:cxn>
                  <a:cxn ang="0">
                    <a:pos x="T4" y="T5"/>
                  </a:cxn>
                  <a:cxn ang="0">
                    <a:pos x="T6" y="T7"/>
                  </a:cxn>
                  <a:cxn ang="0">
                    <a:pos x="T8" y="T9"/>
                  </a:cxn>
                  <a:cxn ang="0">
                    <a:pos x="T10" y="T11"/>
                  </a:cxn>
                  <a:cxn ang="0">
                    <a:pos x="T12" y="T13"/>
                  </a:cxn>
                </a:cxnLst>
                <a:rect l="0" t="0" r="r" b="b"/>
                <a:pathLst>
                  <a:path w="245" h="797">
                    <a:moveTo>
                      <a:pt x="244" y="224"/>
                    </a:moveTo>
                    <a:lnTo>
                      <a:pt x="244" y="765"/>
                    </a:lnTo>
                    <a:lnTo>
                      <a:pt x="203" y="796"/>
                    </a:lnTo>
                    <a:lnTo>
                      <a:pt x="203" y="233"/>
                    </a:lnTo>
                    <a:lnTo>
                      <a:pt x="0" y="8"/>
                    </a:lnTo>
                    <a:lnTo>
                      <a:pt x="18" y="0"/>
                    </a:lnTo>
                    <a:lnTo>
                      <a:pt x="244" y="224"/>
                    </a:lnTo>
                  </a:path>
                </a:pathLst>
              </a:custGeom>
              <a:solidFill>
                <a:schemeClr val="bg1"/>
              </a:soli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fontAlgn="base">
                  <a:spcBef>
                    <a:spcPct val="0"/>
                  </a:spcBef>
                  <a:spcAft>
                    <a:spcPct val="0"/>
                  </a:spcAft>
                </a:pPr>
                <a:endParaRPr lang="en-US" sz="2400" b="1">
                  <a:solidFill>
                    <a:srgbClr val="FFFFFF"/>
                  </a:solidFill>
                  <a:latin typeface="Tahoma" panose="020B0604030504040204" pitchFamily="34" charset="0"/>
                </a:endParaRPr>
              </a:p>
            </p:txBody>
          </p:sp>
          <p:grpSp>
            <p:nvGrpSpPr>
              <p:cNvPr id="4109" name="Group 13"/>
              <p:cNvGrpSpPr>
                <a:grpSpLocks/>
              </p:cNvGrpSpPr>
              <p:nvPr/>
            </p:nvGrpSpPr>
            <p:grpSpPr bwMode="auto">
              <a:xfrm>
                <a:off x="294" y="3089"/>
                <a:ext cx="665" cy="185"/>
                <a:chOff x="294" y="3089"/>
                <a:chExt cx="665" cy="185"/>
              </a:xfrm>
            </p:grpSpPr>
            <p:sp>
              <p:nvSpPr>
                <p:cNvPr id="4110" name="Oval 14"/>
                <p:cNvSpPr>
                  <a:spLocks noChangeArrowheads="1"/>
                </p:cNvSpPr>
                <p:nvPr/>
              </p:nvSpPr>
              <p:spPr bwMode="auto">
                <a:xfrm>
                  <a:off x="294" y="3089"/>
                  <a:ext cx="665" cy="185"/>
                </a:xfrm>
                <a:prstGeom prst="ellipse">
                  <a:avLst/>
                </a:prstGeom>
                <a:gradFill rotWithShape="0">
                  <a:gsLst>
                    <a:gs pos="0">
                      <a:srgbClr val="590000"/>
                    </a:gs>
                    <a:gs pos="50000">
                      <a:schemeClr val="bg1"/>
                    </a:gs>
                    <a:gs pos="100000">
                      <a:srgbClr val="590000"/>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fontAlgn="base">
                    <a:spcBef>
                      <a:spcPct val="0"/>
                    </a:spcBef>
                    <a:spcAft>
                      <a:spcPct val="0"/>
                    </a:spcAft>
                  </a:pPr>
                  <a:endParaRPr lang="en-US" sz="2400" b="1">
                    <a:solidFill>
                      <a:srgbClr val="FFFFFF"/>
                    </a:solidFill>
                    <a:latin typeface="Tahoma" panose="020B0604030504040204" pitchFamily="34" charset="0"/>
                  </a:endParaRPr>
                </a:p>
              </p:txBody>
            </p:sp>
            <p:sp>
              <p:nvSpPr>
                <p:cNvPr id="4111" name="Oval 15"/>
                <p:cNvSpPr>
                  <a:spLocks noChangeArrowheads="1"/>
                </p:cNvSpPr>
                <p:nvPr/>
              </p:nvSpPr>
              <p:spPr bwMode="auto">
                <a:xfrm>
                  <a:off x="299" y="3089"/>
                  <a:ext cx="650" cy="154"/>
                </a:xfrm>
                <a:prstGeom prst="ellipse">
                  <a:avLst/>
                </a:prstGeom>
                <a:gradFill rotWithShape="0">
                  <a:gsLst>
                    <a:gs pos="0">
                      <a:srgbClr val="590000"/>
                    </a:gs>
                    <a:gs pos="50000">
                      <a:schemeClr val="bg1"/>
                    </a:gs>
                    <a:gs pos="100000">
                      <a:srgbClr val="590000"/>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fontAlgn="base">
                    <a:spcBef>
                      <a:spcPct val="0"/>
                    </a:spcBef>
                    <a:spcAft>
                      <a:spcPct val="0"/>
                    </a:spcAft>
                  </a:pPr>
                  <a:endParaRPr lang="en-US" sz="2400" b="1">
                    <a:solidFill>
                      <a:srgbClr val="FFFFFF"/>
                    </a:solidFill>
                    <a:latin typeface="Tahoma" panose="020B0604030504040204" pitchFamily="34" charset="0"/>
                  </a:endParaRPr>
                </a:p>
              </p:txBody>
            </p:sp>
            <p:sp>
              <p:nvSpPr>
                <p:cNvPr id="4112" name="Oval 16"/>
                <p:cNvSpPr>
                  <a:spLocks noChangeArrowheads="1"/>
                </p:cNvSpPr>
                <p:nvPr/>
              </p:nvSpPr>
              <p:spPr bwMode="auto">
                <a:xfrm>
                  <a:off x="355" y="3111"/>
                  <a:ext cx="554" cy="99"/>
                </a:xfrm>
                <a:prstGeom prst="ellipse">
                  <a:avLst/>
                </a:prstGeom>
                <a:gradFill rotWithShape="0">
                  <a:gsLst>
                    <a:gs pos="0">
                      <a:srgbClr val="590000"/>
                    </a:gs>
                    <a:gs pos="50000">
                      <a:schemeClr val="bg1"/>
                    </a:gs>
                    <a:gs pos="100000">
                      <a:srgbClr val="590000"/>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fontAlgn="base">
                    <a:spcBef>
                      <a:spcPct val="0"/>
                    </a:spcBef>
                    <a:spcAft>
                      <a:spcPct val="0"/>
                    </a:spcAft>
                  </a:pPr>
                  <a:endParaRPr lang="en-US" sz="2400" b="1">
                    <a:solidFill>
                      <a:srgbClr val="FFFFFF"/>
                    </a:solidFill>
                    <a:latin typeface="Tahoma" panose="020B0604030504040204" pitchFamily="34" charset="0"/>
                  </a:endParaRPr>
                </a:p>
              </p:txBody>
            </p:sp>
          </p:grpSp>
          <p:sp>
            <p:nvSpPr>
              <p:cNvPr id="4113" name="Freeform 17"/>
              <p:cNvSpPr>
                <a:spLocks/>
              </p:cNvSpPr>
              <p:nvPr/>
            </p:nvSpPr>
            <p:spPr bwMode="auto">
              <a:xfrm>
                <a:off x="123" y="3464"/>
                <a:ext cx="322" cy="76"/>
              </a:xfrm>
              <a:custGeom>
                <a:avLst/>
                <a:gdLst>
                  <a:gd name="T0" fmla="*/ 0 w 322"/>
                  <a:gd name="T1" fmla="*/ 0 h 76"/>
                  <a:gd name="T2" fmla="*/ 49 w 322"/>
                  <a:gd name="T3" fmla="*/ 30 h 76"/>
                  <a:gd name="T4" fmla="*/ 85 w 322"/>
                  <a:gd name="T5" fmla="*/ 44 h 76"/>
                  <a:gd name="T6" fmla="*/ 153 w 322"/>
                  <a:gd name="T7" fmla="*/ 61 h 76"/>
                  <a:gd name="T8" fmla="*/ 212 w 322"/>
                  <a:gd name="T9" fmla="*/ 70 h 76"/>
                  <a:gd name="T10" fmla="*/ 275 w 322"/>
                  <a:gd name="T11" fmla="*/ 75 h 76"/>
                  <a:gd name="T12" fmla="*/ 321 w 322"/>
                  <a:gd name="T13" fmla="*/ 70 h 76"/>
                  <a:gd name="T14" fmla="*/ 248 w 322"/>
                  <a:gd name="T15" fmla="*/ 61 h 76"/>
                  <a:gd name="T16" fmla="*/ 171 w 322"/>
                  <a:gd name="T17" fmla="*/ 44 h 76"/>
                  <a:gd name="T18" fmla="*/ 94 w 322"/>
                  <a:gd name="T19" fmla="*/ 22 h 76"/>
                  <a:gd name="T20" fmla="*/ 31 w 322"/>
                  <a:gd name="T21" fmla="*/ 4 h 76"/>
                  <a:gd name="T22" fmla="*/ 0 w 322"/>
                  <a:gd name="T23" fmla="*/ 0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22" h="76">
                    <a:moveTo>
                      <a:pt x="0" y="0"/>
                    </a:moveTo>
                    <a:lnTo>
                      <a:pt x="49" y="30"/>
                    </a:lnTo>
                    <a:lnTo>
                      <a:pt x="85" y="44"/>
                    </a:lnTo>
                    <a:lnTo>
                      <a:pt x="153" y="61"/>
                    </a:lnTo>
                    <a:lnTo>
                      <a:pt x="212" y="70"/>
                    </a:lnTo>
                    <a:lnTo>
                      <a:pt x="275" y="75"/>
                    </a:lnTo>
                    <a:lnTo>
                      <a:pt x="321" y="70"/>
                    </a:lnTo>
                    <a:lnTo>
                      <a:pt x="248" y="61"/>
                    </a:lnTo>
                    <a:lnTo>
                      <a:pt x="171" y="44"/>
                    </a:lnTo>
                    <a:lnTo>
                      <a:pt x="94" y="22"/>
                    </a:lnTo>
                    <a:lnTo>
                      <a:pt x="31" y="4"/>
                    </a:lnTo>
                    <a:lnTo>
                      <a:pt x="0" y="0"/>
                    </a:lnTo>
                  </a:path>
                </a:pathLst>
              </a:custGeom>
              <a:gradFill rotWithShape="0">
                <a:gsLst>
                  <a:gs pos="0">
                    <a:schemeClr val="bg1"/>
                  </a:gs>
                  <a:gs pos="50000">
                    <a:srgbClr val="FFFFFF"/>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fontAlgn="base">
                  <a:spcBef>
                    <a:spcPct val="0"/>
                  </a:spcBef>
                  <a:spcAft>
                    <a:spcPct val="0"/>
                  </a:spcAft>
                </a:pPr>
                <a:endParaRPr lang="en-US" sz="2400" b="1">
                  <a:solidFill>
                    <a:srgbClr val="FFFFFF"/>
                  </a:solidFill>
                  <a:latin typeface="Tahoma" panose="020B0604030504040204" pitchFamily="34" charset="0"/>
                </a:endParaRPr>
              </a:p>
            </p:txBody>
          </p:sp>
          <p:sp>
            <p:nvSpPr>
              <p:cNvPr id="4114" name="Freeform 18"/>
              <p:cNvSpPr>
                <a:spLocks/>
              </p:cNvSpPr>
              <p:nvPr/>
            </p:nvSpPr>
            <p:spPr bwMode="auto">
              <a:xfrm>
                <a:off x="715" y="3091"/>
                <a:ext cx="181" cy="49"/>
              </a:xfrm>
              <a:custGeom>
                <a:avLst/>
                <a:gdLst>
                  <a:gd name="T0" fmla="*/ 0 w 181"/>
                  <a:gd name="T1" fmla="*/ 0 h 49"/>
                  <a:gd name="T2" fmla="*/ 85 w 181"/>
                  <a:gd name="T3" fmla="*/ 8 h 49"/>
                  <a:gd name="T4" fmla="*/ 139 w 181"/>
                  <a:gd name="T5" fmla="*/ 21 h 49"/>
                  <a:gd name="T6" fmla="*/ 180 w 181"/>
                  <a:gd name="T7" fmla="*/ 34 h 49"/>
                  <a:gd name="T8" fmla="*/ 166 w 181"/>
                  <a:gd name="T9" fmla="*/ 48 h 49"/>
                  <a:gd name="T10" fmla="*/ 126 w 181"/>
                  <a:gd name="T11" fmla="*/ 30 h 49"/>
                  <a:gd name="T12" fmla="*/ 67 w 181"/>
                  <a:gd name="T13" fmla="*/ 17 h 49"/>
                  <a:gd name="T14" fmla="*/ 9 w 181"/>
                  <a:gd name="T15" fmla="*/ 17 h 49"/>
                  <a:gd name="T16" fmla="*/ 0 w 181"/>
                  <a:gd name="T17" fmla="*/ 0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1" h="49">
                    <a:moveTo>
                      <a:pt x="0" y="0"/>
                    </a:moveTo>
                    <a:lnTo>
                      <a:pt x="85" y="8"/>
                    </a:lnTo>
                    <a:lnTo>
                      <a:pt x="139" y="21"/>
                    </a:lnTo>
                    <a:lnTo>
                      <a:pt x="180" y="34"/>
                    </a:lnTo>
                    <a:lnTo>
                      <a:pt x="166" y="48"/>
                    </a:lnTo>
                    <a:lnTo>
                      <a:pt x="126" y="30"/>
                    </a:lnTo>
                    <a:lnTo>
                      <a:pt x="67" y="17"/>
                    </a:lnTo>
                    <a:lnTo>
                      <a:pt x="9" y="17"/>
                    </a:lnTo>
                    <a:lnTo>
                      <a:pt x="0" y="0"/>
                    </a:lnTo>
                  </a:path>
                </a:pathLst>
              </a:custGeom>
              <a:gradFill rotWithShape="0">
                <a:gsLst>
                  <a:gs pos="0">
                    <a:schemeClr val="bg1"/>
                  </a:gs>
                  <a:gs pos="50000">
                    <a:srgbClr val="FFFFFF"/>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fontAlgn="base">
                  <a:spcBef>
                    <a:spcPct val="0"/>
                  </a:spcBef>
                  <a:spcAft>
                    <a:spcPct val="0"/>
                  </a:spcAft>
                </a:pPr>
                <a:endParaRPr lang="en-US" sz="2400" b="1">
                  <a:solidFill>
                    <a:srgbClr val="FFFFFF"/>
                  </a:solidFill>
                  <a:latin typeface="Tahoma" panose="020B0604030504040204" pitchFamily="34" charset="0"/>
                </a:endParaRPr>
              </a:p>
            </p:txBody>
          </p:sp>
          <p:sp>
            <p:nvSpPr>
              <p:cNvPr id="4115" name="Freeform 19"/>
              <p:cNvSpPr>
                <a:spLocks/>
              </p:cNvSpPr>
              <p:nvPr/>
            </p:nvSpPr>
            <p:spPr bwMode="auto">
              <a:xfrm>
                <a:off x="842" y="3342"/>
                <a:ext cx="181" cy="49"/>
              </a:xfrm>
              <a:custGeom>
                <a:avLst/>
                <a:gdLst>
                  <a:gd name="T0" fmla="*/ 0 w 181"/>
                  <a:gd name="T1" fmla="*/ 0 h 49"/>
                  <a:gd name="T2" fmla="*/ 85 w 181"/>
                  <a:gd name="T3" fmla="*/ 8 h 49"/>
                  <a:gd name="T4" fmla="*/ 139 w 181"/>
                  <a:gd name="T5" fmla="*/ 21 h 49"/>
                  <a:gd name="T6" fmla="*/ 180 w 181"/>
                  <a:gd name="T7" fmla="*/ 34 h 49"/>
                  <a:gd name="T8" fmla="*/ 166 w 181"/>
                  <a:gd name="T9" fmla="*/ 48 h 49"/>
                  <a:gd name="T10" fmla="*/ 126 w 181"/>
                  <a:gd name="T11" fmla="*/ 30 h 49"/>
                  <a:gd name="T12" fmla="*/ 67 w 181"/>
                  <a:gd name="T13" fmla="*/ 17 h 49"/>
                  <a:gd name="T14" fmla="*/ 9 w 181"/>
                  <a:gd name="T15" fmla="*/ 17 h 49"/>
                  <a:gd name="T16" fmla="*/ 0 w 181"/>
                  <a:gd name="T17" fmla="*/ 0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1" h="49">
                    <a:moveTo>
                      <a:pt x="0" y="0"/>
                    </a:moveTo>
                    <a:lnTo>
                      <a:pt x="85" y="8"/>
                    </a:lnTo>
                    <a:lnTo>
                      <a:pt x="139" y="21"/>
                    </a:lnTo>
                    <a:lnTo>
                      <a:pt x="180" y="34"/>
                    </a:lnTo>
                    <a:lnTo>
                      <a:pt x="166" y="48"/>
                    </a:lnTo>
                    <a:lnTo>
                      <a:pt x="126" y="30"/>
                    </a:lnTo>
                    <a:lnTo>
                      <a:pt x="67" y="17"/>
                    </a:lnTo>
                    <a:lnTo>
                      <a:pt x="9" y="17"/>
                    </a:lnTo>
                    <a:lnTo>
                      <a:pt x="0" y="0"/>
                    </a:lnTo>
                  </a:path>
                </a:pathLst>
              </a:custGeom>
              <a:gradFill rotWithShape="0">
                <a:gsLst>
                  <a:gs pos="0">
                    <a:schemeClr val="bg1"/>
                  </a:gs>
                  <a:gs pos="50000">
                    <a:srgbClr val="FFFFFF"/>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fontAlgn="base">
                  <a:spcBef>
                    <a:spcPct val="0"/>
                  </a:spcBef>
                  <a:spcAft>
                    <a:spcPct val="0"/>
                  </a:spcAft>
                </a:pPr>
                <a:endParaRPr lang="en-US" sz="2400" b="1">
                  <a:solidFill>
                    <a:srgbClr val="FFFFFF"/>
                  </a:solidFill>
                  <a:latin typeface="Tahoma" panose="020B0604030504040204" pitchFamily="34" charset="0"/>
                </a:endParaRPr>
              </a:p>
            </p:txBody>
          </p:sp>
          <p:sp>
            <p:nvSpPr>
              <p:cNvPr id="4116" name="Freeform 20"/>
              <p:cNvSpPr>
                <a:spLocks/>
              </p:cNvSpPr>
              <p:nvPr/>
            </p:nvSpPr>
            <p:spPr bwMode="auto">
              <a:xfrm>
                <a:off x="322" y="3175"/>
                <a:ext cx="181" cy="49"/>
              </a:xfrm>
              <a:custGeom>
                <a:avLst/>
                <a:gdLst>
                  <a:gd name="T0" fmla="*/ 180 w 181"/>
                  <a:gd name="T1" fmla="*/ 48 h 49"/>
                  <a:gd name="T2" fmla="*/ 94 w 181"/>
                  <a:gd name="T3" fmla="*/ 39 h 49"/>
                  <a:gd name="T4" fmla="*/ 40 w 181"/>
                  <a:gd name="T5" fmla="*/ 26 h 49"/>
                  <a:gd name="T6" fmla="*/ 0 w 181"/>
                  <a:gd name="T7" fmla="*/ 13 h 49"/>
                  <a:gd name="T8" fmla="*/ 13 w 181"/>
                  <a:gd name="T9" fmla="*/ 0 h 49"/>
                  <a:gd name="T10" fmla="*/ 54 w 181"/>
                  <a:gd name="T11" fmla="*/ 17 h 49"/>
                  <a:gd name="T12" fmla="*/ 112 w 181"/>
                  <a:gd name="T13" fmla="*/ 30 h 49"/>
                  <a:gd name="T14" fmla="*/ 171 w 181"/>
                  <a:gd name="T15" fmla="*/ 30 h 49"/>
                  <a:gd name="T16" fmla="*/ 180 w 181"/>
                  <a:gd name="T17" fmla="*/ 48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1" h="49">
                    <a:moveTo>
                      <a:pt x="180" y="48"/>
                    </a:moveTo>
                    <a:lnTo>
                      <a:pt x="94" y="39"/>
                    </a:lnTo>
                    <a:lnTo>
                      <a:pt x="40" y="26"/>
                    </a:lnTo>
                    <a:lnTo>
                      <a:pt x="0" y="13"/>
                    </a:lnTo>
                    <a:lnTo>
                      <a:pt x="13" y="0"/>
                    </a:lnTo>
                    <a:lnTo>
                      <a:pt x="54" y="17"/>
                    </a:lnTo>
                    <a:lnTo>
                      <a:pt x="112" y="30"/>
                    </a:lnTo>
                    <a:lnTo>
                      <a:pt x="171" y="30"/>
                    </a:lnTo>
                    <a:lnTo>
                      <a:pt x="180" y="48"/>
                    </a:lnTo>
                  </a:path>
                </a:pathLst>
              </a:custGeom>
              <a:gradFill rotWithShape="0">
                <a:gsLst>
                  <a:gs pos="0">
                    <a:schemeClr val="bg1"/>
                  </a:gs>
                  <a:gs pos="50000">
                    <a:srgbClr val="FFFFFF"/>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fontAlgn="base">
                  <a:spcBef>
                    <a:spcPct val="0"/>
                  </a:spcBef>
                  <a:spcAft>
                    <a:spcPct val="0"/>
                  </a:spcAft>
                </a:pPr>
                <a:endParaRPr lang="en-US" sz="2400" b="1">
                  <a:solidFill>
                    <a:srgbClr val="FFFFFF"/>
                  </a:solidFill>
                  <a:latin typeface="Tahoma" panose="020B0604030504040204" pitchFamily="34" charset="0"/>
                </a:endParaRPr>
              </a:p>
            </p:txBody>
          </p:sp>
          <p:sp>
            <p:nvSpPr>
              <p:cNvPr id="4117" name="Freeform 21"/>
              <p:cNvSpPr>
                <a:spLocks/>
              </p:cNvSpPr>
              <p:nvPr/>
            </p:nvSpPr>
            <p:spPr bwMode="auto">
              <a:xfrm>
                <a:off x="516" y="3274"/>
                <a:ext cx="200" cy="230"/>
              </a:xfrm>
              <a:custGeom>
                <a:avLst/>
                <a:gdLst>
                  <a:gd name="T0" fmla="*/ 104 w 200"/>
                  <a:gd name="T1" fmla="*/ 4 h 230"/>
                  <a:gd name="T2" fmla="*/ 199 w 200"/>
                  <a:gd name="T3" fmla="*/ 0 h 230"/>
                  <a:gd name="T4" fmla="*/ 162 w 200"/>
                  <a:gd name="T5" fmla="*/ 79 h 230"/>
                  <a:gd name="T6" fmla="*/ 144 w 200"/>
                  <a:gd name="T7" fmla="*/ 127 h 230"/>
                  <a:gd name="T8" fmla="*/ 117 w 200"/>
                  <a:gd name="T9" fmla="*/ 171 h 230"/>
                  <a:gd name="T10" fmla="*/ 104 w 200"/>
                  <a:gd name="T11" fmla="*/ 229 h 230"/>
                  <a:gd name="T12" fmla="*/ 0 w 200"/>
                  <a:gd name="T13" fmla="*/ 229 h 230"/>
                  <a:gd name="T14" fmla="*/ 18 w 200"/>
                  <a:gd name="T15" fmla="*/ 176 h 230"/>
                  <a:gd name="T16" fmla="*/ 63 w 200"/>
                  <a:gd name="T17" fmla="*/ 123 h 230"/>
                  <a:gd name="T18" fmla="*/ 72 w 200"/>
                  <a:gd name="T19" fmla="*/ 79 h 230"/>
                  <a:gd name="T20" fmla="*/ 90 w 200"/>
                  <a:gd name="T21" fmla="*/ 35 h 230"/>
                  <a:gd name="T22" fmla="*/ 104 w 200"/>
                  <a:gd name="T23" fmla="*/ 4 h 2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0" h="230">
                    <a:moveTo>
                      <a:pt x="104" y="4"/>
                    </a:moveTo>
                    <a:lnTo>
                      <a:pt x="199" y="0"/>
                    </a:lnTo>
                    <a:lnTo>
                      <a:pt x="162" y="79"/>
                    </a:lnTo>
                    <a:lnTo>
                      <a:pt x="144" y="127"/>
                    </a:lnTo>
                    <a:lnTo>
                      <a:pt x="117" y="171"/>
                    </a:lnTo>
                    <a:lnTo>
                      <a:pt x="104" y="229"/>
                    </a:lnTo>
                    <a:lnTo>
                      <a:pt x="0" y="229"/>
                    </a:lnTo>
                    <a:lnTo>
                      <a:pt x="18" y="176"/>
                    </a:lnTo>
                    <a:lnTo>
                      <a:pt x="63" y="123"/>
                    </a:lnTo>
                    <a:lnTo>
                      <a:pt x="72" y="79"/>
                    </a:lnTo>
                    <a:lnTo>
                      <a:pt x="90" y="35"/>
                    </a:lnTo>
                    <a:lnTo>
                      <a:pt x="104" y="4"/>
                    </a:lnTo>
                  </a:path>
                </a:pathLst>
              </a:custGeom>
              <a:gradFill rotWithShape="0">
                <a:gsLst>
                  <a:gs pos="0">
                    <a:srgbClr val="B36666"/>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fontAlgn="base">
                  <a:spcBef>
                    <a:spcPct val="0"/>
                  </a:spcBef>
                  <a:spcAft>
                    <a:spcPct val="0"/>
                  </a:spcAft>
                </a:pPr>
                <a:endParaRPr lang="en-US" sz="2400" b="1">
                  <a:solidFill>
                    <a:srgbClr val="FFFFFF"/>
                  </a:solidFill>
                  <a:latin typeface="Tahoma" panose="020B0604030504040204" pitchFamily="34" charset="0"/>
                </a:endParaRPr>
              </a:p>
            </p:txBody>
          </p:sp>
        </p:grpSp>
        <p:grpSp>
          <p:nvGrpSpPr>
            <p:cNvPr id="4118" name="Group 22"/>
            <p:cNvGrpSpPr>
              <a:grpSpLocks/>
            </p:cNvGrpSpPr>
            <p:nvPr/>
          </p:nvGrpSpPr>
          <p:grpSpPr bwMode="auto">
            <a:xfrm>
              <a:off x="630" y="104"/>
              <a:ext cx="1005" cy="3081"/>
              <a:chOff x="630" y="104"/>
              <a:chExt cx="1005" cy="3081"/>
            </a:xfrm>
          </p:grpSpPr>
          <p:sp>
            <p:nvSpPr>
              <p:cNvPr id="4119" name="Freeform 23"/>
              <p:cNvSpPr>
                <a:spLocks/>
              </p:cNvSpPr>
              <p:nvPr/>
            </p:nvSpPr>
            <p:spPr bwMode="auto">
              <a:xfrm>
                <a:off x="873" y="104"/>
                <a:ext cx="762" cy="2316"/>
              </a:xfrm>
              <a:custGeom>
                <a:avLst/>
                <a:gdLst>
                  <a:gd name="T0" fmla="*/ 598 w 762"/>
                  <a:gd name="T1" fmla="*/ 140 h 2316"/>
                  <a:gd name="T2" fmla="*/ 523 w 762"/>
                  <a:gd name="T3" fmla="*/ 358 h 2316"/>
                  <a:gd name="T4" fmla="*/ 440 w 762"/>
                  <a:gd name="T5" fmla="*/ 644 h 2316"/>
                  <a:gd name="T6" fmla="*/ 354 w 762"/>
                  <a:gd name="T7" fmla="*/ 916 h 2316"/>
                  <a:gd name="T8" fmla="*/ 257 w 762"/>
                  <a:gd name="T9" fmla="*/ 1286 h 2316"/>
                  <a:gd name="T10" fmla="*/ 130 w 762"/>
                  <a:gd name="T11" fmla="*/ 1703 h 2316"/>
                  <a:gd name="T12" fmla="*/ 51 w 762"/>
                  <a:gd name="T13" fmla="*/ 2079 h 2316"/>
                  <a:gd name="T14" fmla="*/ 15 w 762"/>
                  <a:gd name="T15" fmla="*/ 2224 h 2316"/>
                  <a:gd name="T16" fmla="*/ 0 w 762"/>
                  <a:gd name="T17" fmla="*/ 2315 h 2316"/>
                  <a:gd name="T18" fmla="*/ 63 w 762"/>
                  <a:gd name="T19" fmla="*/ 2264 h 2316"/>
                  <a:gd name="T20" fmla="*/ 268 w 762"/>
                  <a:gd name="T21" fmla="*/ 2103 h 2316"/>
                  <a:gd name="T22" fmla="*/ 124 w 762"/>
                  <a:gd name="T23" fmla="*/ 2084 h 2316"/>
                  <a:gd name="T24" fmla="*/ 286 w 762"/>
                  <a:gd name="T25" fmla="*/ 2088 h 2316"/>
                  <a:gd name="T26" fmla="*/ 313 w 762"/>
                  <a:gd name="T27" fmla="*/ 2040 h 2316"/>
                  <a:gd name="T28" fmla="*/ 135 w 762"/>
                  <a:gd name="T29" fmla="*/ 2042 h 2316"/>
                  <a:gd name="T30" fmla="*/ 322 w 762"/>
                  <a:gd name="T31" fmla="*/ 2022 h 2316"/>
                  <a:gd name="T32" fmla="*/ 372 w 762"/>
                  <a:gd name="T33" fmla="*/ 1941 h 2316"/>
                  <a:gd name="T34" fmla="*/ 162 w 762"/>
                  <a:gd name="T35" fmla="*/ 1945 h 2316"/>
                  <a:gd name="T36" fmla="*/ 379 w 762"/>
                  <a:gd name="T37" fmla="*/ 1923 h 2316"/>
                  <a:gd name="T38" fmla="*/ 426 w 762"/>
                  <a:gd name="T39" fmla="*/ 1837 h 2316"/>
                  <a:gd name="T40" fmla="*/ 480 w 762"/>
                  <a:gd name="T41" fmla="*/ 1712 h 2316"/>
                  <a:gd name="T42" fmla="*/ 526 w 762"/>
                  <a:gd name="T43" fmla="*/ 1569 h 2316"/>
                  <a:gd name="T44" fmla="*/ 246 w 762"/>
                  <a:gd name="T45" fmla="*/ 1587 h 2316"/>
                  <a:gd name="T46" fmla="*/ 530 w 762"/>
                  <a:gd name="T47" fmla="*/ 1545 h 2316"/>
                  <a:gd name="T48" fmla="*/ 546 w 762"/>
                  <a:gd name="T49" fmla="*/ 1497 h 2316"/>
                  <a:gd name="T50" fmla="*/ 284 w 762"/>
                  <a:gd name="T51" fmla="*/ 1530 h 2316"/>
                  <a:gd name="T52" fmla="*/ 557 w 762"/>
                  <a:gd name="T53" fmla="*/ 1475 h 2316"/>
                  <a:gd name="T54" fmla="*/ 602 w 762"/>
                  <a:gd name="T55" fmla="*/ 1308 h 2316"/>
                  <a:gd name="T56" fmla="*/ 372 w 762"/>
                  <a:gd name="T57" fmla="*/ 1358 h 2316"/>
                  <a:gd name="T58" fmla="*/ 611 w 762"/>
                  <a:gd name="T59" fmla="*/ 1277 h 2316"/>
                  <a:gd name="T60" fmla="*/ 636 w 762"/>
                  <a:gd name="T61" fmla="*/ 1204 h 2316"/>
                  <a:gd name="T62" fmla="*/ 381 w 762"/>
                  <a:gd name="T63" fmla="*/ 1283 h 2316"/>
                  <a:gd name="T64" fmla="*/ 639 w 762"/>
                  <a:gd name="T65" fmla="*/ 1182 h 2316"/>
                  <a:gd name="T66" fmla="*/ 654 w 762"/>
                  <a:gd name="T67" fmla="*/ 1127 h 2316"/>
                  <a:gd name="T68" fmla="*/ 695 w 762"/>
                  <a:gd name="T69" fmla="*/ 958 h 2316"/>
                  <a:gd name="T70" fmla="*/ 503 w 762"/>
                  <a:gd name="T71" fmla="*/ 1042 h 2316"/>
                  <a:gd name="T72" fmla="*/ 700 w 762"/>
                  <a:gd name="T73" fmla="*/ 923 h 2316"/>
                  <a:gd name="T74" fmla="*/ 758 w 762"/>
                  <a:gd name="T75" fmla="*/ 679 h 2316"/>
                  <a:gd name="T76" fmla="*/ 541 w 762"/>
                  <a:gd name="T77" fmla="*/ 743 h 2316"/>
                  <a:gd name="T78" fmla="*/ 758 w 762"/>
                  <a:gd name="T79" fmla="*/ 655 h 2316"/>
                  <a:gd name="T80" fmla="*/ 758 w 762"/>
                  <a:gd name="T81" fmla="*/ 479 h 2316"/>
                  <a:gd name="T82" fmla="*/ 575 w 762"/>
                  <a:gd name="T83" fmla="*/ 560 h 2316"/>
                  <a:gd name="T84" fmla="*/ 761 w 762"/>
                  <a:gd name="T85" fmla="*/ 433 h 2316"/>
                  <a:gd name="T86" fmla="*/ 761 w 762"/>
                  <a:gd name="T87" fmla="*/ 261 h 2316"/>
                  <a:gd name="T88" fmla="*/ 727 w 762"/>
                  <a:gd name="T89" fmla="*/ 149 h 2316"/>
                  <a:gd name="T90" fmla="*/ 661 w 762"/>
                  <a:gd name="T91" fmla="*/ 0 h 2316"/>
                  <a:gd name="T92" fmla="*/ 598 w 762"/>
                  <a:gd name="T93" fmla="*/ 140 h 2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762" h="2316">
                    <a:moveTo>
                      <a:pt x="598" y="140"/>
                    </a:moveTo>
                    <a:lnTo>
                      <a:pt x="523" y="358"/>
                    </a:lnTo>
                    <a:lnTo>
                      <a:pt x="440" y="644"/>
                    </a:lnTo>
                    <a:lnTo>
                      <a:pt x="354" y="916"/>
                    </a:lnTo>
                    <a:lnTo>
                      <a:pt x="257" y="1286"/>
                    </a:lnTo>
                    <a:lnTo>
                      <a:pt x="130" y="1703"/>
                    </a:lnTo>
                    <a:lnTo>
                      <a:pt x="51" y="2079"/>
                    </a:lnTo>
                    <a:lnTo>
                      <a:pt x="15" y="2224"/>
                    </a:lnTo>
                    <a:lnTo>
                      <a:pt x="0" y="2315"/>
                    </a:lnTo>
                    <a:lnTo>
                      <a:pt x="63" y="2264"/>
                    </a:lnTo>
                    <a:lnTo>
                      <a:pt x="268" y="2103"/>
                    </a:lnTo>
                    <a:lnTo>
                      <a:pt x="124" y="2084"/>
                    </a:lnTo>
                    <a:lnTo>
                      <a:pt x="286" y="2088"/>
                    </a:lnTo>
                    <a:lnTo>
                      <a:pt x="313" y="2040"/>
                    </a:lnTo>
                    <a:lnTo>
                      <a:pt x="135" y="2042"/>
                    </a:lnTo>
                    <a:lnTo>
                      <a:pt x="322" y="2022"/>
                    </a:lnTo>
                    <a:lnTo>
                      <a:pt x="372" y="1941"/>
                    </a:lnTo>
                    <a:lnTo>
                      <a:pt x="162" y="1945"/>
                    </a:lnTo>
                    <a:lnTo>
                      <a:pt x="379" y="1923"/>
                    </a:lnTo>
                    <a:lnTo>
                      <a:pt x="426" y="1837"/>
                    </a:lnTo>
                    <a:lnTo>
                      <a:pt x="480" y="1712"/>
                    </a:lnTo>
                    <a:lnTo>
                      <a:pt x="526" y="1569"/>
                    </a:lnTo>
                    <a:lnTo>
                      <a:pt x="246" y="1587"/>
                    </a:lnTo>
                    <a:lnTo>
                      <a:pt x="530" y="1545"/>
                    </a:lnTo>
                    <a:lnTo>
                      <a:pt x="546" y="1497"/>
                    </a:lnTo>
                    <a:lnTo>
                      <a:pt x="284" y="1530"/>
                    </a:lnTo>
                    <a:lnTo>
                      <a:pt x="557" y="1475"/>
                    </a:lnTo>
                    <a:lnTo>
                      <a:pt x="602" y="1308"/>
                    </a:lnTo>
                    <a:lnTo>
                      <a:pt x="372" y="1358"/>
                    </a:lnTo>
                    <a:lnTo>
                      <a:pt x="611" y="1277"/>
                    </a:lnTo>
                    <a:lnTo>
                      <a:pt x="636" y="1204"/>
                    </a:lnTo>
                    <a:lnTo>
                      <a:pt x="381" y="1283"/>
                    </a:lnTo>
                    <a:lnTo>
                      <a:pt x="639" y="1182"/>
                    </a:lnTo>
                    <a:lnTo>
                      <a:pt x="654" y="1127"/>
                    </a:lnTo>
                    <a:lnTo>
                      <a:pt x="695" y="958"/>
                    </a:lnTo>
                    <a:lnTo>
                      <a:pt x="503" y="1042"/>
                    </a:lnTo>
                    <a:lnTo>
                      <a:pt x="700" y="923"/>
                    </a:lnTo>
                    <a:lnTo>
                      <a:pt x="758" y="679"/>
                    </a:lnTo>
                    <a:lnTo>
                      <a:pt x="541" y="743"/>
                    </a:lnTo>
                    <a:lnTo>
                      <a:pt x="758" y="655"/>
                    </a:lnTo>
                    <a:lnTo>
                      <a:pt x="758" y="479"/>
                    </a:lnTo>
                    <a:lnTo>
                      <a:pt x="575" y="560"/>
                    </a:lnTo>
                    <a:lnTo>
                      <a:pt x="761" y="433"/>
                    </a:lnTo>
                    <a:lnTo>
                      <a:pt x="761" y="261"/>
                    </a:lnTo>
                    <a:lnTo>
                      <a:pt x="727" y="149"/>
                    </a:lnTo>
                    <a:lnTo>
                      <a:pt x="661" y="0"/>
                    </a:lnTo>
                    <a:lnTo>
                      <a:pt x="598" y="140"/>
                    </a:lnTo>
                  </a:path>
                </a:pathLst>
              </a:custGeom>
              <a:gradFill rotWithShape="0">
                <a:gsLst>
                  <a:gs pos="0">
                    <a:srgbClr val="A64C4C"/>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fontAlgn="base">
                  <a:spcBef>
                    <a:spcPct val="0"/>
                  </a:spcBef>
                  <a:spcAft>
                    <a:spcPct val="0"/>
                  </a:spcAft>
                </a:pPr>
                <a:endParaRPr lang="en-US" sz="2400" b="1">
                  <a:solidFill>
                    <a:srgbClr val="FFFFFF"/>
                  </a:solidFill>
                  <a:latin typeface="Tahoma" panose="020B0604030504040204" pitchFamily="34" charset="0"/>
                </a:endParaRPr>
              </a:p>
            </p:txBody>
          </p:sp>
          <p:sp>
            <p:nvSpPr>
              <p:cNvPr id="4120" name="Freeform 24"/>
              <p:cNvSpPr>
                <a:spLocks/>
              </p:cNvSpPr>
              <p:nvPr/>
            </p:nvSpPr>
            <p:spPr bwMode="auto">
              <a:xfrm>
                <a:off x="630" y="114"/>
                <a:ext cx="915" cy="3071"/>
              </a:xfrm>
              <a:custGeom>
                <a:avLst/>
                <a:gdLst>
                  <a:gd name="T0" fmla="*/ 0 w 915"/>
                  <a:gd name="T1" fmla="*/ 3070 h 3071"/>
                  <a:gd name="T2" fmla="*/ 372 w 915"/>
                  <a:gd name="T3" fmla="*/ 1696 h 3071"/>
                  <a:gd name="T4" fmla="*/ 432 w 915"/>
                  <a:gd name="T5" fmla="*/ 1458 h 3071"/>
                  <a:gd name="T6" fmla="*/ 484 w 915"/>
                  <a:gd name="T7" fmla="*/ 1276 h 3071"/>
                  <a:gd name="T8" fmla="*/ 570 w 915"/>
                  <a:gd name="T9" fmla="*/ 982 h 3071"/>
                  <a:gd name="T10" fmla="*/ 670 w 915"/>
                  <a:gd name="T11" fmla="*/ 658 h 3071"/>
                  <a:gd name="T12" fmla="*/ 782 w 915"/>
                  <a:gd name="T13" fmla="*/ 316 h 3071"/>
                  <a:gd name="T14" fmla="*/ 844 w 915"/>
                  <a:gd name="T15" fmla="*/ 144 h 3071"/>
                  <a:gd name="T16" fmla="*/ 888 w 915"/>
                  <a:gd name="T17" fmla="*/ 42 h 3071"/>
                  <a:gd name="T18" fmla="*/ 914 w 915"/>
                  <a:gd name="T19" fmla="*/ 0 h 3071"/>
                  <a:gd name="T20" fmla="*/ 866 w 915"/>
                  <a:gd name="T21" fmla="*/ 116 h 3071"/>
                  <a:gd name="T22" fmla="*/ 806 w 915"/>
                  <a:gd name="T23" fmla="*/ 296 h 3071"/>
                  <a:gd name="T24" fmla="*/ 520 w 915"/>
                  <a:gd name="T25" fmla="*/ 1230 h 3071"/>
                  <a:gd name="T26" fmla="*/ 442 w 915"/>
                  <a:gd name="T27" fmla="*/ 1518 h 3071"/>
                  <a:gd name="T28" fmla="*/ 378 w 915"/>
                  <a:gd name="T29" fmla="*/ 1774 h 3071"/>
                  <a:gd name="T30" fmla="*/ 314 w 915"/>
                  <a:gd name="T31" fmla="*/ 2028 h 3071"/>
                  <a:gd name="T32" fmla="*/ 266 w 915"/>
                  <a:gd name="T33" fmla="*/ 2238 h 3071"/>
                  <a:gd name="T34" fmla="*/ 258 w 915"/>
                  <a:gd name="T35" fmla="*/ 2294 h 3071"/>
                  <a:gd name="T36" fmla="*/ 186 w 915"/>
                  <a:gd name="T37" fmla="*/ 2558 h 3071"/>
                  <a:gd name="T38" fmla="*/ 50 w 915"/>
                  <a:gd name="T39" fmla="*/ 3070 h 3071"/>
                  <a:gd name="T40" fmla="*/ 0 w 915"/>
                  <a:gd name="T41" fmla="*/ 3070 h 30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15" h="3071">
                    <a:moveTo>
                      <a:pt x="0" y="3070"/>
                    </a:moveTo>
                    <a:lnTo>
                      <a:pt x="372" y="1696"/>
                    </a:lnTo>
                    <a:lnTo>
                      <a:pt x="432" y="1458"/>
                    </a:lnTo>
                    <a:lnTo>
                      <a:pt x="484" y="1276"/>
                    </a:lnTo>
                    <a:lnTo>
                      <a:pt x="570" y="982"/>
                    </a:lnTo>
                    <a:lnTo>
                      <a:pt x="670" y="658"/>
                    </a:lnTo>
                    <a:lnTo>
                      <a:pt x="782" y="316"/>
                    </a:lnTo>
                    <a:lnTo>
                      <a:pt x="844" y="144"/>
                    </a:lnTo>
                    <a:lnTo>
                      <a:pt x="888" y="42"/>
                    </a:lnTo>
                    <a:lnTo>
                      <a:pt x="914" y="0"/>
                    </a:lnTo>
                    <a:lnTo>
                      <a:pt x="866" y="116"/>
                    </a:lnTo>
                    <a:lnTo>
                      <a:pt x="806" y="296"/>
                    </a:lnTo>
                    <a:lnTo>
                      <a:pt x="520" y="1230"/>
                    </a:lnTo>
                    <a:lnTo>
                      <a:pt x="442" y="1518"/>
                    </a:lnTo>
                    <a:lnTo>
                      <a:pt x="378" y="1774"/>
                    </a:lnTo>
                    <a:lnTo>
                      <a:pt x="314" y="2028"/>
                    </a:lnTo>
                    <a:lnTo>
                      <a:pt x="266" y="2238"/>
                    </a:lnTo>
                    <a:lnTo>
                      <a:pt x="258" y="2294"/>
                    </a:lnTo>
                    <a:lnTo>
                      <a:pt x="186" y="2558"/>
                    </a:lnTo>
                    <a:lnTo>
                      <a:pt x="50" y="3070"/>
                    </a:lnTo>
                    <a:lnTo>
                      <a:pt x="0" y="3070"/>
                    </a:lnTo>
                  </a:path>
                </a:pathLst>
              </a:custGeom>
              <a:gradFill rotWithShape="0">
                <a:gsLst>
                  <a:gs pos="0">
                    <a:srgbClr val="FFFFFF"/>
                  </a:gs>
                  <a:gs pos="100000">
                    <a:schemeClr val="bg1"/>
                  </a:gs>
                </a:gsLst>
                <a:lin ang="270000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fontAlgn="base">
                  <a:spcBef>
                    <a:spcPct val="0"/>
                  </a:spcBef>
                  <a:spcAft>
                    <a:spcPct val="0"/>
                  </a:spcAft>
                </a:pPr>
                <a:endParaRPr lang="en-US" sz="2400" b="1">
                  <a:solidFill>
                    <a:srgbClr val="FFFFFF"/>
                  </a:solidFill>
                  <a:latin typeface="Tahoma" panose="020B0604030504040204" pitchFamily="34" charset="0"/>
                </a:endParaRPr>
              </a:p>
            </p:txBody>
          </p:sp>
        </p:grpSp>
      </p:grpSp>
      <p:sp>
        <p:nvSpPr>
          <p:cNvPr id="4121" name="Rectangle 25"/>
          <p:cNvSpPr>
            <a:spLocks noGrp="1" noChangeArrowheads="1"/>
          </p:cNvSpPr>
          <p:nvPr>
            <p:ph type="dt" sz="quarter" idx="2"/>
          </p:nvPr>
        </p:nvSpPr>
        <p:spPr>
          <a:xfrm>
            <a:off x="304800" y="6261100"/>
            <a:ext cx="3369733" cy="457200"/>
          </a:xfrm>
        </p:spPr>
        <p:txBody>
          <a:bodyPr/>
          <a:lstStyle>
            <a:lvl1pPr>
              <a:defRPr/>
            </a:lvl1pPr>
          </a:lstStyle>
          <a:p>
            <a:endParaRPr lang="en-US" altLang="en-US">
              <a:solidFill>
                <a:srgbClr val="FFCC66"/>
              </a:solidFill>
            </a:endParaRPr>
          </a:p>
        </p:txBody>
      </p:sp>
      <p:sp>
        <p:nvSpPr>
          <p:cNvPr id="4122" name="Rectangle 26"/>
          <p:cNvSpPr>
            <a:spLocks noGrp="1" noChangeArrowheads="1"/>
          </p:cNvSpPr>
          <p:nvPr>
            <p:ph type="ftr" sz="quarter" idx="3"/>
          </p:nvPr>
        </p:nvSpPr>
        <p:spPr>
          <a:xfrm>
            <a:off x="3901018" y="6272213"/>
            <a:ext cx="4610100" cy="457200"/>
          </a:xfrm>
        </p:spPr>
        <p:txBody>
          <a:bodyPr/>
          <a:lstStyle>
            <a:lvl1pPr>
              <a:defRPr/>
            </a:lvl1pPr>
          </a:lstStyle>
          <a:p>
            <a:endParaRPr lang="en-US" altLang="en-US">
              <a:solidFill>
                <a:srgbClr val="FFCC66"/>
              </a:solidFill>
            </a:endParaRPr>
          </a:p>
        </p:txBody>
      </p:sp>
      <p:sp>
        <p:nvSpPr>
          <p:cNvPr id="4123" name="Rectangle 27"/>
          <p:cNvSpPr>
            <a:spLocks noGrp="1" noChangeArrowheads="1"/>
          </p:cNvSpPr>
          <p:nvPr>
            <p:ph type="sldNum" sz="quarter" idx="4"/>
          </p:nvPr>
        </p:nvSpPr>
        <p:spPr>
          <a:xfrm>
            <a:off x="8737601" y="6248400"/>
            <a:ext cx="3257551" cy="457200"/>
          </a:xfrm>
        </p:spPr>
        <p:txBody>
          <a:bodyPr/>
          <a:lstStyle>
            <a:lvl1pPr>
              <a:defRPr/>
            </a:lvl1pPr>
          </a:lstStyle>
          <a:p>
            <a:endParaRPr lang="en-US" altLang="en-US">
              <a:solidFill>
                <a:srgbClr val="FFCC66"/>
              </a:solidFill>
            </a:endParaRPr>
          </a:p>
        </p:txBody>
      </p:sp>
      <p:sp>
        <p:nvSpPr>
          <p:cNvPr id="4124" name="Rectangle 28"/>
          <p:cNvSpPr>
            <a:spLocks noGrp="1" noChangeArrowheads="1"/>
          </p:cNvSpPr>
          <p:nvPr>
            <p:ph type="subTitle" sz="quarter" idx="1"/>
          </p:nvPr>
        </p:nvSpPr>
        <p:spPr>
          <a:xfrm>
            <a:off x="1828800" y="3886200"/>
            <a:ext cx="8534400" cy="1752600"/>
          </a:xfrm>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40" tIns="45720" rIns="91440" bIns="45720"/>
          <a:lstStyle>
            <a:lvl1pPr marL="0" indent="0" algn="ctr">
              <a:buFontTx/>
              <a:buNone/>
              <a:defRPr/>
            </a:lvl1pPr>
          </a:lstStyle>
          <a:p>
            <a:pPr lvl="0"/>
            <a:r>
              <a:rPr lang="en-US" altLang="en-US" noProof="0" smtClean="0"/>
              <a:t>Click to edit Master subtitle style</a:t>
            </a:r>
          </a:p>
        </p:txBody>
      </p:sp>
      <p:sp>
        <p:nvSpPr>
          <p:cNvPr id="4125" name="Rectangle 29"/>
          <p:cNvSpPr>
            <a:spLocks noGrp="1" noChangeArrowheads="1"/>
          </p:cNvSpPr>
          <p:nvPr>
            <p:ph type="ctrTitle" sz="quarter"/>
          </p:nvPr>
        </p:nvSpPr>
        <p:spPr>
          <a:xfrm>
            <a:off x="914400" y="2286000"/>
            <a:ext cx="10363200" cy="1143000"/>
          </a:xfrm>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40" tIns="45720" rIns="91440" bIns="45720"/>
          <a:lstStyle>
            <a:lvl1pPr>
              <a:defRPr/>
            </a:lvl1pPr>
          </a:lstStyle>
          <a:p>
            <a:pPr lvl="0"/>
            <a:r>
              <a:rPr lang="en-US" altLang="en-US" noProof="0" smtClean="0"/>
              <a:t>Click to edit Master title style</a:t>
            </a:r>
          </a:p>
        </p:txBody>
      </p:sp>
    </p:spTree>
    <p:extLst>
      <p:ext uri="{BB962C8B-B14F-4D97-AF65-F5344CB8AC3E}">
        <p14:creationId xmlns:p14="http://schemas.microsoft.com/office/powerpoint/2010/main" val="30930740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solidFill>
                <a:srgbClr val="FFCC66"/>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FFCC66"/>
              </a:solidFill>
            </a:endParaRPr>
          </a:p>
        </p:txBody>
      </p:sp>
      <p:sp>
        <p:nvSpPr>
          <p:cNvPr id="6" name="Slide Number Placeholder 5"/>
          <p:cNvSpPr>
            <a:spLocks noGrp="1"/>
          </p:cNvSpPr>
          <p:nvPr>
            <p:ph type="sldNum" sz="quarter" idx="12"/>
          </p:nvPr>
        </p:nvSpPr>
        <p:spPr/>
        <p:txBody>
          <a:bodyPr/>
          <a:lstStyle>
            <a:lvl1pPr>
              <a:defRPr/>
            </a:lvl1pPr>
          </a:lstStyle>
          <a:p>
            <a:endParaRPr lang="en-US" altLang="en-US">
              <a:solidFill>
                <a:srgbClr val="FFCC66"/>
              </a:solidFill>
            </a:endParaRPr>
          </a:p>
        </p:txBody>
      </p:sp>
    </p:spTree>
    <p:extLst>
      <p:ext uri="{BB962C8B-B14F-4D97-AF65-F5344CB8AC3E}">
        <p14:creationId xmlns:p14="http://schemas.microsoft.com/office/powerpoint/2010/main" val="28726224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6634" y="122238"/>
            <a:ext cx="2933700" cy="61007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43417" y="122238"/>
            <a:ext cx="8600016" cy="61007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solidFill>
                <a:srgbClr val="FFCC66"/>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FFCC66"/>
              </a:solidFill>
            </a:endParaRPr>
          </a:p>
        </p:txBody>
      </p:sp>
      <p:sp>
        <p:nvSpPr>
          <p:cNvPr id="6" name="Slide Number Placeholder 5"/>
          <p:cNvSpPr>
            <a:spLocks noGrp="1"/>
          </p:cNvSpPr>
          <p:nvPr>
            <p:ph type="sldNum" sz="quarter" idx="12"/>
          </p:nvPr>
        </p:nvSpPr>
        <p:spPr/>
        <p:txBody>
          <a:bodyPr/>
          <a:lstStyle>
            <a:lvl1pPr>
              <a:defRPr/>
            </a:lvl1pPr>
          </a:lstStyle>
          <a:p>
            <a:endParaRPr lang="en-US" altLang="en-US">
              <a:solidFill>
                <a:srgbClr val="FFCC66"/>
              </a:solidFill>
            </a:endParaRPr>
          </a:p>
        </p:txBody>
      </p:sp>
    </p:spTree>
    <p:extLst>
      <p:ext uri="{BB962C8B-B14F-4D97-AF65-F5344CB8AC3E}">
        <p14:creationId xmlns:p14="http://schemas.microsoft.com/office/powerpoint/2010/main" val="21346267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solidFill>
                <a:srgbClr val="FFCC66"/>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FFCC66"/>
              </a:solidFill>
            </a:endParaRPr>
          </a:p>
        </p:txBody>
      </p:sp>
      <p:sp>
        <p:nvSpPr>
          <p:cNvPr id="6" name="Slide Number Placeholder 5"/>
          <p:cNvSpPr>
            <a:spLocks noGrp="1"/>
          </p:cNvSpPr>
          <p:nvPr>
            <p:ph type="sldNum" sz="quarter" idx="12"/>
          </p:nvPr>
        </p:nvSpPr>
        <p:spPr/>
        <p:txBody>
          <a:bodyPr/>
          <a:lstStyle>
            <a:lvl1pPr>
              <a:defRPr/>
            </a:lvl1pPr>
          </a:lstStyle>
          <a:p>
            <a:endParaRPr lang="en-US" altLang="en-US">
              <a:solidFill>
                <a:srgbClr val="FFCC66"/>
              </a:solidFill>
            </a:endParaRPr>
          </a:p>
        </p:txBody>
      </p:sp>
    </p:spTree>
    <p:extLst>
      <p:ext uri="{BB962C8B-B14F-4D97-AF65-F5344CB8AC3E}">
        <p14:creationId xmlns:p14="http://schemas.microsoft.com/office/powerpoint/2010/main" val="35499251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9"/>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solidFill>
                <a:srgbClr val="FFCC66"/>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FFCC66"/>
              </a:solidFill>
            </a:endParaRPr>
          </a:p>
        </p:txBody>
      </p:sp>
      <p:sp>
        <p:nvSpPr>
          <p:cNvPr id="6" name="Slide Number Placeholder 5"/>
          <p:cNvSpPr>
            <a:spLocks noGrp="1"/>
          </p:cNvSpPr>
          <p:nvPr>
            <p:ph type="sldNum" sz="quarter" idx="12"/>
          </p:nvPr>
        </p:nvSpPr>
        <p:spPr/>
        <p:txBody>
          <a:bodyPr/>
          <a:lstStyle>
            <a:lvl1pPr>
              <a:defRPr/>
            </a:lvl1pPr>
          </a:lstStyle>
          <a:p>
            <a:endParaRPr lang="en-US" altLang="en-US">
              <a:solidFill>
                <a:srgbClr val="FFCC66"/>
              </a:solidFill>
            </a:endParaRPr>
          </a:p>
        </p:txBody>
      </p:sp>
    </p:spTree>
    <p:extLst>
      <p:ext uri="{BB962C8B-B14F-4D97-AF65-F5344CB8AC3E}">
        <p14:creationId xmlns:p14="http://schemas.microsoft.com/office/powerpoint/2010/main" val="6202528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54000" y="1447800"/>
            <a:ext cx="5748867" cy="4775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206067" y="1447800"/>
            <a:ext cx="5748867" cy="4775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solidFill>
                <a:srgbClr val="FFCC66"/>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FFCC66"/>
              </a:solidFill>
            </a:endParaRPr>
          </a:p>
        </p:txBody>
      </p:sp>
      <p:sp>
        <p:nvSpPr>
          <p:cNvPr id="7" name="Slide Number Placeholder 6"/>
          <p:cNvSpPr>
            <a:spLocks noGrp="1"/>
          </p:cNvSpPr>
          <p:nvPr>
            <p:ph type="sldNum" sz="quarter" idx="12"/>
          </p:nvPr>
        </p:nvSpPr>
        <p:spPr/>
        <p:txBody>
          <a:bodyPr/>
          <a:lstStyle>
            <a:lvl1pPr>
              <a:defRPr/>
            </a:lvl1pPr>
          </a:lstStyle>
          <a:p>
            <a:endParaRPr lang="en-US" altLang="en-US">
              <a:solidFill>
                <a:srgbClr val="FFCC66"/>
              </a:solidFill>
            </a:endParaRPr>
          </a:p>
        </p:txBody>
      </p:sp>
    </p:spTree>
    <p:extLst>
      <p:ext uri="{BB962C8B-B14F-4D97-AF65-F5344CB8AC3E}">
        <p14:creationId xmlns:p14="http://schemas.microsoft.com/office/powerpoint/2010/main" val="11051337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6"/>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40318" y="2505075"/>
            <a:ext cx="5158316"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solidFill>
                <a:srgbClr val="FFCC66"/>
              </a:solidFill>
            </a:endParaRPr>
          </a:p>
        </p:txBody>
      </p:sp>
      <p:sp>
        <p:nvSpPr>
          <p:cNvPr id="8" name="Footer Placeholder 7"/>
          <p:cNvSpPr>
            <a:spLocks noGrp="1"/>
          </p:cNvSpPr>
          <p:nvPr>
            <p:ph type="ftr" sz="quarter" idx="11"/>
          </p:nvPr>
        </p:nvSpPr>
        <p:spPr/>
        <p:txBody>
          <a:bodyPr/>
          <a:lstStyle>
            <a:lvl1pPr>
              <a:defRPr/>
            </a:lvl1pPr>
          </a:lstStyle>
          <a:p>
            <a:endParaRPr lang="en-US" altLang="en-US">
              <a:solidFill>
                <a:srgbClr val="FFCC66"/>
              </a:solidFill>
            </a:endParaRPr>
          </a:p>
        </p:txBody>
      </p:sp>
      <p:sp>
        <p:nvSpPr>
          <p:cNvPr id="9" name="Slide Number Placeholder 8"/>
          <p:cNvSpPr>
            <a:spLocks noGrp="1"/>
          </p:cNvSpPr>
          <p:nvPr>
            <p:ph type="sldNum" sz="quarter" idx="12"/>
          </p:nvPr>
        </p:nvSpPr>
        <p:spPr/>
        <p:txBody>
          <a:bodyPr/>
          <a:lstStyle>
            <a:lvl1pPr>
              <a:defRPr/>
            </a:lvl1pPr>
          </a:lstStyle>
          <a:p>
            <a:endParaRPr lang="en-US" altLang="en-US">
              <a:solidFill>
                <a:srgbClr val="FFCC66"/>
              </a:solidFill>
            </a:endParaRPr>
          </a:p>
        </p:txBody>
      </p:sp>
    </p:spTree>
    <p:extLst>
      <p:ext uri="{BB962C8B-B14F-4D97-AF65-F5344CB8AC3E}">
        <p14:creationId xmlns:p14="http://schemas.microsoft.com/office/powerpoint/2010/main" val="30483426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solidFill>
                <a:srgbClr val="FFCC66"/>
              </a:solidFill>
            </a:endParaRPr>
          </a:p>
        </p:txBody>
      </p:sp>
      <p:sp>
        <p:nvSpPr>
          <p:cNvPr id="4" name="Footer Placeholder 3"/>
          <p:cNvSpPr>
            <a:spLocks noGrp="1"/>
          </p:cNvSpPr>
          <p:nvPr>
            <p:ph type="ftr" sz="quarter" idx="11"/>
          </p:nvPr>
        </p:nvSpPr>
        <p:spPr/>
        <p:txBody>
          <a:bodyPr/>
          <a:lstStyle>
            <a:lvl1pPr>
              <a:defRPr/>
            </a:lvl1pPr>
          </a:lstStyle>
          <a:p>
            <a:endParaRPr lang="en-US" altLang="en-US">
              <a:solidFill>
                <a:srgbClr val="FFCC66"/>
              </a:solidFill>
            </a:endParaRPr>
          </a:p>
        </p:txBody>
      </p:sp>
      <p:sp>
        <p:nvSpPr>
          <p:cNvPr id="5" name="Slide Number Placeholder 4"/>
          <p:cNvSpPr>
            <a:spLocks noGrp="1"/>
          </p:cNvSpPr>
          <p:nvPr>
            <p:ph type="sldNum" sz="quarter" idx="12"/>
          </p:nvPr>
        </p:nvSpPr>
        <p:spPr/>
        <p:txBody>
          <a:bodyPr/>
          <a:lstStyle>
            <a:lvl1pPr>
              <a:defRPr/>
            </a:lvl1pPr>
          </a:lstStyle>
          <a:p>
            <a:endParaRPr lang="en-US" altLang="en-US">
              <a:solidFill>
                <a:srgbClr val="FFCC66"/>
              </a:solidFill>
            </a:endParaRPr>
          </a:p>
        </p:txBody>
      </p:sp>
    </p:spTree>
    <p:extLst>
      <p:ext uri="{BB962C8B-B14F-4D97-AF65-F5344CB8AC3E}">
        <p14:creationId xmlns:p14="http://schemas.microsoft.com/office/powerpoint/2010/main" val="14132588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solidFill>
                <a:srgbClr val="FFCC66"/>
              </a:solidFill>
            </a:endParaRPr>
          </a:p>
        </p:txBody>
      </p:sp>
      <p:sp>
        <p:nvSpPr>
          <p:cNvPr id="3" name="Footer Placeholder 2"/>
          <p:cNvSpPr>
            <a:spLocks noGrp="1"/>
          </p:cNvSpPr>
          <p:nvPr>
            <p:ph type="ftr" sz="quarter" idx="11"/>
          </p:nvPr>
        </p:nvSpPr>
        <p:spPr/>
        <p:txBody>
          <a:bodyPr/>
          <a:lstStyle>
            <a:lvl1pPr>
              <a:defRPr/>
            </a:lvl1pPr>
          </a:lstStyle>
          <a:p>
            <a:endParaRPr lang="en-US" altLang="en-US">
              <a:solidFill>
                <a:srgbClr val="FFCC66"/>
              </a:solidFill>
            </a:endParaRPr>
          </a:p>
        </p:txBody>
      </p:sp>
      <p:sp>
        <p:nvSpPr>
          <p:cNvPr id="4" name="Slide Number Placeholder 3"/>
          <p:cNvSpPr>
            <a:spLocks noGrp="1"/>
          </p:cNvSpPr>
          <p:nvPr>
            <p:ph type="sldNum" sz="quarter" idx="12"/>
          </p:nvPr>
        </p:nvSpPr>
        <p:spPr/>
        <p:txBody>
          <a:bodyPr/>
          <a:lstStyle>
            <a:lvl1pPr>
              <a:defRPr/>
            </a:lvl1pPr>
          </a:lstStyle>
          <a:p>
            <a:endParaRPr lang="en-US" altLang="en-US">
              <a:solidFill>
                <a:srgbClr val="FFCC66"/>
              </a:solidFill>
            </a:endParaRPr>
          </a:p>
        </p:txBody>
      </p:sp>
    </p:spTree>
    <p:extLst>
      <p:ext uri="{BB962C8B-B14F-4D97-AF65-F5344CB8AC3E}">
        <p14:creationId xmlns:p14="http://schemas.microsoft.com/office/powerpoint/2010/main" val="14470804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solidFill>
                <a:srgbClr val="FFCC66"/>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FFCC66"/>
              </a:solidFill>
            </a:endParaRPr>
          </a:p>
        </p:txBody>
      </p:sp>
      <p:sp>
        <p:nvSpPr>
          <p:cNvPr id="7" name="Slide Number Placeholder 6"/>
          <p:cNvSpPr>
            <a:spLocks noGrp="1"/>
          </p:cNvSpPr>
          <p:nvPr>
            <p:ph type="sldNum" sz="quarter" idx="12"/>
          </p:nvPr>
        </p:nvSpPr>
        <p:spPr/>
        <p:txBody>
          <a:bodyPr/>
          <a:lstStyle>
            <a:lvl1pPr>
              <a:defRPr/>
            </a:lvl1pPr>
          </a:lstStyle>
          <a:p>
            <a:endParaRPr lang="en-US" altLang="en-US">
              <a:solidFill>
                <a:srgbClr val="FFCC66"/>
              </a:solidFill>
            </a:endParaRPr>
          </a:p>
        </p:txBody>
      </p:sp>
    </p:spTree>
    <p:extLst>
      <p:ext uri="{BB962C8B-B14F-4D97-AF65-F5344CB8AC3E}">
        <p14:creationId xmlns:p14="http://schemas.microsoft.com/office/powerpoint/2010/main" val="17661853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solidFill>
                <a:srgbClr val="FFCC66"/>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FFCC66"/>
              </a:solidFill>
            </a:endParaRPr>
          </a:p>
        </p:txBody>
      </p:sp>
      <p:sp>
        <p:nvSpPr>
          <p:cNvPr id="7" name="Slide Number Placeholder 6"/>
          <p:cNvSpPr>
            <a:spLocks noGrp="1"/>
          </p:cNvSpPr>
          <p:nvPr>
            <p:ph type="sldNum" sz="quarter" idx="12"/>
          </p:nvPr>
        </p:nvSpPr>
        <p:spPr/>
        <p:txBody>
          <a:bodyPr/>
          <a:lstStyle>
            <a:lvl1pPr>
              <a:defRPr/>
            </a:lvl1pPr>
          </a:lstStyle>
          <a:p>
            <a:endParaRPr lang="en-US" altLang="en-US">
              <a:solidFill>
                <a:srgbClr val="FFCC66"/>
              </a:solidFill>
            </a:endParaRPr>
          </a:p>
        </p:txBody>
      </p:sp>
    </p:spTree>
    <p:extLst>
      <p:ext uri="{BB962C8B-B14F-4D97-AF65-F5344CB8AC3E}">
        <p14:creationId xmlns:p14="http://schemas.microsoft.com/office/powerpoint/2010/main" val="14881776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660000"/>
            </a:gs>
          </a:gsLst>
          <a:lin ang="18900000" scaled="1"/>
        </a:gradFill>
        <a:effectLst/>
      </p:bgPr>
    </p:bg>
    <p:spTree>
      <p:nvGrpSpPr>
        <p:cNvPr id="1" name=""/>
        <p:cNvGrpSpPr/>
        <p:nvPr/>
      </p:nvGrpSpPr>
      <p:grpSpPr>
        <a:xfrm>
          <a:off x="0" y="0"/>
          <a:ext cx="0" cy="0"/>
          <a:chOff x="0" y="0"/>
          <a:chExt cx="0" cy="0"/>
        </a:xfrm>
      </p:grpSpPr>
      <p:sp>
        <p:nvSpPr>
          <p:cNvPr id="3074" name="Freeform 2"/>
          <p:cNvSpPr>
            <a:spLocks/>
          </p:cNvSpPr>
          <p:nvPr/>
        </p:nvSpPr>
        <p:spPr bwMode="auto">
          <a:xfrm>
            <a:off x="1202267" y="3378200"/>
            <a:ext cx="7145867" cy="2425700"/>
          </a:xfrm>
          <a:custGeom>
            <a:avLst/>
            <a:gdLst>
              <a:gd name="T0" fmla="*/ 0 w 3376"/>
              <a:gd name="T1" fmla="*/ 1525 h 1528"/>
              <a:gd name="T2" fmla="*/ 79 w 3376"/>
              <a:gd name="T3" fmla="*/ 1498 h 1528"/>
              <a:gd name="T4" fmla="*/ 753 w 3376"/>
              <a:gd name="T5" fmla="*/ 1223 h 1528"/>
              <a:gd name="T6" fmla="*/ 1048 w 3376"/>
              <a:gd name="T7" fmla="*/ 1054 h 1528"/>
              <a:gd name="T8" fmla="*/ 1122 w 3376"/>
              <a:gd name="T9" fmla="*/ 1007 h 1528"/>
              <a:gd name="T10" fmla="*/ 1164 w 3376"/>
              <a:gd name="T11" fmla="*/ 974 h 1528"/>
              <a:gd name="T12" fmla="*/ 1164 w 3376"/>
              <a:gd name="T13" fmla="*/ 918 h 1528"/>
              <a:gd name="T14" fmla="*/ 1637 w 3376"/>
              <a:gd name="T15" fmla="*/ 734 h 1528"/>
              <a:gd name="T16" fmla="*/ 1715 w 3376"/>
              <a:gd name="T17" fmla="*/ 731 h 1528"/>
              <a:gd name="T18" fmla="*/ 1787 w 3376"/>
              <a:gd name="T19" fmla="*/ 725 h 1528"/>
              <a:gd name="T20" fmla="*/ 1901 w 3376"/>
              <a:gd name="T21" fmla="*/ 707 h 1528"/>
              <a:gd name="T22" fmla="*/ 2015 w 3376"/>
              <a:gd name="T23" fmla="*/ 678 h 1528"/>
              <a:gd name="T24" fmla="*/ 2162 w 3376"/>
              <a:gd name="T25" fmla="*/ 620 h 1528"/>
              <a:gd name="T26" fmla="*/ 2069 w 3376"/>
              <a:gd name="T27" fmla="*/ 578 h 1528"/>
              <a:gd name="T28" fmla="*/ 2195 w 3376"/>
              <a:gd name="T29" fmla="*/ 605 h 1528"/>
              <a:gd name="T30" fmla="*/ 2276 w 3376"/>
              <a:gd name="T31" fmla="*/ 578 h 1528"/>
              <a:gd name="T32" fmla="*/ 2186 w 3376"/>
              <a:gd name="T33" fmla="*/ 533 h 1528"/>
              <a:gd name="T34" fmla="*/ 2309 w 3376"/>
              <a:gd name="T35" fmla="*/ 560 h 1528"/>
              <a:gd name="T36" fmla="*/ 2399 w 3376"/>
              <a:gd name="T37" fmla="*/ 521 h 1528"/>
              <a:gd name="T38" fmla="*/ 2315 w 3376"/>
              <a:gd name="T39" fmla="*/ 470 h 1528"/>
              <a:gd name="T40" fmla="*/ 2453 w 3376"/>
              <a:gd name="T41" fmla="*/ 494 h 1528"/>
              <a:gd name="T42" fmla="*/ 2619 w 3376"/>
              <a:gd name="T43" fmla="*/ 430 h 1528"/>
              <a:gd name="T44" fmla="*/ 2888 w 3376"/>
              <a:gd name="T45" fmla="*/ 302 h 1528"/>
              <a:gd name="T46" fmla="*/ 3099 w 3376"/>
              <a:gd name="T47" fmla="*/ 182 h 1528"/>
              <a:gd name="T48" fmla="*/ 3376 w 3376"/>
              <a:gd name="T49" fmla="*/ 0 h 1528"/>
              <a:gd name="T50" fmla="*/ 3016 w 3376"/>
              <a:gd name="T51" fmla="*/ 144 h 1528"/>
              <a:gd name="T52" fmla="*/ 2801 w 3376"/>
              <a:gd name="T53" fmla="*/ 230 h 1528"/>
              <a:gd name="T54" fmla="*/ 2619 w 3376"/>
              <a:gd name="T55" fmla="*/ 302 h 1528"/>
              <a:gd name="T56" fmla="*/ 2386 w 3376"/>
              <a:gd name="T57" fmla="*/ 398 h 1528"/>
              <a:gd name="T58" fmla="*/ 2146 w 3376"/>
              <a:gd name="T59" fmla="*/ 478 h 1528"/>
              <a:gd name="T60" fmla="*/ 1792 w 3376"/>
              <a:gd name="T61" fmla="*/ 624 h 1528"/>
              <a:gd name="T62" fmla="*/ 1601 w 3376"/>
              <a:gd name="T63" fmla="*/ 710 h 1528"/>
              <a:gd name="T64" fmla="*/ 1135 w 3376"/>
              <a:gd name="T65" fmla="*/ 886 h 1528"/>
              <a:gd name="T66" fmla="*/ 1098 w 3376"/>
              <a:gd name="T67" fmla="*/ 871 h 1528"/>
              <a:gd name="T68" fmla="*/ 993 w 3376"/>
              <a:gd name="T69" fmla="*/ 871 h 1528"/>
              <a:gd name="T70" fmla="*/ 450 w 3376"/>
              <a:gd name="T71" fmla="*/ 1039 h 1528"/>
              <a:gd name="T72" fmla="*/ 8 w 3376"/>
              <a:gd name="T73" fmla="*/ 1214 h 1528"/>
              <a:gd name="T74" fmla="*/ 27 w 3376"/>
              <a:gd name="T75" fmla="*/ 1240 h 1528"/>
              <a:gd name="T76" fmla="*/ 35 w 3376"/>
              <a:gd name="T77" fmla="*/ 1237 h 1528"/>
              <a:gd name="T78" fmla="*/ 10 w 3376"/>
              <a:gd name="T79" fmla="*/ 1528 h 1528"/>
              <a:gd name="T80" fmla="*/ 0 w 3376"/>
              <a:gd name="T81" fmla="*/ 1525 h 15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376" h="1528">
                <a:moveTo>
                  <a:pt x="0" y="1525"/>
                </a:moveTo>
                <a:lnTo>
                  <a:pt x="79" y="1498"/>
                </a:lnTo>
                <a:lnTo>
                  <a:pt x="753" y="1223"/>
                </a:lnTo>
                <a:lnTo>
                  <a:pt x="1048" y="1054"/>
                </a:lnTo>
                <a:lnTo>
                  <a:pt x="1122" y="1007"/>
                </a:lnTo>
                <a:lnTo>
                  <a:pt x="1164" y="974"/>
                </a:lnTo>
                <a:lnTo>
                  <a:pt x="1164" y="918"/>
                </a:lnTo>
                <a:lnTo>
                  <a:pt x="1637" y="734"/>
                </a:lnTo>
                <a:lnTo>
                  <a:pt x="1715" y="731"/>
                </a:lnTo>
                <a:lnTo>
                  <a:pt x="1787" y="725"/>
                </a:lnTo>
                <a:lnTo>
                  <a:pt x="1901" y="707"/>
                </a:lnTo>
                <a:lnTo>
                  <a:pt x="2015" y="678"/>
                </a:lnTo>
                <a:lnTo>
                  <a:pt x="2162" y="620"/>
                </a:lnTo>
                <a:lnTo>
                  <a:pt x="2069" y="578"/>
                </a:lnTo>
                <a:lnTo>
                  <a:pt x="2195" y="605"/>
                </a:lnTo>
                <a:lnTo>
                  <a:pt x="2276" y="578"/>
                </a:lnTo>
                <a:lnTo>
                  <a:pt x="2186" y="533"/>
                </a:lnTo>
                <a:lnTo>
                  <a:pt x="2309" y="560"/>
                </a:lnTo>
                <a:lnTo>
                  <a:pt x="2399" y="521"/>
                </a:lnTo>
                <a:lnTo>
                  <a:pt x="2315" y="470"/>
                </a:lnTo>
                <a:lnTo>
                  <a:pt x="2453" y="494"/>
                </a:lnTo>
                <a:lnTo>
                  <a:pt x="2619" y="430"/>
                </a:lnTo>
                <a:lnTo>
                  <a:pt x="2888" y="302"/>
                </a:lnTo>
                <a:lnTo>
                  <a:pt x="3099" y="182"/>
                </a:lnTo>
                <a:lnTo>
                  <a:pt x="3376" y="0"/>
                </a:lnTo>
                <a:lnTo>
                  <a:pt x="3016" y="144"/>
                </a:lnTo>
                <a:lnTo>
                  <a:pt x="2801" y="230"/>
                </a:lnTo>
                <a:lnTo>
                  <a:pt x="2619" y="302"/>
                </a:lnTo>
                <a:lnTo>
                  <a:pt x="2386" y="398"/>
                </a:lnTo>
                <a:lnTo>
                  <a:pt x="2146" y="478"/>
                </a:lnTo>
                <a:lnTo>
                  <a:pt x="1792" y="624"/>
                </a:lnTo>
                <a:lnTo>
                  <a:pt x="1601" y="710"/>
                </a:lnTo>
                <a:lnTo>
                  <a:pt x="1135" y="886"/>
                </a:lnTo>
                <a:lnTo>
                  <a:pt x="1098" y="871"/>
                </a:lnTo>
                <a:lnTo>
                  <a:pt x="993" y="871"/>
                </a:lnTo>
                <a:lnTo>
                  <a:pt x="450" y="1039"/>
                </a:lnTo>
                <a:lnTo>
                  <a:pt x="8" y="1214"/>
                </a:lnTo>
                <a:lnTo>
                  <a:pt x="27" y="1240"/>
                </a:lnTo>
                <a:lnTo>
                  <a:pt x="35" y="1237"/>
                </a:lnTo>
                <a:lnTo>
                  <a:pt x="10" y="1528"/>
                </a:lnTo>
                <a:lnTo>
                  <a:pt x="0" y="1525"/>
                </a:lnTo>
              </a:path>
            </a:pathLst>
          </a:custGeom>
          <a:solidFill>
            <a:srgbClr val="000000">
              <a:alpha val="50000"/>
            </a:srgbClr>
          </a:soli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fontAlgn="base">
              <a:spcBef>
                <a:spcPct val="0"/>
              </a:spcBef>
              <a:spcAft>
                <a:spcPct val="0"/>
              </a:spcAft>
            </a:pPr>
            <a:endParaRPr lang="en-US" sz="2400" b="1">
              <a:solidFill>
                <a:srgbClr val="FFFFFF"/>
              </a:solidFill>
              <a:latin typeface="Tahoma" panose="020B0604030504040204" pitchFamily="34" charset="0"/>
            </a:endParaRPr>
          </a:p>
        </p:txBody>
      </p:sp>
      <p:grpSp>
        <p:nvGrpSpPr>
          <p:cNvPr id="3075" name="Group 3"/>
          <p:cNvGrpSpPr>
            <a:grpSpLocks/>
          </p:cNvGrpSpPr>
          <p:nvPr/>
        </p:nvGrpSpPr>
        <p:grpSpPr bwMode="auto">
          <a:xfrm>
            <a:off x="395818" y="3022601"/>
            <a:ext cx="1301749" cy="2828925"/>
            <a:chOff x="187" y="1904"/>
            <a:chExt cx="615" cy="1782"/>
          </a:xfrm>
        </p:grpSpPr>
        <p:grpSp>
          <p:nvGrpSpPr>
            <p:cNvPr id="3076" name="Group 4"/>
            <p:cNvGrpSpPr>
              <a:grpSpLocks/>
            </p:cNvGrpSpPr>
            <p:nvPr/>
          </p:nvGrpSpPr>
          <p:grpSpPr bwMode="auto">
            <a:xfrm>
              <a:off x="187" y="3207"/>
              <a:ext cx="438" cy="479"/>
              <a:chOff x="187" y="3207"/>
              <a:chExt cx="438" cy="479"/>
            </a:xfrm>
          </p:grpSpPr>
          <p:sp>
            <p:nvSpPr>
              <p:cNvPr id="3077" name="Oval 5"/>
              <p:cNvSpPr>
                <a:spLocks noChangeArrowheads="1"/>
              </p:cNvSpPr>
              <p:nvPr/>
            </p:nvSpPr>
            <p:spPr bwMode="auto">
              <a:xfrm>
                <a:off x="187" y="3544"/>
                <a:ext cx="435" cy="142"/>
              </a:xfrm>
              <a:prstGeom prst="ellipse">
                <a:avLst/>
              </a:pr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fontAlgn="base">
                  <a:spcBef>
                    <a:spcPct val="0"/>
                  </a:spcBef>
                  <a:spcAft>
                    <a:spcPct val="0"/>
                  </a:spcAft>
                </a:pPr>
                <a:endParaRPr lang="en-US" sz="2400" b="1">
                  <a:solidFill>
                    <a:srgbClr val="FFFFFF"/>
                  </a:solidFill>
                  <a:latin typeface="Tahoma" panose="020B0604030504040204" pitchFamily="34" charset="0"/>
                </a:endParaRPr>
              </a:p>
            </p:txBody>
          </p:sp>
          <p:sp>
            <p:nvSpPr>
              <p:cNvPr id="3078" name="Oval 6"/>
              <p:cNvSpPr>
                <a:spLocks noChangeArrowheads="1"/>
              </p:cNvSpPr>
              <p:nvPr/>
            </p:nvSpPr>
            <p:spPr bwMode="auto">
              <a:xfrm>
                <a:off x="188" y="3534"/>
                <a:ext cx="437" cy="141"/>
              </a:xfrm>
              <a:prstGeom prst="ellipse">
                <a:avLst/>
              </a:prstGeom>
              <a:gradFill rotWithShape="0">
                <a:gsLst>
                  <a:gs pos="0">
                    <a:srgbClr val="000000"/>
                  </a:gs>
                  <a:gs pos="50000">
                    <a:schemeClr val="bg1"/>
                  </a:gs>
                  <a:gs pos="100000">
                    <a:srgbClr val="000000"/>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fontAlgn="base">
                  <a:spcBef>
                    <a:spcPct val="0"/>
                  </a:spcBef>
                  <a:spcAft>
                    <a:spcPct val="0"/>
                  </a:spcAft>
                </a:pPr>
                <a:endParaRPr lang="en-US" sz="2400" b="1">
                  <a:solidFill>
                    <a:srgbClr val="FFFFFF"/>
                  </a:solidFill>
                  <a:latin typeface="Tahoma" panose="020B0604030504040204" pitchFamily="34" charset="0"/>
                </a:endParaRPr>
              </a:p>
            </p:txBody>
          </p:sp>
          <p:sp>
            <p:nvSpPr>
              <p:cNvPr id="3079" name="Oval 7"/>
              <p:cNvSpPr>
                <a:spLocks noChangeArrowheads="1"/>
              </p:cNvSpPr>
              <p:nvPr/>
            </p:nvSpPr>
            <p:spPr bwMode="auto">
              <a:xfrm>
                <a:off x="275" y="3207"/>
                <a:ext cx="267" cy="84"/>
              </a:xfrm>
              <a:prstGeom prst="ellipse">
                <a:avLst/>
              </a:pr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fontAlgn="base">
                  <a:spcBef>
                    <a:spcPct val="0"/>
                  </a:spcBef>
                  <a:spcAft>
                    <a:spcPct val="0"/>
                  </a:spcAft>
                </a:pPr>
                <a:endParaRPr lang="en-US" sz="2400" b="1">
                  <a:solidFill>
                    <a:srgbClr val="FFFFFF"/>
                  </a:solidFill>
                  <a:latin typeface="Tahoma" panose="020B0604030504040204" pitchFamily="34" charset="0"/>
                </a:endParaRPr>
              </a:p>
            </p:txBody>
          </p:sp>
          <p:sp>
            <p:nvSpPr>
              <p:cNvPr id="3080" name="Oval 8"/>
              <p:cNvSpPr>
                <a:spLocks noChangeArrowheads="1"/>
              </p:cNvSpPr>
              <p:nvPr/>
            </p:nvSpPr>
            <p:spPr bwMode="auto">
              <a:xfrm>
                <a:off x="277" y="3207"/>
                <a:ext cx="261" cy="70"/>
              </a:xfrm>
              <a:prstGeom prst="ellipse">
                <a:avLst/>
              </a:prstGeom>
              <a:gradFill rotWithShape="0">
                <a:gsLst>
                  <a:gs pos="0">
                    <a:srgbClr val="590000"/>
                  </a:gs>
                  <a:gs pos="50000">
                    <a:schemeClr val="bg1"/>
                  </a:gs>
                  <a:gs pos="100000">
                    <a:srgbClr val="590000"/>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fontAlgn="base">
                  <a:spcBef>
                    <a:spcPct val="0"/>
                  </a:spcBef>
                  <a:spcAft>
                    <a:spcPct val="0"/>
                  </a:spcAft>
                </a:pPr>
                <a:endParaRPr lang="en-US" sz="2400" b="1">
                  <a:solidFill>
                    <a:srgbClr val="FFFFFF"/>
                  </a:solidFill>
                  <a:latin typeface="Tahoma" panose="020B0604030504040204" pitchFamily="34" charset="0"/>
                </a:endParaRPr>
              </a:p>
            </p:txBody>
          </p:sp>
          <p:sp>
            <p:nvSpPr>
              <p:cNvPr id="3081" name="AutoShape 9"/>
              <p:cNvSpPr>
                <a:spLocks noChangeArrowheads="1"/>
              </p:cNvSpPr>
              <p:nvPr/>
            </p:nvSpPr>
            <p:spPr bwMode="auto">
              <a:xfrm flipV="1">
                <a:off x="187" y="3253"/>
                <a:ext cx="438" cy="116"/>
              </a:xfrm>
              <a:custGeom>
                <a:avLst/>
                <a:gdLst>
                  <a:gd name="G0" fmla="+- 5399 0 0"/>
                  <a:gd name="G1" fmla="+- 21600 0 5399"/>
                  <a:gd name="G2" fmla="*/ 5399 1 2"/>
                  <a:gd name="G3" fmla="+- 21600 0 G2"/>
                  <a:gd name="G4" fmla="+/ 5399 21600 2"/>
                  <a:gd name="G5" fmla="+/ G1 0 2"/>
                  <a:gd name="G6" fmla="*/ 21600 21600 5399"/>
                  <a:gd name="G7" fmla="*/ G6 1 2"/>
                  <a:gd name="G8" fmla="+- 21600 0 G7"/>
                  <a:gd name="G9" fmla="*/ 21600 1 2"/>
                  <a:gd name="G10" fmla="+- 5399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399" y="21600"/>
                    </a:lnTo>
                    <a:lnTo>
                      <a:pt x="16201" y="21600"/>
                    </a:lnTo>
                    <a:lnTo>
                      <a:pt x="21600" y="0"/>
                    </a:lnTo>
                    <a:close/>
                  </a:path>
                </a:pathLst>
              </a:custGeom>
              <a:gradFill rotWithShape="0">
                <a:gsLst>
                  <a:gs pos="0">
                    <a:srgbClr val="590000"/>
                  </a:gs>
                  <a:gs pos="50000">
                    <a:schemeClr val="bg1"/>
                  </a:gs>
                  <a:gs pos="100000">
                    <a:srgbClr val="590000"/>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fontAlgn="base">
                  <a:spcBef>
                    <a:spcPct val="0"/>
                  </a:spcBef>
                  <a:spcAft>
                    <a:spcPct val="0"/>
                  </a:spcAft>
                </a:pPr>
                <a:endParaRPr lang="en-US" sz="2400" b="1">
                  <a:solidFill>
                    <a:srgbClr val="FFFFFF"/>
                  </a:solidFill>
                  <a:latin typeface="Tahoma" panose="020B0604030504040204" pitchFamily="34" charset="0"/>
                </a:endParaRPr>
              </a:p>
            </p:txBody>
          </p:sp>
          <p:sp>
            <p:nvSpPr>
              <p:cNvPr id="3082" name="Rectangle 10"/>
              <p:cNvSpPr>
                <a:spLocks noChangeArrowheads="1"/>
              </p:cNvSpPr>
              <p:nvPr/>
            </p:nvSpPr>
            <p:spPr bwMode="auto">
              <a:xfrm>
                <a:off x="187" y="3383"/>
                <a:ext cx="436" cy="233"/>
              </a:xfrm>
              <a:prstGeom prst="rect">
                <a:avLst/>
              </a:prstGeom>
              <a:gradFill rotWithShape="0">
                <a:gsLst>
                  <a:gs pos="0">
                    <a:srgbClr val="000000"/>
                  </a:gs>
                  <a:gs pos="50000">
                    <a:schemeClr val="bg1"/>
                  </a:gs>
                  <a:gs pos="100000">
                    <a:srgbClr val="000000"/>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fontAlgn="base">
                  <a:spcBef>
                    <a:spcPct val="0"/>
                  </a:spcBef>
                  <a:spcAft>
                    <a:spcPct val="0"/>
                  </a:spcAft>
                </a:pPr>
                <a:endParaRPr lang="en-US" sz="2400" b="1">
                  <a:solidFill>
                    <a:srgbClr val="FFFFFF"/>
                  </a:solidFill>
                  <a:latin typeface="Tahoma" panose="020B0604030504040204" pitchFamily="34" charset="0"/>
                </a:endParaRPr>
              </a:p>
            </p:txBody>
          </p:sp>
          <p:sp>
            <p:nvSpPr>
              <p:cNvPr id="3083" name="Oval 11"/>
              <p:cNvSpPr>
                <a:spLocks noChangeArrowheads="1"/>
              </p:cNvSpPr>
              <p:nvPr/>
            </p:nvSpPr>
            <p:spPr bwMode="auto">
              <a:xfrm>
                <a:off x="187" y="3329"/>
                <a:ext cx="436" cy="91"/>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fontAlgn="base">
                  <a:spcBef>
                    <a:spcPct val="0"/>
                  </a:spcBef>
                  <a:spcAft>
                    <a:spcPct val="0"/>
                  </a:spcAft>
                </a:pPr>
                <a:endParaRPr lang="en-US" sz="2400" b="1">
                  <a:solidFill>
                    <a:srgbClr val="FFFFFF"/>
                  </a:solidFill>
                  <a:latin typeface="Tahoma" panose="020B0604030504040204" pitchFamily="34" charset="0"/>
                </a:endParaRPr>
              </a:p>
            </p:txBody>
          </p:sp>
          <p:sp>
            <p:nvSpPr>
              <p:cNvPr id="3084" name="Freeform 12"/>
              <p:cNvSpPr>
                <a:spLocks/>
              </p:cNvSpPr>
              <p:nvPr/>
            </p:nvSpPr>
            <p:spPr bwMode="auto">
              <a:xfrm>
                <a:off x="216" y="3282"/>
                <a:ext cx="113" cy="393"/>
              </a:xfrm>
              <a:custGeom>
                <a:avLst/>
                <a:gdLst>
                  <a:gd name="T0" fmla="*/ 68 w 113"/>
                  <a:gd name="T1" fmla="*/ 0 h 393"/>
                  <a:gd name="T2" fmla="*/ 0 w 113"/>
                  <a:gd name="T3" fmla="*/ 110 h 393"/>
                  <a:gd name="T4" fmla="*/ 3 w 113"/>
                  <a:gd name="T5" fmla="*/ 361 h 393"/>
                  <a:gd name="T6" fmla="*/ 36 w 113"/>
                  <a:gd name="T7" fmla="*/ 379 h 393"/>
                  <a:gd name="T8" fmla="*/ 63 w 113"/>
                  <a:gd name="T9" fmla="*/ 385 h 393"/>
                  <a:gd name="T10" fmla="*/ 92 w 113"/>
                  <a:gd name="T11" fmla="*/ 392 h 393"/>
                  <a:gd name="T12" fmla="*/ 90 w 113"/>
                  <a:gd name="T13" fmla="*/ 136 h 393"/>
                  <a:gd name="T14" fmla="*/ 112 w 113"/>
                  <a:gd name="T15" fmla="*/ 10 h 393"/>
                  <a:gd name="T16" fmla="*/ 102 w 113"/>
                  <a:gd name="T17" fmla="*/ 10 h 393"/>
                  <a:gd name="T18" fmla="*/ 81 w 113"/>
                  <a:gd name="T19" fmla="*/ 6 h 393"/>
                  <a:gd name="T20" fmla="*/ 68 w 113"/>
                  <a:gd name="T21" fmla="*/ 0 h 3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3" h="393">
                    <a:moveTo>
                      <a:pt x="68" y="0"/>
                    </a:moveTo>
                    <a:lnTo>
                      <a:pt x="0" y="110"/>
                    </a:lnTo>
                    <a:lnTo>
                      <a:pt x="3" y="361"/>
                    </a:lnTo>
                    <a:lnTo>
                      <a:pt x="36" y="379"/>
                    </a:lnTo>
                    <a:lnTo>
                      <a:pt x="63" y="385"/>
                    </a:lnTo>
                    <a:lnTo>
                      <a:pt x="92" y="392"/>
                    </a:lnTo>
                    <a:lnTo>
                      <a:pt x="90" y="136"/>
                    </a:lnTo>
                    <a:lnTo>
                      <a:pt x="112" y="10"/>
                    </a:lnTo>
                    <a:lnTo>
                      <a:pt x="102" y="10"/>
                    </a:lnTo>
                    <a:lnTo>
                      <a:pt x="81" y="6"/>
                    </a:lnTo>
                    <a:lnTo>
                      <a:pt x="68" y="0"/>
                    </a:lnTo>
                  </a:path>
                </a:pathLst>
              </a:custGeom>
              <a:gradFill rotWithShape="0">
                <a:gsLst>
                  <a:gs pos="0">
                    <a:srgbClr val="590000"/>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fontAlgn="base">
                  <a:spcBef>
                    <a:spcPct val="0"/>
                  </a:spcBef>
                  <a:spcAft>
                    <a:spcPct val="0"/>
                  </a:spcAft>
                </a:pPr>
                <a:endParaRPr lang="en-US" sz="2400" b="1">
                  <a:solidFill>
                    <a:srgbClr val="FFFFFF"/>
                  </a:solidFill>
                  <a:latin typeface="Tahoma" panose="020B0604030504040204" pitchFamily="34" charset="0"/>
                </a:endParaRPr>
              </a:p>
            </p:txBody>
          </p:sp>
          <p:sp>
            <p:nvSpPr>
              <p:cNvPr id="3085" name="Oval 13"/>
              <p:cNvSpPr>
                <a:spLocks noChangeArrowheads="1"/>
              </p:cNvSpPr>
              <p:nvPr/>
            </p:nvSpPr>
            <p:spPr bwMode="auto">
              <a:xfrm>
                <a:off x="297" y="3221"/>
                <a:ext cx="222" cy="45"/>
              </a:xfrm>
              <a:prstGeom prst="ellipse">
                <a:avLst/>
              </a:prstGeom>
              <a:gradFill rotWithShape="0">
                <a:gsLst>
                  <a:gs pos="0">
                    <a:srgbClr val="590000"/>
                  </a:gs>
                  <a:gs pos="50000">
                    <a:schemeClr val="bg1"/>
                  </a:gs>
                  <a:gs pos="100000">
                    <a:srgbClr val="590000"/>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fontAlgn="base">
                  <a:spcBef>
                    <a:spcPct val="0"/>
                  </a:spcBef>
                  <a:spcAft>
                    <a:spcPct val="0"/>
                  </a:spcAft>
                </a:pPr>
                <a:endParaRPr lang="en-US" sz="2400" b="1">
                  <a:solidFill>
                    <a:srgbClr val="FFFFFF"/>
                  </a:solidFill>
                  <a:latin typeface="Tahoma" panose="020B0604030504040204" pitchFamily="34" charset="0"/>
                </a:endParaRPr>
              </a:p>
            </p:txBody>
          </p:sp>
          <p:sp>
            <p:nvSpPr>
              <p:cNvPr id="3086" name="Oval 14"/>
              <p:cNvSpPr>
                <a:spLocks noChangeArrowheads="1"/>
              </p:cNvSpPr>
              <p:nvPr/>
            </p:nvSpPr>
            <p:spPr bwMode="auto">
              <a:xfrm>
                <a:off x="192" y="3332"/>
                <a:ext cx="418" cy="86"/>
              </a:xfrm>
              <a:prstGeom prst="ellipse">
                <a:avLst/>
              </a:prstGeom>
              <a:solidFill>
                <a:srgbClr val="000000">
                  <a:alpha val="50000"/>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fontAlgn="base">
                  <a:spcBef>
                    <a:spcPct val="0"/>
                  </a:spcBef>
                  <a:spcAft>
                    <a:spcPct val="0"/>
                  </a:spcAft>
                </a:pPr>
                <a:endParaRPr lang="en-US" sz="2400" b="1">
                  <a:solidFill>
                    <a:srgbClr val="FFFFFF"/>
                  </a:solidFill>
                  <a:latin typeface="Tahoma" panose="020B0604030504040204" pitchFamily="34" charset="0"/>
                </a:endParaRPr>
              </a:p>
            </p:txBody>
          </p:sp>
          <p:sp>
            <p:nvSpPr>
              <p:cNvPr id="3087" name="Freeform 15"/>
              <p:cNvSpPr>
                <a:spLocks/>
              </p:cNvSpPr>
              <p:nvPr/>
            </p:nvSpPr>
            <p:spPr bwMode="auto">
              <a:xfrm>
                <a:off x="232" y="3283"/>
                <a:ext cx="67" cy="369"/>
              </a:xfrm>
              <a:custGeom>
                <a:avLst/>
                <a:gdLst>
                  <a:gd name="T0" fmla="*/ 0 w 67"/>
                  <a:gd name="T1" fmla="*/ 133 h 369"/>
                  <a:gd name="T2" fmla="*/ 0 w 67"/>
                  <a:gd name="T3" fmla="*/ 357 h 369"/>
                  <a:gd name="T4" fmla="*/ 20 w 67"/>
                  <a:gd name="T5" fmla="*/ 368 h 369"/>
                  <a:gd name="T6" fmla="*/ 20 w 67"/>
                  <a:gd name="T7" fmla="*/ 141 h 369"/>
                  <a:gd name="T8" fmla="*/ 20 w 67"/>
                  <a:gd name="T9" fmla="*/ 125 h 369"/>
                  <a:gd name="T10" fmla="*/ 29 w 67"/>
                  <a:gd name="T11" fmla="*/ 111 h 369"/>
                  <a:gd name="T12" fmla="*/ 66 w 67"/>
                  <a:gd name="T13" fmla="*/ 4 h 369"/>
                  <a:gd name="T14" fmla="*/ 59 w 67"/>
                  <a:gd name="T15" fmla="*/ 0 h 369"/>
                  <a:gd name="T16" fmla="*/ 8 w 67"/>
                  <a:gd name="T17" fmla="*/ 113 h 369"/>
                  <a:gd name="T18" fmla="*/ 0 w 67"/>
                  <a:gd name="T19" fmla="*/ 133 h 3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7" h="369">
                    <a:moveTo>
                      <a:pt x="0" y="133"/>
                    </a:moveTo>
                    <a:lnTo>
                      <a:pt x="0" y="357"/>
                    </a:lnTo>
                    <a:lnTo>
                      <a:pt x="20" y="368"/>
                    </a:lnTo>
                    <a:lnTo>
                      <a:pt x="20" y="141"/>
                    </a:lnTo>
                    <a:lnTo>
                      <a:pt x="20" y="125"/>
                    </a:lnTo>
                    <a:lnTo>
                      <a:pt x="29" y="111"/>
                    </a:lnTo>
                    <a:lnTo>
                      <a:pt x="66" y="4"/>
                    </a:lnTo>
                    <a:lnTo>
                      <a:pt x="59" y="0"/>
                    </a:lnTo>
                    <a:lnTo>
                      <a:pt x="8" y="113"/>
                    </a:lnTo>
                    <a:lnTo>
                      <a:pt x="0" y="133"/>
                    </a:lnTo>
                  </a:path>
                </a:pathLst>
              </a:custGeom>
              <a:gradFill rotWithShape="0">
                <a:gsLst>
                  <a:gs pos="0">
                    <a:schemeClr val="bg1"/>
                  </a:gs>
                  <a:gs pos="50000">
                    <a:srgbClr val="FFFFFF"/>
                  </a:gs>
                  <a:gs pos="100000">
                    <a:schemeClr val="bg1"/>
                  </a:gs>
                </a:gsLst>
                <a:lin ang="540000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fontAlgn="base">
                  <a:spcBef>
                    <a:spcPct val="0"/>
                  </a:spcBef>
                  <a:spcAft>
                    <a:spcPct val="0"/>
                  </a:spcAft>
                </a:pPr>
                <a:endParaRPr lang="en-US" sz="2400" b="1">
                  <a:solidFill>
                    <a:srgbClr val="FFFFFF"/>
                  </a:solidFill>
                  <a:latin typeface="Tahoma" panose="020B0604030504040204" pitchFamily="34" charset="0"/>
                </a:endParaRPr>
              </a:p>
            </p:txBody>
          </p:sp>
          <p:sp>
            <p:nvSpPr>
              <p:cNvPr id="3088" name="Freeform 16"/>
              <p:cNvSpPr>
                <a:spLocks/>
              </p:cNvSpPr>
              <p:nvPr/>
            </p:nvSpPr>
            <p:spPr bwMode="auto">
              <a:xfrm>
                <a:off x="521" y="3275"/>
                <a:ext cx="99" cy="363"/>
              </a:xfrm>
              <a:custGeom>
                <a:avLst/>
                <a:gdLst>
                  <a:gd name="T0" fmla="*/ 98 w 99"/>
                  <a:gd name="T1" fmla="*/ 102 h 363"/>
                  <a:gd name="T2" fmla="*/ 98 w 99"/>
                  <a:gd name="T3" fmla="*/ 348 h 363"/>
                  <a:gd name="T4" fmla="*/ 81 w 99"/>
                  <a:gd name="T5" fmla="*/ 362 h 363"/>
                  <a:gd name="T6" fmla="*/ 81 w 99"/>
                  <a:gd name="T7" fmla="*/ 106 h 363"/>
                  <a:gd name="T8" fmla="*/ 0 w 99"/>
                  <a:gd name="T9" fmla="*/ 4 h 363"/>
                  <a:gd name="T10" fmla="*/ 7 w 99"/>
                  <a:gd name="T11" fmla="*/ 0 h 363"/>
                  <a:gd name="T12" fmla="*/ 98 w 99"/>
                  <a:gd name="T13" fmla="*/ 102 h 363"/>
                </a:gdLst>
                <a:ahLst/>
                <a:cxnLst>
                  <a:cxn ang="0">
                    <a:pos x="T0" y="T1"/>
                  </a:cxn>
                  <a:cxn ang="0">
                    <a:pos x="T2" y="T3"/>
                  </a:cxn>
                  <a:cxn ang="0">
                    <a:pos x="T4" y="T5"/>
                  </a:cxn>
                  <a:cxn ang="0">
                    <a:pos x="T6" y="T7"/>
                  </a:cxn>
                  <a:cxn ang="0">
                    <a:pos x="T8" y="T9"/>
                  </a:cxn>
                  <a:cxn ang="0">
                    <a:pos x="T10" y="T11"/>
                  </a:cxn>
                  <a:cxn ang="0">
                    <a:pos x="T12" y="T13"/>
                  </a:cxn>
                </a:cxnLst>
                <a:rect l="0" t="0" r="r" b="b"/>
                <a:pathLst>
                  <a:path w="99" h="363">
                    <a:moveTo>
                      <a:pt x="98" y="102"/>
                    </a:moveTo>
                    <a:lnTo>
                      <a:pt x="98" y="348"/>
                    </a:lnTo>
                    <a:lnTo>
                      <a:pt x="81" y="362"/>
                    </a:lnTo>
                    <a:lnTo>
                      <a:pt x="81" y="106"/>
                    </a:lnTo>
                    <a:lnTo>
                      <a:pt x="0" y="4"/>
                    </a:lnTo>
                    <a:lnTo>
                      <a:pt x="7" y="0"/>
                    </a:lnTo>
                    <a:lnTo>
                      <a:pt x="98" y="102"/>
                    </a:lnTo>
                  </a:path>
                </a:pathLst>
              </a:custGeom>
              <a:solidFill>
                <a:schemeClr val="bg1"/>
              </a:soli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fontAlgn="base">
                  <a:spcBef>
                    <a:spcPct val="0"/>
                  </a:spcBef>
                  <a:spcAft>
                    <a:spcPct val="0"/>
                  </a:spcAft>
                </a:pPr>
                <a:endParaRPr lang="en-US" sz="2400" b="1">
                  <a:solidFill>
                    <a:srgbClr val="FFFFFF"/>
                  </a:solidFill>
                  <a:latin typeface="Tahoma" panose="020B0604030504040204" pitchFamily="34" charset="0"/>
                </a:endParaRPr>
              </a:p>
            </p:txBody>
          </p:sp>
          <p:sp>
            <p:nvSpPr>
              <p:cNvPr id="3089" name="Freeform 17"/>
              <p:cNvSpPr>
                <a:spLocks/>
              </p:cNvSpPr>
              <p:nvPr/>
            </p:nvSpPr>
            <p:spPr bwMode="auto">
              <a:xfrm>
                <a:off x="441" y="3215"/>
                <a:ext cx="74" cy="23"/>
              </a:xfrm>
              <a:custGeom>
                <a:avLst/>
                <a:gdLst>
                  <a:gd name="T0" fmla="*/ 0 w 74"/>
                  <a:gd name="T1" fmla="*/ 0 h 23"/>
                  <a:gd name="T2" fmla="*/ 34 w 74"/>
                  <a:gd name="T3" fmla="*/ 4 h 23"/>
                  <a:gd name="T4" fmla="*/ 56 w 74"/>
                  <a:gd name="T5" fmla="*/ 10 h 23"/>
                  <a:gd name="T6" fmla="*/ 73 w 74"/>
                  <a:gd name="T7" fmla="*/ 16 h 23"/>
                  <a:gd name="T8" fmla="*/ 67 w 74"/>
                  <a:gd name="T9" fmla="*/ 22 h 23"/>
                  <a:gd name="T10" fmla="*/ 51 w 74"/>
                  <a:gd name="T11" fmla="*/ 14 h 23"/>
                  <a:gd name="T12" fmla="*/ 27 w 74"/>
                  <a:gd name="T13" fmla="*/ 8 h 23"/>
                  <a:gd name="T14" fmla="*/ 3 w 74"/>
                  <a:gd name="T15" fmla="*/ 8 h 23"/>
                  <a:gd name="T16" fmla="*/ 0 w 74"/>
                  <a:gd name="T17"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4" h="23">
                    <a:moveTo>
                      <a:pt x="0" y="0"/>
                    </a:moveTo>
                    <a:lnTo>
                      <a:pt x="34" y="4"/>
                    </a:lnTo>
                    <a:lnTo>
                      <a:pt x="56" y="10"/>
                    </a:lnTo>
                    <a:lnTo>
                      <a:pt x="73" y="16"/>
                    </a:lnTo>
                    <a:lnTo>
                      <a:pt x="67" y="22"/>
                    </a:lnTo>
                    <a:lnTo>
                      <a:pt x="51" y="14"/>
                    </a:lnTo>
                    <a:lnTo>
                      <a:pt x="27" y="8"/>
                    </a:lnTo>
                    <a:lnTo>
                      <a:pt x="3" y="8"/>
                    </a:lnTo>
                    <a:lnTo>
                      <a:pt x="0" y="0"/>
                    </a:lnTo>
                  </a:path>
                </a:pathLst>
              </a:custGeom>
              <a:gradFill rotWithShape="0">
                <a:gsLst>
                  <a:gs pos="0">
                    <a:schemeClr val="bg1"/>
                  </a:gs>
                  <a:gs pos="50000">
                    <a:srgbClr val="FFFFFF"/>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fontAlgn="base">
                  <a:spcBef>
                    <a:spcPct val="0"/>
                  </a:spcBef>
                  <a:spcAft>
                    <a:spcPct val="0"/>
                  </a:spcAft>
                </a:pPr>
                <a:endParaRPr lang="en-US" sz="2400" b="1">
                  <a:solidFill>
                    <a:srgbClr val="FFFFFF"/>
                  </a:solidFill>
                  <a:latin typeface="Tahoma" panose="020B0604030504040204" pitchFamily="34" charset="0"/>
                </a:endParaRPr>
              </a:p>
            </p:txBody>
          </p:sp>
          <p:sp>
            <p:nvSpPr>
              <p:cNvPr id="3090" name="Freeform 18"/>
              <p:cNvSpPr>
                <a:spLocks/>
              </p:cNvSpPr>
              <p:nvPr/>
            </p:nvSpPr>
            <p:spPr bwMode="auto">
              <a:xfrm>
                <a:off x="492" y="3327"/>
                <a:ext cx="74" cy="23"/>
              </a:xfrm>
              <a:custGeom>
                <a:avLst/>
                <a:gdLst>
                  <a:gd name="T0" fmla="*/ 0 w 74"/>
                  <a:gd name="T1" fmla="*/ 0 h 23"/>
                  <a:gd name="T2" fmla="*/ 34 w 74"/>
                  <a:gd name="T3" fmla="*/ 4 h 23"/>
                  <a:gd name="T4" fmla="*/ 56 w 74"/>
                  <a:gd name="T5" fmla="*/ 10 h 23"/>
                  <a:gd name="T6" fmla="*/ 73 w 74"/>
                  <a:gd name="T7" fmla="*/ 16 h 23"/>
                  <a:gd name="T8" fmla="*/ 67 w 74"/>
                  <a:gd name="T9" fmla="*/ 22 h 23"/>
                  <a:gd name="T10" fmla="*/ 51 w 74"/>
                  <a:gd name="T11" fmla="*/ 14 h 23"/>
                  <a:gd name="T12" fmla="*/ 27 w 74"/>
                  <a:gd name="T13" fmla="*/ 8 h 23"/>
                  <a:gd name="T14" fmla="*/ 3 w 74"/>
                  <a:gd name="T15" fmla="*/ 8 h 23"/>
                  <a:gd name="T16" fmla="*/ 0 w 74"/>
                  <a:gd name="T17"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4" h="23">
                    <a:moveTo>
                      <a:pt x="0" y="0"/>
                    </a:moveTo>
                    <a:lnTo>
                      <a:pt x="34" y="4"/>
                    </a:lnTo>
                    <a:lnTo>
                      <a:pt x="56" y="10"/>
                    </a:lnTo>
                    <a:lnTo>
                      <a:pt x="73" y="16"/>
                    </a:lnTo>
                    <a:lnTo>
                      <a:pt x="67" y="22"/>
                    </a:lnTo>
                    <a:lnTo>
                      <a:pt x="51" y="14"/>
                    </a:lnTo>
                    <a:lnTo>
                      <a:pt x="27" y="8"/>
                    </a:lnTo>
                    <a:lnTo>
                      <a:pt x="3" y="8"/>
                    </a:lnTo>
                    <a:lnTo>
                      <a:pt x="0" y="0"/>
                    </a:lnTo>
                  </a:path>
                </a:pathLst>
              </a:custGeom>
              <a:gradFill rotWithShape="0">
                <a:gsLst>
                  <a:gs pos="0">
                    <a:schemeClr val="bg1"/>
                  </a:gs>
                  <a:gs pos="50000">
                    <a:srgbClr val="FFFFFF"/>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fontAlgn="base">
                  <a:spcBef>
                    <a:spcPct val="0"/>
                  </a:spcBef>
                  <a:spcAft>
                    <a:spcPct val="0"/>
                  </a:spcAft>
                </a:pPr>
                <a:endParaRPr lang="en-US" sz="2400" b="1">
                  <a:solidFill>
                    <a:srgbClr val="FFFFFF"/>
                  </a:solidFill>
                  <a:latin typeface="Tahoma" panose="020B0604030504040204" pitchFamily="34" charset="0"/>
                </a:endParaRPr>
              </a:p>
            </p:txBody>
          </p:sp>
          <p:sp>
            <p:nvSpPr>
              <p:cNvPr id="3091" name="Freeform 19"/>
              <p:cNvSpPr>
                <a:spLocks/>
              </p:cNvSpPr>
              <p:nvPr/>
            </p:nvSpPr>
            <p:spPr bwMode="auto">
              <a:xfrm>
                <a:off x="286" y="3250"/>
                <a:ext cx="73" cy="23"/>
              </a:xfrm>
              <a:custGeom>
                <a:avLst/>
                <a:gdLst>
                  <a:gd name="T0" fmla="*/ 72 w 73"/>
                  <a:gd name="T1" fmla="*/ 22 h 23"/>
                  <a:gd name="T2" fmla="*/ 37 w 73"/>
                  <a:gd name="T3" fmla="*/ 18 h 23"/>
                  <a:gd name="T4" fmla="*/ 16 w 73"/>
                  <a:gd name="T5" fmla="*/ 12 h 23"/>
                  <a:gd name="T6" fmla="*/ 0 w 73"/>
                  <a:gd name="T7" fmla="*/ 6 h 23"/>
                  <a:gd name="T8" fmla="*/ 5 w 73"/>
                  <a:gd name="T9" fmla="*/ 0 h 23"/>
                  <a:gd name="T10" fmla="*/ 21 w 73"/>
                  <a:gd name="T11" fmla="*/ 8 h 23"/>
                  <a:gd name="T12" fmla="*/ 45 w 73"/>
                  <a:gd name="T13" fmla="*/ 14 h 23"/>
                  <a:gd name="T14" fmla="*/ 68 w 73"/>
                  <a:gd name="T15" fmla="*/ 14 h 23"/>
                  <a:gd name="T16" fmla="*/ 72 w 73"/>
                  <a:gd name="T17" fmla="*/ 22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3" h="23">
                    <a:moveTo>
                      <a:pt x="72" y="22"/>
                    </a:moveTo>
                    <a:lnTo>
                      <a:pt x="37" y="18"/>
                    </a:lnTo>
                    <a:lnTo>
                      <a:pt x="16" y="12"/>
                    </a:lnTo>
                    <a:lnTo>
                      <a:pt x="0" y="6"/>
                    </a:lnTo>
                    <a:lnTo>
                      <a:pt x="5" y="0"/>
                    </a:lnTo>
                    <a:lnTo>
                      <a:pt x="21" y="8"/>
                    </a:lnTo>
                    <a:lnTo>
                      <a:pt x="45" y="14"/>
                    </a:lnTo>
                    <a:lnTo>
                      <a:pt x="68" y="14"/>
                    </a:lnTo>
                    <a:lnTo>
                      <a:pt x="72" y="22"/>
                    </a:lnTo>
                  </a:path>
                </a:pathLst>
              </a:custGeom>
              <a:gradFill rotWithShape="0">
                <a:gsLst>
                  <a:gs pos="0">
                    <a:schemeClr val="bg1"/>
                  </a:gs>
                  <a:gs pos="50000">
                    <a:srgbClr val="FFFFFF"/>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fontAlgn="base">
                  <a:spcBef>
                    <a:spcPct val="0"/>
                  </a:spcBef>
                  <a:spcAft>
                    <a:spcPct val="0"/>
                  </a:spcAft>
                </a:pPr>
                <a:endParaRPr lang="en-US" sz="2400" b="1">
                  <a:solidFill>
                    <a:srgbClr val="FFFFFF"/>
                  </a:solidFill>
                  <a:latin typeface="Tahoma" panose="020B0604030504040204" pitchFamily="34" charset="0"/>
                </a:endParaRPr>
              </a:p>
            </p:txBody>
          </p:sp>
          <p:sp>
            <p:nvSpPr>
              <p:cNvPr id="3092" name="Freeform 20"/>
              <p:cNvSpPr>
                <a:spLocks/>
              </p:cNvSpPr>
              <p:nvPr/>
            </p:nvSpPr>
            <p:spPr bwMode="auto">
              <a:xfrm>
                <a:off x="338" y="3284"/>
                <a:ext cx="81" cy="118"/>
              </a:xfrm>
              <a:custGeom>
                <a:avLst/>
                <a:gdLst>
                  <a:gd name="T0" fmla="*/ 40 w 81"/>
                  <a:gd name="T1" fmla="*/ 0 h 118"/>
                  <a:gd name="T2" fmla="*/ 80 w 81"/>
                  <a:gd name="T3" fmla="*/ 4 h 118"/>
                  <a:gd name="T4" fmla="*/ 65 w 81"/>
                  <a:gd name="T5" fmla="*/ 40 h 118"/>
                  <a:gd name="T6" fmla="*/ 58 w 81"/>
                  <a:gd name="T7" fmla="*/ 62 h 118"/>
                  <a:gd name="T8" fmla="*/ 47 w 81"/>
                  <a:gd name="T9" fmla="*/ 82 h 118"/>
                  <a:gd name="T10" fmla="*/ 40 w 81"/>
                  <a:gd name="T11" fmla="*/ 105 h 118"/>
                  <a:gd name="T12" fmla="*/ 37 w 81"/>
                  <a:gd name="T13" fmla="*/ 117 h 118"/>
                  <a:gd name="T14" fmla="*/ 16 w 81"/>
                  <a:gd name="T15" fmla="*/ 114 h 118"/>
                  <a:gd name="T16" fmla="*/ 0 w 81"/>
                  <a:gd name="T17" fmla="*/ 108 h 118"/>
                  <a:gd name="T18" fmla="*/ 7 w 81"/>
                  <a:gd name="T19" fmla="*/ 84 h 118"/>
                  <a:gd name="T20" fmla="*/ 25 w 81"/>
                  <a:gd name="T21" fmla="*/ 60 h 118"/>
                  <a:gd name="T22" fmla="*/ 29 w 81"/>
                  <a:gd name="T23" fmla="*/ 40 h 118"/>
                  <a:gd name="T24" fmla="*/ 36 w 81"/>
                  <a:gd name="T25" fmla="*/ 20 h 118"/>
                  <a:gd name="T26" fmla="*/ 40 w 81"/>
                  <a:gd name="T27" fmla="*/ 0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1" h="118">
                    <a:moveTo>
                      <a:pt x="40" y="0"/>
                    </a:moveTo>
                    <a:lnTo>
                      <a:pt x="80" y="4"/>
                    </a:lnTo>
                    <a:lnTo>
                      <a:pt x="65" y="40"/>
                    </a:lnTo>
                    <a:lnTo>
                      <a:pt x="58" y="62"/>
                    </a:lnTo>
                    <a:lnTo>
                      <a:pt x="47" y="82"/>
                    </a:lnTo>
                    <a:lnTo>
                      <a:pt x="40" y="105"/>
                    </a:lnTo>
                    <a:lnTo>
                      <a:pt x="37" y="117"/>
                    </a:lnTo>
                    <a:lnTo>
                      <a:pt x="16" y="114"/>
                    </a:lnTo>
                    <a:lnTo>
                      <a:pt x="0" y="108"/>
                    </a:lnTo>
                    <a:lnTo>
                      <a:pt x="7" y="84"/>
                    </a:lnTo>
                    <a:lnTo>
                      <a:pt x="25" y="60"/>
                    </a:lnTo>
                    <a:lnTo>
                      <a:pt x="29" y="40"/>
                    </a:lnTo>
                    <a:lnTo>
                      <a:pt x="36" y="20"/>
                    </a:lnTo>
                    <a:lnTo>
                      <a:pt x="40" y="0"/>
                    </a:lnTo>
                  </a:path>
                </a:pathLst>
              </a:custGeom>
              <a:gradFill rotWithShape="0">
                <a:gsLst>
                  <a:gs pos="0">
                    <a:srgbClr val="B36666"/>
                  </a:gs>
                  <a:gs pos="100000">
                    <a:schemeClr val="bg1"/>
                  </a:gs>
                </a:gsLst>
                <a:lin ang="270000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fontAlgn="base">
                  <a:spcBef>
                    <a:spcPct val="0"/>
                  </a:spcBef>
                  <a:spcAft>
                    <a:spcPct val="0"/>
                  </a:spcAft>
                </a:pPr>
                <a:endParaRPr lang="en-US" sz="2400" b="1">
                  <a:solidFill>
                    <a:srgbClr val="FFFFFF"/>
                  </a:solidFill>
                  <a:latin typeface="Tahoma" panose="020B0604030504040204" pitchFamily="34" charset="0"/>
                </a:endParaRPr>
              </a:p>
            </p:txBody>
          </p:sp>
          <p:sp>
            <p:nvSpPr>
              <p:cNvPr id="3093" name="Freeform 21"/>
              <p:cNvSpPr>
                <a:spLocks/>
              </p:cNvSpPr>
              <p:nvPr/>
            </p:nvSpPr>
            <p:spPr bwMode="auto">
              <a:xfrm>
                <a:off x="282" y="3265"/>
                <a:ext cx="261" cy="35"/>
              </a:xfrm>
              <a:custGeom>
                <a:avLst/>
                <a:gdLst>
                  <a:gd name="T0" fmla="*/ 0 w 261"/>
                  <a:gd name="T1" fmla="*/ 0 h 35"/>
                  <a:gd name="T2" fmla="*/ 25 w 261"/>
                  <a:gd name="T3" fmla="*/ 10 h 35"/>
                  <a:gd name="T4" fmla="*/ 66 w 261"/>
                  <a:gd name="T5" fmla="*/ 18 h 35"/>
                  <a:gd name="T6" fmla="*/ 122 w 261"/>
                  <a:gd name="T7" fmla="*/ 19 h 35"/>
                  <a:gd name="T8" fmla="*/ 177 w 261"/>
                  <a:gd name="T9" fmla="*/ 19 h 35"/>
                  <a:gd name="T10" fmla="*/ 218 w 261"/>
                  <a:gd name="T11" fmla="*/ 12 h 35"/>
                  <a:gd name="T12" fmla="*/ 240 w 261"/>
                  <a:gd name="T13" fmla="*/ 6 h 35"/>
                  <a:gd name="T14" fmla="*/ 248 w 261"/>
                  <a:gd name="T15" fmla="*/ 0 h 35"/>
                  <a:gd name="T16" fmla="*/ 260 w 261"/>
                  <a:gd name="T17" fmla="*/ 15 h 35"/>
                  <a:gd name="T18" fmla="*/ 221 w 261"/>
                  <a:gd name="T19" fmla="*/ 28 h 35"/>
                  <a:gd name="T20" fmla="*/ 164 w 261"/>
                  <a:gd name="T21" fmla="*/ 34 h 35"/>
                  <a:gd name="T22" fmla="*/ 98 w 261"/>
                  <a:gd name="T23" fmla="*/ 33 h 35"/>
                  <a:gd name="T24" fmla="*/ 39 w 261"/>
                  <a:gd name="T25" fmla="*/ 24 h 35"/>
                  <a:gd name="T26" fmla="*/ 5 w 261"/>
                  <a:gd name="T27" fmla="*/ 9 h 35"/>
                  <a:gd name="T28" fmla="*/ 0 w 261"/>
                  <a:gd name="T29" fmla="*/ 0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61" h="35">
                    <a:moveTo>
                      <a:pt x="0" y="0"/>
                    </a:moveTo>
                    <a:lnTo>
                      <a:pt x="25" y="10"/>
                    </a:lnTo>
                    <a:lnTo>
                      <a:pt x="66" y="18"/>
                    </a:lnTo>
                    <a:lnTo>
                      <a:pt x="122" y="19"/>
                    </a:lnTo>
                    <a:lnTo>
                      <a:pt x="177" y="19"/>
                    </a:lnTo>
                    <a:lnTo>
                      <a:pt x="218" y="12"/>
                    </a:lnTo>
                    <a:lnTo>
                      <a:pt x="240" y="6"/>
                    </a:lnTo>
                    <a:lnTo>
                      <a:pt x="248" y="0"/>
                    </a:lnTo>
                    <a:lnTo>
                      <a:pt x="260" y="15"/>
                    </a:lnTo>
                    <a:lnTo>
                      <a:pt x="221" y="28"/>
                    </a:lnTo>
                    <a:lnTo>
                      <a:pt x="164" y="34"/>
                    </a:lnTo>
                    <a:lnTo>
                      <a:pt x="98" y="33"/>
                    </a:lnTo>
                    <a:lnTo>
                      <a:pt x="39" y="24"/>
                    </a:lnTo>
                    <a:lnTo>
                      <a:pt x="5" y="9"/>
                    </a:lnTo>
                    <a:lnTo>
                      <a:pt x="0" y="0"/>
                    </a:lnTo>
                  </a:path>
                </a:pathLst>
              </a:custGeom>
              <a:solidFill>
                <a:schemeClr val="bg2">
                  <a:alpha val="50000"/>
                </a:schemeClr>
              </a:soli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fontAlgn="base">
                  <a:spcBef>
                    <a:spcPct val="0"/>
                  </a:spcBef>
                  <a:spcAft>
                    <a:spcPct val="0"/>
                  </a:spcAft>
                </a:pPr>
                <a:endParaRPr lang="en-US" sz="2400" b="1">
                  <a:solidFill>
                    <a:srgbClr val="FFFFFF"/>
                  </a:solidFill>
                  <a:latin typeface="Tahoma" panose="020B0604030504040204" pitchFamily="34" charset="0"/>
                </a:endParaRPr>
              </a:p>
            </p:txBody>
          </p:sp>
        </p:grpSp>
        <p:sp>
          <p:nvSpPr>
            <p:cNvPr id="3094" name="Freeform 22"/>
            <p:cNvSpPr>
              <a:spLocks/>
            </p:cNvSpPr>
            <p:nvPr/>
          </p:nvSpPr>
          <p:spPr bwMode="auto">
            <a:xfrm>
              <a:off x="379" y="1904"/>
              <a:ext cx="423" cy="1366"/>
            </a:xfrm>
            <a:custGeom>
              <a:avLst/>
              <a:gdLst>
                <a:gd name="T0" fmla="*/ 356 w 423"/>
                <a:gd name="T1" fmla="*/ 64 h 1366"/>
                <a:gd name="T2" fmla="*/ 326 w 423"/>
                <a:gd name="T3" fmla="*/ 163 h 1366"/>
                <a:gd name="T4" fmla="*/ 292 w 423"/>
                <a:gd name="T5" fmla="*/ 293 h 1366"/>
                <a:gd name="T6" fmla="*/ 258 w 423"/>
                <a:gd name="T7" fmla="*/ 417 h 1366"/>
                <a:gd name="T8" fmla="*/ 219 w 423"/>
                <a:gd name="T9" fmla="*/ 585 h 1366"/>
                <a:gd name="T10" fmla="*/ 168 w 423"/>
                <a:gd name="T11" fmla="*/ 775 h 1366"/>
                <a:gd name="T12" fmla="*/ 126 w 423"/>
                <a:gd name="T13" fmla="*/ 952 h 1366"/>
                <a:gd name="T14" fmla="*/ 89 w 423"/>
                <a:gd name="T15" fmla="*/ 1085 h 1366"/>
                <a:gd name="T16" fmla="*/ 0 w 423"/>
                <a:gd name="T17" fmla="*/ 1362 h 1366"/>
                <a:gd name="T18" fmla="*/ 29 w 423"/>
                <a:gd name="T19" fmla="*/ 1365 h 1366"/>
                <a:gd name="T20" fmla="*/ 132 w 423"/>
                <a:gd name="T21" fmla="*/ 1061 h 1366"/>
                <a:gd name="T22" fmla="*/ 223 w 423"/>
                <a:gd name="T23" fmla="*/ 957 h 1366"/>
                <a:gd name="T24" fmla="*/ 271 w 423"/>
                <a:gd name="T25" fmla="*/ 866 h 1366"/>
                <a:gd name="T26" fmla="*/ 308 w 423"/>
                <a:gd name="T27" fmla="*/ 798 h 1366"/>
                <a:gd name="T28" fmla="*/ 214 w 423"/>
                <a:gd name="T29" fmla="*/ 790 h 1366"/>
                <a:gd name="T30" fmla="*/ 311 w 423"/>
                <a:gd name="T31" fmla="*/ 782 h 1366"/>
                <a:gd name="T32" fmla="*/ 325 w 423"/>
                <a:gd name="T33" fmla="*/ 751 h 1366"/>
                <a:gd name="T34" fmla="*/ 231 w 423"/>
                <a:gd name="T35" fmla="*/ 742 h 1366"/>
                <a:gd name="T36" fmla="*/ 329 w 423"/>
                <a:gd name="T37" fmla="*/ 738 h 1366"/>
                <a:gd name="T38" fmla="*/ 344 w 423"/>
                <a:gd name="T39" fmla="*/ 690 h 1366"/>
                <a:gd name="T40" fmla="*/ 240 w 423"/>
                <a:gd name="T41" fmla="*/ 690 h 1366"/>
                <a:gd name="T42" fmla="*/ 351 w 423"/>
                <a:gd name="T43" fmla="*/ 664 h 1366"/>
                <a:gd name="T44" fmla="*/ 387 w 423"/>
                <a:gd name="T45" fmla="*/ 486 h 1366"/>
                <a:gd name="T46" fmla="*/ 411 w 423"/>
                <a:gd name="T47" fmla="*/ 322 h 1366"/>
                <a:gd name="T48" fmla="*/ 422 w 423"/>
                <a:gd name="T49" fmla="*/ 197 h 1366"/>
                <a:gd name="T50" fmla="*/ 422 w 423"/>
                <a:gd name="T51" fmla="*/ 119 h 1366"/>
                <a:gd name="T52" fmla="*/ 408 w 423"/>
                <a:gd name="T53" fmla="*/ 68 h 1366"/>
                <a:gd name="T54" fmla="*/ 381 w 423"/>
                <a:gd name="T55" fmla="*/ 0 h 1366"/>
                <a:gd name="T56" fmla="*/ 356 w 423"/>
                <a:gd name="T57" fmla="*/ 64 h 13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23" h="1366">
                  <a:moveTo>
                    <a:pt x="356" y="64"/>
                  </a:moveTo>
                  <a:lnTo>
                    <a:pt x="326" y="163"/>
                  </a:lnTo>
                  <a:lnTo>
                    <a:pt x="292" y="293"/>
                  </a:lnTo>
                  <a:lnTo>
                    <a:pt x="258" y="417"/>
                  </a:lnTo>
                  <a:lnTo>
                    <a:pt x="219" y="585"/>
                  </a:lnTo>
                  <a:lnTo>
                    <a:pt x="168" y="775"/>
                  </a:lnTo>
                  <a:lnTo>
                    <a:pt x="126" y="952"/>
                  </a:lnTo>
                  <a:lnTo>
                    <a:pt x="89" y="1085"/>
                  </a:lnTo>
                  <a:lnTo>
                    <a:pt x="0" y="1362"/>
                  </a:lnTo>
                  <a:lnTo>
                    <a:pt x="29" y="1365"/>
                  </a:lnTo>
                  <a:lnTo>
                    <a:pt x="132" y="1061"/>
                  </a:lnTo>
                  <a:lnTo>
                    <a:pt x="223" y="957"/>
                  </a:lnTo>
                  <a:lnTo>
                    <a:pt x="271" y="866"/>
                  </a:lnTo>
                  <a:lnTo>
                    <a:pt x="308" y="798"/>
                  </a:lnTo>
                  <a:lnTo>
                    <a:pt x="214" y="790"/>
                  </a:lnTo>
                  <a:lnTo>
                    <a:pt x="311" y="782"/>
                  </a:lnTo>
                  <a:lnTo>
                    <a:pt x="325" y="751"/>
                  </a:lnTo>
                  <a:lnTo>
                    <a:pt x="231" y="742"/>
                  </a:lnTo>
                  <a:lnTo>
                    <a:pt x="329" y="738"/>
                  </a:lnTo>
                  <a:lnTo>
                    <a:pt x="344" y="690"/>
                  </a:lnTo>
                  <a:lnTo>
                    <a:pt x="240" y="690"/>
                  </a:lnTo>
                  <a:lnTo>
                    <a:pt x="351" y="664"/>
                  </a:lnTo>
                  <a:lnTo>
                    <a:pt x="387" y="486"/>
                  </a:lnTo>
                  <a:lnTo>
                    <a:pt x="411" y="322"/>
                  </a:lnTo>
                  <a:lnTo>
                    <a:pt x="422" y="197"/>
                  </a:lnTo>
                  <a:lnTo>
                    <a:pt x="422" y="119"/>
                  </a:lnTo>
                  <a:lnTo>
                    <a:pt x="408" y="68"/>
                  </a:lnTo>
                  <a:lnTo>
                    <a:pt x="381" y="0"/>
                  </a:lnTo>
                  <a:lnTo>
                    <a:pt x="356" y="64"/>
                  </a:lnTo>
                </a:path>
              </a:pathLst>
            </a:custGeom>
            <a:gradFill rotWithShape="0">
              <a:gsLst>
                <a:gs pos="0">
                  <a:schemeClr val="bg1"/>
                </a:gs>
                <a:gs pos="100000">
                  <a:srgbClr val="8D1919"/>
                </a:gs>
              </a:gsLst>
              <a:lin ang="270000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fontAlgn="base">
                <a:spcBef>
                  <a:spcPct val="0"/>
                </a:spcBef>
                <a:spcAft>
                  <a:spcPct val="0"/>
                </a:spcAft>
              </a:pPr>
              <a:endParaRPr lang="en-US" sz="2400" b="1">
                <a:solidFill>
                  <a:srgbClr val="FFFFFF"/>
                </a:solidFill>
                <a:latin typeface="Tahoma" panose="020B0604030504040204" pitchFamily="34" charset="0"/>
              </a:endParaRPr>
            </a:p>
          </p:txBody>
        </p:sp>
      </p:grpSp>
      <p:sp>
        <p:nvSpPr>
          <p:cNvPr id="3095" name="Freeform 23"/>
          <p:cNvSpPr>
            <a:spLocks/>
          </p:cNvSpPr>
          <p:nvPr/>
        </p:nvSpPr>
        <p:spPr bwMode="auto">
          <a:xfrm>
            <a:off x="800100" y="3163889"/>
            <a:ext cx="747184" cy="2022475"/>
          </a:xfrm>
          <a:custGeom>
            <a:avLst/>
            <a:gdLst>
              <a:gd name="T0" fmla="*/ 0 w 353"/>
              <a:gd name="T1" fmla="*/ 1272 h 1274"/>
              <a:gd name="T2" fmla="*/ 352 w 353"/>
              <a:gd name="T3" fmla="*/ 0 h 1274"/>
              <a:gd name="T4" fmla="*/ 26 w 353"/>
              <a:gd name="T5" fmla="*/ 1273 h 1274"/>
              <a:gd name="T6" fmla="*/ 0 w 353"/>
              <a:gd name="T7" fmla="*/ 1272 h 1274"/>
            </a:gdLst>
            <a:ahLst/>
            <a:cxnLst>
              <a:cxn ang="0">
                <a:pos x="T0" y="T1"/>
              </a:cxn>
              <a:cxn ang="0">
                <a:pos x="T2" y="T3"/>
              </a:cxn>
              <a:cxn ang="0">
                <a:pos x="T4" y="T5"/>
              </a:cxn>
              <a:cxn ang="0">
                <a:pos x="T6" y="T7"/>
              </a:cxn>
            </a:cxnLst>
            <a:rect l="0" t="0" r="r" b="b"/>
            <a:pathLst>
              <a:path w="353" h="1274">
                <a:moveTo>
                  <a:pt x="0" y="1272"/>
                </a:moveTo>
                <a:lnTo>
                  <a:pt x="352" y="0"/>
                </a:lnTo>
                <a:lnTo>
                  <a:pt x="26" y="1273"/>
                </a:lnTo>
                <a:lnTo>
                  <a:pt x="0" y="1272"/>
                </a:lnTo>
              </a:path>
            </a:pathLst>
          </a:custGeom>
          <a:gradFill rotWithShape="0">
            <a:gsLst>
              <a:gs pos="0">
                <a:schemeClr val="bg1"/>
              </a:gs>
              <a:gs pos="100000">
                <a:srgbClr val="FFFFFF"/>
              </a:gs>
            </a:gsLst>
            <a:lin ang="270000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fontAlgn="base">
              <a:spcBef>
                <a:spcPct val="0"/>
              </a:spcBef>
              <a:spcAft>
                <a:spcPct val="0"/>
              </a:spcAft>
            </a:pPr>
            <a:endParaRPr lang="en-US" sz="2400" b="1">
              <a:solidFill>
                <a:srgbClr val="FFFFFF"/>
              </a:solidFill>
              <a:latin typeface="Tahoma" panose="020B0604030504040204" pitchFamily="34" charset="0"/>
            </a:endParaRPr>
          </a:p>
        </p:txBody>
      </p:sp>
      <p:sp>
        <p:nvSpPr>
          <p:cNvPr id="3096" name="Rectangle 24"/>
          <p:cNvSpPr>
            <a:spLocks noGrp="1" noChangeArrowheads="1"/>
          </p:cNvSpPr>
          <p:nvPr>
            <p:ph type="title"/>
          </p:nvPr>
        </p:nvSpPr>
        <p:spPr bwMode="auto">
          <a:xfrm>
            <a:off x="243418" y="122238"/>
            <a:ext cx="11736916" cy="1206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3097" name="Rectangle 25"/>
          <p:cNvSpPr>
            <a:spLocks noGrp="1" noChangeArrowheads="1"/>
          </p:cNvSpPr>
          <p:nvPr>
            <p:ph type="body" idx="1"/>
          </p:nvPr>
        </p:nvSpPr>
        <p:spPr bwMode="auto">
          <a:xfrm>
            <a:off x="254000" y="1447800"/>
            <a:ext cx="11700933" cy="4775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3098" name="Rectangle 26"/>
          <p:cNvSpPr>
            <a:spLocks noGrp="1" noChangeArrowheads="1"/>
          </p:cNvSpPr>
          <p:nvPr>
            <p:ph type="dt" sz="half" idx="2"/>
          </p:nvPr>
        </p:nvSpPr>
        <p:spPr bwMode="auto">
          <a:xfrm>
            <a:off x="226485" y="6273800"/>
            <a:ext cx="3329516"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2075" tIns="46038" rIns="92075" bIns="46038" numCol="1" anchor="ctr" anchorCtr="0" compatLnSpc="1">
            <a:prstTxWarp prst="textNoShape">
              <a:avLst/>
            </a:prstTxWarp>
          </a:bodyPr>
          <a:lstStyle>
            <a:lvl1pPr algn="l" eaLnBrk="0" hangingPunct="0">
              <a:defRPr sz="1400" b="0">
                <a:solidFill>
                  <a:schemeClr val="tx1"/>
                </a:solidFill>
                <a:latin typeface="+mn-lt"/>
              </a:defRPr>
            </a:lvl1pPr>
          </a:lstStyle>
          <a:p>
            <a:pPr fontAlgn="base">
              <a:spcBef>
                <a:spcPct val="0"/>
              </a:spcBef>
              <a:spcAft>
                <a:spcPct val="0"/>
              </a:spcAft>
            </a:pPr>
            <a:endParaRPr lang="en-US" altLang="en-US">
              <a:solidFill>
                <a:srgbClr val="FFCC66"/>
              </a:solidFill>
            </a:endParaRPr>
          </a:p>
        </p:txBody>
      </p:sp>
      <p:sp>
        <p:nvSpPr>
          <p:cNvPr id="3099" name="Rectangle 27"/>
          <p:cNvSpPr>
            <a:spLocks noGrp="1" noChangeArrowheads="1"/>
          </p:cNvSpPr>
          <p:nvPr>
            <p:ph type="ftr" sz="quarter" idx="3"/>
          </p:nvPr>
        </p:nvSpPr>
        <p:spPr bwMode="auto">
          <a:xfrm>
            <a:off x="3757085" y="6286500"/>
            <a:ext cx="477096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2075" tIns="46038" rIns="92075" bIns="46038" numCol="1" anchor="ctr" anchorCtr="0" compatLnSpc="1">
            <a:prstTxWarp prst="textNoShape">
              <a:avLst/>
            </a:prstTxWarp>
          </a:bodyPr>
          <a:lstStyle>
            <a:lvl1pPr eaLnBrk="0" hangingPunct="0">
              <a:defRPr sz="1400" b="0">
                <a:solidFill>
                  <a:schemeClr val="tx1"/>
                </a:solidFill>
                <a:latin typeface="+mn-lt"/>
              </a:defRPr>
            </a:lvl1pPr>
          </a:lstStyle>
          <a:p>
            <a:pPr algn="ctr" fontAlgn="base">
              <a:spcBef>
                <a:spcPct val="0"/>
              </a:spcBef>
              <a:spcAft>
                <a:spcPct val="0"/>
              </a:spcAft>
            </a:pPr>
            <a:endParaRPr lang="en-US" altLang="en-US">
              <a:solidFill>
                <a:srgbClr val="FFCC66"/>
              </a:solidFill>
            </a:endParaRPr>
          </a:p>
        </p:txBody>
      </p:sp>
      <p:sp>
        <p:nvSpPr>
          <p:cNvPr id="3100" name="Rectangle 28"/>
          <p:cNvSpPr>
            <a:spLocks noGrp="1" noChangeArrowheads="1"/>
          </p:cNvSpPr>
          <p:nvPr>
            <p:ph type="sldNum" sz="quarter" idx="4"/>
          </p:nvPr>
        </p:nvSpPr>
        <p:spPr bwMode="auto">
          <a:xfrm>
            <a:off x="8682567" y="6286500"/>
            <a:ext cx="3282951"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2075" tIns="46038" rIns="92075" bIns="46038" numCol="1" anchor="ctr" anchorCtr="0" compatLnSpc="1">
            <a:prstTxWarp prst="textNoShape">
              <a:avLst/>
            </a:prstTxWarp>
          </a:bodyPr>
          <a:lstStyle>
            <a:lvl1pPr algn="r" eaLnBrk="0" hangingPunct="0">
              <a:defRPr sz="1400" b="0">
                <a:solidFill>
                  <a:schemeClr val="tx1"/>
                </a:solidFill>
                <a:latin typeface="+mn-lt"/>
              </a:defRPr>
            </a:lvl1pPr>
          </a:lstStyle>
          <a:p>
            <a:pPr fontAlgn="base">
              <a:spcBef>
                <a:spcPct val="0"/>
              </a:spcBef>
              <a:spcAft>
                <a:spcPct val="0"/>
              </a:spcAft>
            </a:pPr>
            <a:endParaRPr lang="en-US" altLang="en-US">
              <a:solidFill>
                <a:srgbClr val="FFCC66"/>
              </a:solidFill>
            </a:endParaRPr>
          </a:p>
        </p:txBody>
      </p:sp>
    </p:spTree>
    <p:extLst>
      <p:ext uri="{BB962C8B-B14F-4D97-AF65-F5344CB8AC3E}">
        <p14:creationId xmlns:p14="http://schemas.microsoft.com/office/powerpoint/2010/main" val="756235805"/>
      </p:ext>
    </p:extLst>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kumimoji="1" sz="4400" kern="12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anose="02020603050405020304" pitchFamily="18" charset="0"/>
        </a:defRPr>
      </a:lvl2pPr>
      <a:lvl3pPr algn="ctr" rtl="0" eaLnBrk="0" fontAlgn="base" hangingPunct="0">
        <a:spcBef>
          <a:spcPct val="0"/>
        </a:spcBef>
        <a:spcAft>
          <a:spcPct val="0"/>
        </a:spcAft>
        <a:defRPr kumimoji="1" sz="4400">
          <a:solidFill>
            <a:schemeClr val="tx2"/>
          </a:solidFill>
          <a:latin typeface="Times New Roman" panose="02020603050405020304" pitchFamily="18" charset="0"/>
        </a:defRPr>
      </a:lvl3pPr>
      <a:lvl4pPr algn="ctr" rtl="0" eaLnBrk="0" fontAlgn="base" hangingPunct="0">
        <a:spcBef>
          <a:spcPct val="0"/>
        </a:spcBef>
        <a:spcAft>
          <a:spcPct val="0"/>
        </a:spcAft>
        <a:defRPr kumimoji="1" sz="4400">
          <a:solidFill>
            <a:schemeClr val="tx2"/>
          </a:solidFill>
          <a:latin typeface="Times New Roman" panose="02020603050405020304" pitchFamily="18" charset="0"/>
        </a:defRPr>
      </a:lvl4pPr>
      <a:lvl5pPr algn="ctr" rtl="0" eaLnBrk="0" fontAlgn="base" hangingPunct="0">
        <a:spcBef>
          <a:spcPct val="0"/>
        </a:spcBef>
        <a:spcAft>
          <a:spcPct val="0"/>
        </a:spcAft>
        <a:defRPr kumimoji="1" sz="4400">
          <a:solidFill>
            <a:schemeClr val="tx2"/>
          </a:solidFill>
          <a:latin typeface="Times New Roman" panose="02020603050405020304" pitchFamily="18" charset="0"/>
        </a:defRPr>
      </a:lvl5pPr>
      <a:lvl6pPr marL="457200" algn="ctr" rtl="0" eaLnBrk="0" fontAlgn="base" hangingPunct="0">
        <a:spcBef>
          <a:spcPct val="0"/>
        </a:spcBef>
        <a:spcAft>
          <a:spcPct val="0"/>
        </a:spcAft>
        <a:defRPr kumimoji="1" sz="4400">
          <a:solidFill>
            <a:schemeClr val="tx2"/>
          </a:solidFill>
          <a:latin typeface="Times New Roman" panose="02020603050405020304" pitchFamily="18" charset="0"/>
        </a:defRPr>
      </a:lvl6pPr>
      <a:lvl7pPr marL="914400" algn="ctr" rtl="0" eaLnBrk="0" fontAlgn="base" hangingPunct="0">
        <a:spcBef>
          <a:spcPct val="0"/>
        </a:spcBef>
        <a:spcAft>
          <a:spcPct val="0"/>
        </a:spcAft>
        <a:defRPr kumimoji="1" sz="4400">
          <a:solidFill>
            <a:schemeClr val="tx2"/>
          </a:solidFill>
          <a:latin typeface="Times New Roman" panose="02020603050405020304" pitchFamily="18" charset="0"/>
        </a:defRPr>
      </a:lvl7pPr>
      <a:lvl8pPr marL="1371600" algn="ctr" rtl="0" eaLnBrk="0" fontAlgn="base" hangingPunct="0">
        <a:spcBef>
          <a:spcPct val="0"/>
        </a:spcBef>
        <a:spcAft>
          <a:spcPct val="0"/>
        </a:spcAft>
        <a:defRPr kumimoji="1" sz="4400">
          <a:solidFill>
            <a:schemeClr val="tx2"/>
          </a:solidFill>
          <a:latin typeface="Times New Roman" panose="02020603050405020304" pitchFamily="18" charset="0"/>
        </a:defRPr>
      </a:lvl8pPr>
      <a:lvl9pPr marL="1828800" algn="ctr" rtl="0" eaLnBrk="0" fontAlgn="base" hangingPunct="0">
        <a:spcBef>
          <a:spcPct val="0"/>
        </a:spcBef>
        <a:spcAft>
          <a:spcPct val="0"/>
        </a:spcAft>
        <a:defRPr kumimoji="1" sz="4400">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5" name="Picture 5" descr="ANd9GcS8FJumnuM1RdQ4p4-eZ0XaIFqGXKl8j6S9tNFMrjnrZMw060u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14800" y="990600"/>
            <a:ext cx="4191000" cy="4572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474365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2"/>
          <p:cNvSpPr txBox="1">
            <a:spLocks noChangeArrowheads="1"/>
          </p:cNvSpPr>
          <p:nvPr/>
        </p:nvSpPr>
        <p:spPr bwMode="auto">
          <a:xfrm>
            <a:off x="2438400" y="609601"/>
            <a:ext cx="74676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2400" b="1" i="1">
                <a:solidFill>
                  <a:srgbClr val="FFCC66"/>
                </a:solidFill>
                <a:latin typeface="Tahoma" panose="020B0604030504040204" pitchFamily="34" charset="0"/>
              </a:rPr>
              <a:t>2.  </a:t>
            </a:r>
            <a:r>
              <a:rPr lang="en-US" altLang="en-US" sz="2400" b="1" i="1" u="sng">
                <a:solidFill>
                  <a:srgbClr val="FFCC66"/>
                </a:solidFill>
                <a:latin typeface="Tahoma" panose="020B0604030504040204" pitchFamily="34" charset="0"/>
              </a:rPr>
              <a:t>WE CAN’T FIND LASTING SATISFACTION IN PERFORMANCE</a:t>
            </a:r>
            <a:endParaRPr lang="en-US" altLang="en-US" sz="2400" b="1" i="1">
              <a:solidFill>
                <a:srgbClr val="FFCC66"/>
              </a:solidFill>
              <a:latin typeface="Tahoma" panose="020B0604030504040204" pitchFamily="34" charset="0"/>
            </a:endParaRPr>
          </a:p>
        </p:txBody>
      </p:sp>
      <p:sp>
        <p:nvSpPr>
          <p:cNvPr id="14340" name="Text Box 4"/>
          <p:cNvSpPr txBox="1">
            <a:spLocks noChangeArrowheads="1"/>
          </p:cNvSpPr>
          <p:nvPr/>
        </p:nvSpPr>
        <p:spPr bwMode="auto">
          <a:xfrm>
            <a:off x="2438400" y="1752600"/>
            <a:ext cx="7543800" cy="3970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pPr>
            <a:r>
              <a:rPr lang="en-US" altLang="en-US" sz="2400" b="1">
                <a:solidFill>
                  <a:srgbClr val="FFFFFF"/>
                </a:solidFill>
                <a:latin typeface="Tahoma" panose="020B0604030504040204" pitchFamily="34" charset="0"/>
              </a:rPr>
              <a:t>Eccl 2:21 For a man may do his work with wisdom, knowledge and skill, and then he must leave all he owns to someone who has not worked for it. This too is meaningless and a great misfortune.</a:t>
            </a:r>
          </a:p>
          <a:p>
            <a:pPr fontAlgn="base">
              <a:spcBef>
                <a:spcPct val="0"/>
              </a:spcBef>
              <a:spcAft>
                <a:spcPct val="0"/>
              </a:spcAft>
            </a:pPr>
            <a:endParaRPr lang="en-US" altLang="en-US" sz="2400" b="1">
              <a:solidFill>
                <a:srgbClr val="FFFFFF"/>
              </a:solidFill>
              <a:latin typeface="Tahoma" panose="020B0604030504040204" pitchFamily="34" charset="0"/>
            </a:endParaRPr>
          </a:p>
          <a:p>
            <a:pPr fontAlgn="base">
              <a:spcBef>
                <a:spcPct val="0"/>
              </a:spcBef>
              <a:spcAft>
                <a:spcPct val="0"/>
              </a:spcAft>
            </a:pPr>
            <a:r>
              <a:rPr lang="en-US" altLang="en-US" sz="2400" b="1">
                <a:solidFill>
                  <a:srgbClr val="FFFFFF"/>
                </a:solidFill>
                <a:latin typeface="Tahoma" panose="020B0604030504040204" pitchFamily="34" charset="0"/>
              </a:rPr>
              <a:t>Eccl 2:23  All his days his work is pain and grief; even at night his mind does not rest. This too is meaningless. </a:t>
            </a:r>
          </a:p>
          <a:p>
            <a:pPr fontAlgn="base">
              <a:spcBef>
                <a:spcPct val="50000"/>
              </a:spcBef>
              <a:spcAft>
                <a:spcPct val="0"/>
              </a:spcAft>
            </a:pPr>
            <a:endParaRPr lang="en-US" altLang="en-US" sz="2400" b="1">
              <a:solidFill>
                <a:srgbClr val="FFFFFF"/>
              </a:solidFill>
              <a:latin typeface="Tahoma" panose="020B0604030504040204" pitchFamily="34" charset="0"/>
            </a:endParaRPr>
          </a:p>
        </p:txBody>
      </p:sp>
    </p:spTree>
    <p:extLst>
      <p:ext uri="{BB962C8B-B14F-4D97-AF65-F5344CB8AC3E}">
        <p14:creationId xmlns:p14="http://schemas.microsoft.com/office/powerpoint/2010/main" val="115549568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340">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340">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0"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2"/>
          <p:cNvSpPr txBox="1">
            <a:spLocks noChangeArrowheads="1"/>
          </p:cNvSpPr>
          <p:nvPr/>
        </p:nvSpPr>
        <p:spPr bwMode="auto">
          <a:xfrm>
            <a:off x="2438400" y="609601"/>
            <a:ext cx="74676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2400" b="1" i="1">
                <a:solidFill>
                  <a:srgbClr val="FFCC66"/>
                </a:solidFill>
                <a:latin typeface="Tahoma" panose="020B0604030504040204" pitchFamily="34" charset="0"/>
              </a:rPr>
              <a:t>2.  </a:t>
            </a:r>
            <a:r>
              <a:rPr lang="en-US" altLang="en-US" sz="2400" b="1" i="1" u="sng">
                <a:solidFill>
                  <a:srgbClr val="FFCC66"/>
                </a:solidFill>
                <a:latin typeface="Tahoma" panose="020B0604030504040204" pitchFamily="34" charset="0"/>
              </a:rPr>
              <a:t>WE CAN’T FIND LASTING SATISFACTION IN PERFORMANCE</a:t>
            </a:r>
            <a:endParaRPr lang="en-US" altLang="en-US" sz="2400" b="1" i="1">
              <a:solidFill>
                <a:srgbClr val="FFCC66"/>
              </a:solidFill>
              <a:latin typeface="Tahoma" panose="020B0604030504040204" pitchFamily="34" charset="0"/>
            </a:endParaRPr>
          </a:p>
        </p:txBody>
      </p:sp>
      <p:sp>
        <p:nvSpPr>
          <p:cNvPr id="15363" name="Text Box 3"/>
          <p:cNvSpPr txBox="1">
            <a:spLocks noChangeArrowheads="1"/>
          </p:cNvSpPr>
          <p:nvPr/>
        </p:nvSpPr>
        <p:spPr bwMode="auto">
          <a:xfrm>
            <a:off x="2438400" y="1752601"/>
            <a:ext cx="75438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pPr>
            <a:r>
              <a:rPr lang="en-US" altLang="en-US" sz="2400" b="1">
                <a:solidFill>
                  <a:srgbClr val="FFFFFF"/>
                </a:solidFill>
                <a:latin typeface="Tahoma" panose="020B0604030504040204" pitchFamily="34" charset="0"/>
              </a:rPr>
              <a:t>A myth:</a:t>
            </a:r>
          </a:p>
          <a:p>
            <a:pPr fontAlgn="base">
              <a:spcBef>
                <a:spcPct val="0"/>
              </a:spcBef>
              <a:spcAft>
                <a:spcPct val="0"/>
              </a:spcAft>
            </a:pPr>
            <a:endParaRPr lang="en-US" altLang="en-US" sz="2400" b="1">
              <a:solidFill>
                <a:srgbClr val="FFFFFF"/>
              </a:solidFill>
              <a:latin typeface="Tahoma" panose="020B0604030504040204" pitchFamily="34" charset="0"/>
            </a:endParaRPr>
          </a:p>
        </p:txBody>
      </p:sp>
      <p:sp>
        <p:nvSpPr>
          <p:cNvPr id="15364" name="Text Box 4"/>
          <p:cNvSpPr txBox="1">
            <a:spLocks noChangeArrowheads="1"/>
          </p:cNvSpPr>
          <p:nvPr/>
        </p:nvSpPr>
        <p:spPr bwMode="auto">
          <a:xfrm>
            <a:off x="3962400" y="1752600"/>
            <a:ext cx="5867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en-US" altLang="en-US" sz="2400" b="1" i="1">
                <a:solidFill>
                  <a:srgbClr val="00FF00"/>
                </a:solidFill>
                <a:latin typeface="Tahoma" panose="020B0604030504040204" pitchFamily="34" charset="0"/>
              </a:rPr>
              <a:t>“Success produces satisfaction”</a:t>
            </a:r>
          </a:p>
        </p:txBody>
      </p:sp>
      <p:sp>
        <p:nvSpPr>
          <p:cNvPr id="15365" name="Text Box 5"/>
          <p:cNvSpPr txBox="1">
            <a:spLocks noChangeArrowheads="1"/>
          </p:cNvSpPr>
          <p:nvPr/>
        </p:nvSpPr>
        <p:spPr bwMode="auto">
          <a:xfrm>
            <a:off x="2514600" y="2514601"/>
            <a:ext cx="73914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pPr>
            <a:r>
              <a:rPr lang="en-US" altLang="en-US" sz="2400" b="1">
                <a:solidFill>
                  <a:srgbClr val="FFFFFF"/>
                </a:solidFill>
                <a:latin typeface="Tahoma" panose="020B0604030504040204" pitchFamily="34" charset="0"/>
              </a:rPr>
              <a:t>Eccl 4:8 There was no end to his toil,  yet his eyes were not content with his wealth.</a:t>
            </a:r>
          </a:p>
        </p:txBody>
      </p:sp>
      <p:sp>
        <p:nvSpPr>
          <p:cNvPr id="15366" name="Text Box 6"/>
          <p:cNvSpPr txBox="1">
            <a:spLocks noChangeArrowheads="1"/>
          </p:cNvSpPr>
          <p:nvPr/>
        </p:nvSpPr>
        <p:spPr bwMode="auto">
          <a:xfrm>
            <a:off x="2438400" y="3657601"/>
            <a:ext cx="7543800"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2400" b="1">
                <a:solidFill>
                  <a:srgbClr val="33CCFF"/>
                </a:solidFill>
                <a:latin typeface="Tahoma" panose="020B0604030504040204" pitchFamily="34" charset="0"/>
              </a:rPr>
              <a:t>Many successful people are unhappy</a:t>
            </a:r>
          </a:p>
          <a:p>
            <a:pPr algn="ctr" fontAlgn="base">
              <a:spcBef>
                <a:spcPct val="50000"/>
              </a:spcBef>
              <a:spcAft>
                <a:spcPct val="0"/>
              </a:spcAft>
            </a:pPr>
            <a:r>
              <a:rPr lang="en-US" altLang="en-US" sz="2400" b="1">
                <a:solidFill>
                  <a:srgbClr val="33CCFF"/>
                </a:solidFill>
                <a:latin typeface="Tahoma" panose="020B0604030504040204" pitchFamily="34" charset="0"/>
              </a:rPr>
              <a:t>After winning—there is an emptiness—something is still not there</a:t>
            </a:r>
          </a:p>
        </p:txBody>
      </p:sp>
      <p:sp>
        <p:nvSpPr>
          <p:cNvPr id="15367" name="Text Box 7"/>
          <p:cNvSpPr txBox="1">
            <a:spLocks noChangeArrowheads="1"/>
          </p:cNvSpPr>
          <p:nvPr/>
        </p:nvSpPr>
        <p:spPr bwMode="auto">
          <a:xfrm>
            <a:off x="3048000" y="5257800"/>
            <a:ext cx="670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endParaRPr lang="en-US" altLang="en-US" sz="2400" b="1">
              <a:solidFill>
                <a:srgbClr val="FFFFFF"/>
              </a:solidFill>
              <a:latin typeface="Tahoma" panose="020B0604030504040204" pitchFamily="34" charset="0"/>
            </a:endParaRPr>
          </a:p>
        </p:txBody>
      </p:sp>
    </p:spTree>
    <p:extLst>
      <p:ext uri="{BB962C8B-B14F-4D97-AF65-F5344CB8AC3E}">
        <p14:creationId xmlns:p14="http://schemas.microsoft.com/office/powerpoint/2010/main" val="187487573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7" presetClass="entr" presetSubtype="2" fill="hold" grpId="0" nodeType="clickEffect">
                                  <p:stCondLst>
                                    <p:cond delay="0"/>
                                  </p:stCondLst>
                                  <p:childTnLst>
                                    <p:set>
                                      <p:cBhvr>
                                        <p:cTn id="10" dur="1" fill="hold">
                                          <p:stCondLst>
                                            <p:cond delay="0"/>
                                          </p:stCondLst>
                                        </p:cTn>
                                        <p:tgtEl>
                                          <p:spTgt spid="15364"/>
                                        </p:tgtEl>
                                        <p:attrNameLst>
                                          <p:attrName>style.visibility</p:attrName>
                                        </p:attrNameLst>
                                      </p:cBhvr>
                                      <p:to>
                                        <p:strVal val="visible"/>
                                      </p:to>
                                    </p:set>
                                    <p:anim calcmode="lin" valueType="num">
                                      <p:cBhvr>
                                        <p:cTn id="11" dur="500" fill="hold"/>
                                        <p:tgtEl>
                                          <p:spTgt spid="15364"/>
                                        </p:tgtEl>
                                        <p:attrNameLst>
                                          <p:attrName>ppt_x</p:attrName>
                                        </p:attrNameLst>
                                      </p:cBhvr>
                                      <p:tavLst>
                                        <p:tav tm="0">
                                          <p:val>
                                            <p:strVal val="#ppt_x+#ppt_w/2"/>
                                          </p:val>
                                        </p:tav>
                                        <p:tav tm="100000">
                                          <p:val>
                                            <p:strVal val="#ppt_x"/>
                                          </p:val>
                                        </p:tav>
                                      </p:tavLst>
                                    </p:anim>
                                    <p:anim calcmode="lin" valueType="num">
                                      <p:cBhvr>
                                        <p:cTn id="12" dur="500" fill="hold"/>
                                        <p:tgtEl>
                                          <p:spTgt spid="15364"/>
                                        </p:tgtEl>
                                        <p:attrNameLst>
                                          <p:attrName>ppt_y</p:attrName>
                                        </p:attrNameLst>
                                      </p:cBhvr>
                                      <p:tavLst>
                                        <p:tav tm="0">
                                          <p:val>
                                            <p:strVal val="#ppt_y"/>
                                          </p:val>
                                        </p:tav>
                                        <p:tav tm="100000">
                                          <p:val>
                                            <p:strVal val="#ppt_y"/>
                                          </p:val>
                                        </p:tav>
                                      </p:tavLst>
                                    </p:anim>
                                    <p:anim calcmode="lin" valueType="num">
                                      <p:cBhvr>
                                        <p:cTn id="13" dur="500" fill="hold"/>
                                        <p:tgtEl>
                                          <p:spTgt spid="15364"/>
                                        </p:tgtEl>
                                        <p:attrNameLst>
                                          <p:attrName>ppt_w</p:attrName>
                                        </p:attrNameLst>
                                      </p:cBhvr>
                                      <p:tavLst>
                                        <p:tav tm="0">
                                          <p:val>
                                            <p:fltVal val="0"/>
                                          </p:val>
                                        </p:tav>
                                        <p:tav tm="100000">
                                          <p:val>
                                            <p:strVal val="#ppt_w"/>
                                          </p:val>
                                        </p:tav>
                                      </p:tavLst>
                                    </p:anim>
                                    <p:anim calcmode="lin" valueType="num">
                                      <p:cBhvr>
                                        <p:cTn id="14" dur="500" fill="hold"/>
                                        <p:tgtEl>
                                          <p:spTgt spid="15364"/>
                                        </p:tgtEl>
                                        <p:attrNameLst>
                                          <p:attrName>ppt_h</p:attrName>
                                        </p:attrNameLst>
                                      </p:cBhvr>
                                      <p:tavLst>
                                        <p:tav tm="0">
                                          <p:val>
                                            <p:strVal val="#ppt_h"/>
                                          </p:val>
                                        </p:tav>
                                        <p:tav tm="100000">
                                          <p:val>
                                            <p:strVal val="#ppt_h"/>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365"/>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9" presetClass="entr" presetSubtype="0" fill="hold" grpId="0" nodeType="clickEffect">
                                  <p:stCondLst>
                                    <p:cond delay="0"/>
                                  </p:stCondLst>
                                  <p:childTnLst>
                                    <p:set>
                                      <p:cBhvr>
                                        <p:cTn id="22" dur="1" fill="hold">
                                          <p:stCondLst>
                                            <p:cond delay="0"/>
                                          </p:stCondLst>
                                        </p:cTn>
                                        <p:tgtEl>
                                          <p:spTgt spid="15366">
                                            <p:txEl>
                                              <p:pRg st="0" end="0"/>
                                            </p:txEl>
                                          </p:spTgt>
                                        </p:tgtEl>
                                        <p:attrNameLst>
                                          <p:attrName>style.visibility</p:attrName>
                                        </p:attrNameLst>
                                      </p:cBhvr>
                                      <p:to>
                                        <p:strVal val="visible"/>
                                      </p:to>
                                    </p:set>
                                    <p:animEffect transition="in" filter="dissolve">
                                      <p:cBhvr>
                                        <p:cTn id="23" dur="500"/>
                                        <p:tgtEl>
                                          <p:spTgt spid="15366">
                                            <p:txEl>
                                              <p:pRg st="0" end="0"/>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9" presetClass="entr" presetSubtype="0" fill="hold" grpId="0" nodeType="clickEffect">
                                  <p:stCondLst>
                                    <p:cond delay="0"/>
                                  </p:stCondLst>
                                  <p:childTnLst>
                                    <p:set>
                                      <p:cBhvr>
                                        <p:cTn id="27" dur="1" fill="hold">
                                          <p:stCondLst>
                                            <p:cond delay="0"/>
                                          </p:stCondLst>
                                        </p:cTn>
                                        <p:tgtEl>
                                          <p:spTgt spid="15366">
                                            <p:txEl>
                                              <p:pRg st="1" end="1"/>
                                            </p:txEl>
                                          </p:spTgt>
                                        </p:tgtEl>
                                        <p:attrNameLst>
                                          <p:attrName>style.visibility</p:attrName>
                                        </p:attrNameLst>
                                      </p:cBhvr>
                                      <p:to>
                                        <p:strVal val="visible"/>
                                      </p:to>
                                    </p:set>
                                    <p:animEffect transition="in" filter="dissolve">
                                      <p:cBhvr>
                                        <p:cTn id="28" dur="500"/>
                                        <p:tgtEl>
                                          <p:spTgt spid="1536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p"/>
      <p:bldP spid="15364" grpId="0"/>
      <p:bldP spid="15365" grpId="0"/>
      <p:bldP spid="15366"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2"/>
          <p:cNvSpPr txBox="1">
            <a:spLocks noChangeArrowheads="1"/>
          </p:cNvSpPr>
          <p:nvPr/>
        </p:nvSpPr>
        <p:spPr bwMode="auto">
          <a:xfrm>
            <a:off x="2438400" y="609601"/>
            <a:ext cx="74676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2400" b="1" i="1">
                <a:solidFill>
                  <a:srgbClr val="FFCC66"/>
                </a:solidFill>
                <a:latin typeface="Tahoma" panose="020B0604030504040204" pitchFamily="34" charset="0"/>
              </a:rPr>
              <a:t>3.  </a:t>
            </a:r>
            <a:r>
              <a:rPr lang="en-US" altLang="en-US" sz="2400" b="1" i="1" u="sng">
                <a:solidFill>
                  <a:srgbClr val="FFCC66"/>
                </a:solidFill>
                <a:latin typeface="Tahoma" panose="020B0604030504040204" pitchFamily="34" charset="0"/>
              </a:rPr>
              <a:t>WE DON’T FIND LASTING SATISFACTION IN POSSESSIONS</a:t>
            </a:r>
            <a:endParaRPr lang="en-US" altLang="en-US" sz="2400" b="1" i="1">
              <a:solidFill>
                <a:srgbClr val="FFCC66"/>
              </a:solidFill>
              <a:latin typeface="Tahoma" panose="020B0604030504040204" pitchFamily="34" charset="0"/>
            </a:endParaRPr>
          </a:p>
        </p:txBody>
      </p:sp>
    </p:spTree>
    <p:extLst>
      <p:ext uri="{BB962C8B-B14F-4D97-AF65-F5344CB8AC3E}">
        <p14:creationId xmlns:p14="http://schemas.microsoft.com/office/powerpoint/2010/main" val="29705521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17413" name="Picture 5" descr="ANd9GcTml1rRwZuKoQt-x7-yH94hFhF7HdVH0tYb4ZjAAQDv6GHTy7sM9KkFVAK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95600" y="685800"/>
            <a:ext cx="2590800" cy="2819400"/>
          </a:xfrm>
          <a:prstGeom prst="rect">
            <a:avLst/>
          </a:prstGeom>
          <a:noFill/>
          <a:extLst>
            <a:ext uri="{909E8E84-426E-40DD-AFC4-6F175D3DCCD1}">
              <a14:hiddenFill xmlns:a14="http://schemas.microsoft.com/office/drawing/2010/main">
                <a:solidFill>
                  <a:srgbClr val="FFFFFF"/>
                </a:solidFill>
              </a14:hiddenFill>
            </a:ext>
          </a:extLst>
        </p:spPr>
      </p:pic>
      <p:sp>
        <p:nvSpPr>
          <p:cNvPr id="17414" name="Text Box 6"/>
          <p:cNvSpPr txBox="1">
            <a:spLocks noChangeArrowheads="1"/>
          </p:cNvSpPr>
          <p:nvPr/>
        </p:nvSpPr>
        <p:spPr bwMode="auto">
          <a:xfrm>
            <a:off x="6019800" y="762000"/>
            <a:ext cx="388620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en-US" altLang="en-US" sz="2400" b="1" i="1">
                <a:solidFill>
                  <a:srgbClr val="000000"/>
                </a:solidFill>
                <a:latin typeface="Tahoma" panose="020B0604030504040204" pitchFamily="34" charset="0"/>
              </a:rPr>
              <a:t>“Even when I get what I want…it’s not what I want…I’m still dissatisfied”</a:t>
            </a:r>
          </a:p>
        </p:txBody>
      </p:sp>
      <p:sp>
        <p:nvSpPr>
          <p:cNvPr id="17415" name="Text Box 7"/>
          <p:cNvSpPr txBox="1">
            <a:spLocks noChangeArrowheads="1"/>
          </p:cNvSpPr>
          <p:nvPr/>
        </p:nvSpPr>
        <p:spPr bwMode="auto">
          <a:xfrm>
            <a:off x="5638800" y="2438400"/>
            <a:ext cx="4495800" cy="28623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pPr>
            <a:r>
              <a:rPr lang="en-US" altLang="en-US" sz="2400" b="1">
                <a:solidFill>
                  <a:srgbClr val="000000"/>
                </a:solidFill>
                <a:latin typeface="Tahoma" panose="020B0604030504040204" pitchFamily="34" charset="0"/>
              </a:rPr>
              <a:t>Eccl 5:10 Whoever loves money never has money enough; whoever loves wealth is never satisfied with his income. This too is meaningless. </a:t>
            </a:r>
          </a:p>
          <a:p>
            <a:pPr fontAlgn="base">
              <a:spcBef>
                <a:spcPct val="50000"/>
              </a:spcBef>
              <a:spcAft>
                <a:spcPct val="0"/>
              </a:spcAft>
            </a:pPr>
            <a:endParaRPr lang="en-US" altLang="en-US" sz="2400" b="1">
              <a:solidFill>
                <a:srgbClr val="000000"/>
              </a:solidFill>
              <a:latin typeface="Tahoma" panose="020B0604030504040204" pitchFamily="34" charset="0"/>
            </a:endParaRPr>
          </a:p>
        </p:txBody>
      </p:sp>
      <p:sp>
        <p:nvSpPr>
          <p:cNvPr id="17416" name="Text Box 8"/>
          <p:cNvSpPr txBox="1">
            <a:spLocks noChangeArrowheads="1"/>
          </p:cNvSpPr>
          <p:nvPr/>
        </p:nvSpPr>
        <p:spPr bwMode="auto">
          <a:xfrm>
            <a:off x="2971800" y="5029201"/>
            <a:ext cx="70104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2400" b="1">
                <a:solidFill>
                  <a:srgbClr val="800000"/>
                </a:solidFill>
                <a:latin typeface="Tahoma" panose="020B0604030504040204" pitchFamily="34" charset="0"/>
              </a:rPr>
              <a:t>“When I get enough money…all my problems will be solved…”</a:t>
            </a:r>
          </a:p>
        </p:txBody>
      </p:sp>
    </p:spTree>
    <p:extLst>
      <p:ext uri="{BB962C8B-B14F-4D97-AF65-F5344CB8AC3E}">
        <p14:creationId xmlns:p14="http://schemas.microsoft.com/office/powerpoint/2010/main" val="418589846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41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415"/>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17416"/>
                                        </p:tgtEl>
                                        <p:attrNameLst>
                                          <p:attrName>style.visibility</p:attrName>
                                        </p:attrNameLst>
                                      </p:cBhvr>
                                      <p:to>
                                        <p:strVal val="visible"/>
                                      </p:to>
                                    </p:set>
                                    <p:animEffect transition="in" filter="dissolve">
                                      <p:cBhvr>
                                        <p:cTn id="15" dur="500"/>
                                        <p:tgtEl>
                                          <p:spTgt spid="174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4" grpId="0"/>
      <p:bldP spid="17415" grpId="0"/>
      <p:bldP spid="1741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2"/>
          <p:cNvSpPr txBox="1">
            <a:spLocks noChangeArrowheads="1"/>
          </p:cNvSpPr>
          <p:nvPr/>
        </p:nvSpPr>
        <p:spPr bwMode="auto">
          <a:xfrm>
            <a:off x="2438400" y="609601"/>
            <a:ext cx="74676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2400" b="1" i="1">
                <a:solidFill>
                  <a:srgbClr val="FFCC66"/>
                </a:solidFill>
                <a:latin typeface="Tahoma" panose="020B0604030504040204" pitchFamily="34" charset="0"/>
              </a:rPr>
              <a:t>3.  </a:t>
            </a:r>
            <a:r>
              <a:rPr lang="en-US" altLang="en-US" sz="2400" b="1" i="1" u="sng">
                <a:solidFill>
                  <a:srgbClr val="FFCC66"/>
                </a:solidFill>
                <a:latin typeface="Tahoma" panose="020B0604030504040204" pitchFamily="34" charset="0"/>
              </a:rPr>
              <a:t>WE DON’T FIND LASTING SATISFACTION IN POSSESSIONS</a:t>
            </a:r>
            <a:endParaRPr lang="en-US" altLang="en-US" sz="2400" b="1" i="1">
              <a:solidFill>
                <a:srgbClr val="FFCC66"/>
              </a:solidFill>
              <a:latin typeface="Tahoma" panose="020B0604030504040204" pitchFamily="34" charset="0"/>
            </a:endParaRPr>
          </a:p>
        </p:txBody>
      </p:sp>
      <p:sp>
        <p:nvSpPr>
          <p:cNvPr id="18435" name="Text Box 3"/>
          <p:cNvSpPr txBox="1">
            <a:spLocks noChangeArrowheads="1"/>
          </p:cNvSpPr>
          <p:nvPr/>
        </p:nvSpPr>
        <p:spPr bwMode="auto">
          <a:xfrm>
            <a:off x="2209800" y="1676400"/>
            <a:ext cx="7772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en-US" altLang="en-US" sz="2400" b="1">
                <a:solidFill>
                  <a:srgbClr val="00FF00"/>
                </a:solidFill>
                <a:latin typeface="Tahoma" panose="020B0604030504040204" pitchFamily="34" charset="0"/>
              </a:rPr>
              <a:t>WHAT, THEN—IS THE SECRET OF SATISFACTION:</a:t>
            </a:r>
          </a:p>
        </p:txBody>
      </p:sp>
      <p:sp>
        <p:nvSpPr>
          <p:cNvPr id="18436" name="Text Box 4"/>
          <p:cNvSpPr txBox="1">
            <a:spLocks noChangeArrowheads="1"/>
          </p:cNvSpPr>
          <p:nvPr/>
        </p:nvSpPr>
        <p:spPr bwMode="auto">
          <a:xfrm>
            <a:off x="2286000" y="2362201"/>
            <a:ext cx="7620000"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pPr>
            <a:r>
              <a:rPr lang="en-US" altLang="en-US" sz="2400" b="1">
                <a:solidFill>
                  <a:srgbClr val="FFFFFF"/>
                </a:solidFill>
                <a:latin typeface="Tahoma" panose="020B0604030504040204" pitchFamily="34" charset="0"/>
              </a:rPr>
              <a:t>Ps 37:4  Seek your happiness in the Lord, and he will give you your heart's desire.  TEV</a:t>
            </a:r>
          </a:p>
          <a:p>
            <a:pPr fontAlgn="base">
              <a:spcBef>
                <a:spcPct val="50000"/>
              </a:spcBef>
              <a:spcAft>
                <a:spcPct val="0"/>
              </a:spcAft>
            </a:pPr>
            <a:endParaRPr lang="en-US" altLang="en-US" sz="2400" b="1">
              <a:solidFill>
                <a:srgbClr val="FFFFFF"/>
              </a:solidFill>
              <a:latin typeface="Tahoma" panose="020B0604030504040204" pitchFamily="34" charset="0"/>
            </a:endParaRPr>
          </a:p>
        </p:txBody>
      </p:sp>
      <p:sp>
        <p:nvSpPr>
          <p:cNvPr id="18437" name="Text Box 5"/>
          <p:cNvSpPr txBox="1">
            <a:spLocks noChangeArrowheads="1"/>
          </p:cNvSpPr>
          <p:nvPr/>
        </p:nvSpPr>
        <p:spPr bwMode="auto">
          <a:xfrm>
            <a:off x="2362200" y="3581400"/>
            <a:ext cx="411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en-US" altLang="en-US" sz="2400" b="1">
                <a:solidFill>
                  <a:srgbClr val="00FFFF"/>
                </a:solidFill>
                <a:latin typeface="Tahoma" panose="020B0604030504040204" pitchFamily="34" charset="0"/>
              </a:rPr>
              <a:t>DON’T SEEK HAPPINESS</a:t>
            </a:r>
          </a:p>
        </p:txBody>
      </p:sp>
      <p:sp>
        <p:nvSpPr>
          <p:cNvPr id="18438" name="Text Box 6"/>
          <p:cNvSpPr txBox="1">
            <a:spLocks noChangeArrowheads="1"/>
          </p:cNvSpPr>
          <p:nvPr/>
        </p:nvSpPr>
        <p:spPr bwMode="auto">
          <a:xfrm>
            <a:off x="6477000" y="3581400"/>
            <a:ext cx="3733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en-US" altLang="en-US" sz="2400" b="1">
                <a:solidFill>
                  <a:srgbClr val="00FF00"/>
                </a:solidFill>
                <a:latin typeface="Tahoma" panose="020B0604030504040204" pitchFamily="34" charset="0"/>
              </a:rPr>
              <a:t>SEEK GOD</a:t>
            </a:r>
          </a:p>
        </p:txBody>
      </p:sp>
      <p:sp>
        <p:nvSpPr>
          <p:cNvPr id="18439" name="Text Box 7"/>
          <p:cNvSpPr txBox="1">
            <a:spLocks noChangeArrowheads="1"/>
          </p:cNvSpPr>
          <p:nvPr/>
        </p:nvSpPr>
        <p:spPr bwMode="auto">
          <a:xfrm>
            <a:off x="2438400" y="4343401"/>
            <a:ext cx="7620000"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2400" b="1">
                <a:solidFill>
                  <a:srgbClr val="FFFFFF"/>
                </a:solidFill>
                <a:latin typeface="Tahoma" panose="020B0604030504040204" pitchFamily="34" charset="0"/>
              </a:rPr>
              <a:t>WE USUALLY TRY EVERYTHING ELSE FIRST</a:t>
            </a:r>
          </a:p>
          <a:p>
            <a:pPr algn="ctr" fontAlgn="base">
              <a:spcBef>
                <a:spcPct val="50000"/>
              </a:spcBef>
              <a:spcAft>
                <a:spcPct val="0"/>
              </a:spcAft>
            </a:pPr>
            <a:r>
              <a:rPr lang="en-US" altLang="en-US" sz="2400" b="1">
                <a:solidFill>
                  <a:srgbClr val="FFFFFF"/>
                </a:solidFill>
                <a:latin typeface="Tahoma" panose="020B0604030504040204" pitchFamily="34" charset="0"/>
              </a:rPr>
              <a:t>THEN WE FINALLY SAY:</a:t>
            </a:r>
          </a:p>
        </p:txBody>
      </p:sp>
      <p:sp>
        <p:nvSpPr>
          <p:cNvPr id="18440" name="Text Box 8"/>
          <p:cNvSpPr txBox="1">
            <a:spLocks noChangeArrowheads="1"/>
          </p:cNvSpPr>
          <p:nvPr/>
        </p:nvSpPr>
        <p:spPr bwMode="auto">
          <a:xfrm>
            <a:off x="2819400" y="5486401"/>
            <a:ext cx="70866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2400" b="1" i="1">
                <a:solidFill>
                  <a:srgbClr val="00FFFF"/>
                </a:solidFill>
                <a:latin typeface="Tahoma" panose="020B0604030504040204" pitchFamily="34" charset="0"/>
              </a:rPr>
              <a:t>“Nothing else has worked…I guess I’ll give God a try….”</a:t>
            </a:r>
          </a:p>
        </p:txBody>
      </p:sp>
    </p:spTree>
    <p:extLst>
      <p:ext uri="{BB962C8B-B14F-4D97-AF65-F5344CB8AC3E}">
        <p14:creationId xmlns:p14="http://schemas.microsoft.com/office/powerpoint/2010/main" val="237022548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43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7" presetClass="entr" presetSubtype="8" fill="hold" grpId="0" nodeType="clickEffect">
                                  <p:stCondLst>
                                    <p:cond delay="0"/>
                                  </p:stCondLst>
                                  <p:childTnLst>
                                    <p:set>
                                      <p:cBhvr>
                                        <p:cTn id="10" dur="1" fill="hold">
                                          <p:stCondLst>
                                            <p:cond delay="0"/>
                                          </p:stCondLst>
                                        </p:cTn>
                                        <p:tgtEl>
                                          <p:spTgt spid="18437"/>
                                        </p:tgtEl>
                                        <p:attrNameLst>
                                          <p:attrName>style.visibility</p:attrName>
                                        </p:attrNameLst>
                                      </p:cBhvr>
                                      <p:to>
                                        <p:strVal val="visible"/>
                                      </p:to>
                                    </p:set>
                                    <p:anim calcmode="lin" valueType="num">
                                      <p:cBhvr>
                                        <p:cTn id="11" dur="500" fill="hold"/>
                                        <p:tgtEl>
                                          <p:spTgt spid="18437"/>
                                        </p:tgtEl>
                                        <p:attrNameLst>
                                          <p:attrName>ppt_x</p:attrName>
                                        </p:attrNameLst>
                                      </p:cBhvr>
                                      <p:tavLst>
                                        <p:tav tm="0">
                                          <p:val>
                                            <p:strVal val="#ppt_x-#ppt_w/2"/>
                                          </p:val>
                                        </p:tav>
                                        <p:tav tm="100000">
                                          <p:val>
                                            <p:strVal val="#ppt_x"/>
                                          </p:val>
                                        </p:tav>
                                      </p:tavLst>
                                    </p:anim>
                                    <p:anim calcmode="lin" valueType="num">
                                      <p:cBhvr>
                                        <p:cTn id="12" dur="500" fill="hold"/>
                                        <p:tgtEl>
                                          <p:spTgt spid="18437"/>
                                        </p:tgtEl>
                                        <p:attrNameLst>
                                          <p:attrName>ppt_y</p:attrName>
                                        </p:attrNameLst>
                                      </p:cBhvr>
                                      <p:tavLst>
                                        <p:tav tm="0">
                                          <p:val>
                                            <p:strVal val="#ppt_y"/>
                                          </p:val>
                                        </p:tav>
                                        <p:tav tm="100000">
                                          <p:val>
                                            <p:strVal val="#ppt_y"/>
                                          </p:val>
                                        </p:tav>
                                      </p:tavLst>
                                    </p:anim>
                                    <p:anim calcmode="lin" valueType="num">
                                      <p:cBhvr>
                                        <p:cTn id="13" dur="500" fill="hold"/>
                                        <p:tgtEl>
                                          <p:spTgt spid="18437"/>
                                        </p:tgtEl>
                                        <p:attrNameLst>
                                          <p:attrName>ppt_w</p:attrName>
                                        </p:attrNameLst>
                                      </p:cBhvr>
                                      <p:tavLst>
                                        <p:tav tm="0">
                                          <p:val>
                                            <p:fltVal val="0"/>
                                          </p:val>
                                        </p:tav>
                                        <p:tav tm="100000">
                                          <p:val>
                                            <p:strVal val="#ppt_w"/>
                                          </p:val>
                                        </p:tav>
                                      </p:tavLst>
                                    </p:anim>
                                    <p:anim calcmode="lin" valueType="num">
                                      <p:cBhvr>
                                        <p:cTn id="14" dur="500" fill="hold"/>
                                        <p:tgtEl>
                                          <p:spTgt spid="18437"/>
                                        </p:tgtEl>
                                        <p:attrNameLst>
                                          <p:attrName>ppt_h</p:attrName>
                                        </p:attrNameLst>
                                      </p:cBhvr>
                                      <p:tavLst>
                                        <p:tav tm="0">
                                          <p:val>
                                            <p:strVal val="#ppt_h"/>
                                          </p:val>
                                        </p:tav>
                                        <p:tav tm="100000">
                                          <p:val>
                                            <p:strVal val="#ppt_h"/>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17" presetClass="entr" presetSubtype="2" fill="hold" grpId="0" nodeType="clickEffect">
                                  <p:stCondLst>
                                    <p:cond delay="0"/>
                                  </p:stCondLst>
                                  <p:childTnLst>
                                    <p:set>
                                      <p:cBhvr>
                                        <p:cTn id="18" dur="1" fill="hold">
                                          <p:stCondLst>
                                            <p:cond delay="0"/>
                                          </p:stCondLst>
                                        </p:cTn>
                                        <p:tgtEl>
                                          <p:spTgt spid="18438"/>
                                        </p:tgtEl>
                                        <p:attrNameLst>
                                          <p:attrName>style.visibility</p:attrName>
                                        </p:attrNameLst>
                                      </p:cBhvr>
                                      <p:to>
                                        <p:strVal val="visible"/>
                                      </p:to>
                                    </p:set>
                                    <p:anim calcmode="lin" valueType="num">
                                      <p:cBhvr>
                                        <p:cTn id="19" dur="500" fill="hold"/>
                                        <p:tgtEl>
                                          <p:spTgt spid="18438"/>
                                        </p:tgtEl>
                                        <p:attrNameLst>
                                          <p:attrName>ppt_x</p:attrName>
                                        </p:attrNameLst>
                                      </p:cBhvr>
                                      <p:tavLst>
                                        <p:tav tm="0">
                                          <p:val>
                                            <p:strVal val="#ppt_x+#ppt_w/2"/>
                                          </p:val>
                                        </p:tav>
                                        <p:tav tm="100000">
                                          <p:val>
                                            <p:strVal val="#ppt_x"/>
                                          </p:val>
                                        </p:tav>
                                      </p:tavLst>
                                    </p:anim>
                                    <p:anim calcmode="lin" valueType="num">
                                      <p:cBhvr>
                                        <p:cTn id="20" dur="500" fill="hold"/>
                                        <p:tgtEl>
                                          <p:spTgt spid="18438"/>
                                        </p:tgtEl>
                                        <p:attrNameLst>
                                          <p:attrName>ppt_y</p:attrName>
                                        </p:attrNameLst>
                                      </p:cBhvr>
                                      <p:tavLst>
                                        <p:tav tm="0">
                                          <p:val>
                                            <p:strVal val="#ppt_y"/>
                                          </p:val>
                                        </p:tav>
                                        <p:tav tm="100000">
                                          <p:val>
                                            <p:strVal val="#ppt_y"/>
                                          </p:val>
                                        </p:tav>
                                      </p:tavLst>
                                    </p:anim>
                                    <p:anim calcmode="lin" valueType="num">
                                      <p:cBhvr>
                                        <p:cTn id="21" dur="500" fill="hold"/>
                                        <p:tgtEl>
                                          <p:spTgt spid="18438"/>
                                        </p:tgtEl>
                                        <p:attrNameLst>
                                          <p:attrName>ppt_w</p:attrName>
                                        </p:attrNameLst>
                                      </p:cBhvr>
                                      <p:tavLst>
                                        <p:tav tm="0">
                                          <p:val>
                                            <p:fltVal val="0"/>
                                          </p:val>
                                        </p:tav>
                                        <p:tav tm="100000">
                                          <p:val>
                                            <p:strVal val="#ppt_w"/>
                                          </p:val>
                                        </p:tav>
                                      </p:tavLst>
                                    </p:anim>
                                    <p:anim calcmode="lin" valueType="num">
                                      <p:cBhvr>
                                        <p:cTn id="22" dur="500" fill="hold"/>
                                        <p:tgtEl>
                                          <p:spTgt spid="18438"/>
                                        </p:tgtEl>
                                        <p:attrNameLst>
                                          <p:attrName>ppt_h</p:attrName>
                                        </p:attrNameLst>
                                      </p:cBhvr>
                                      <p:tavLst>
                                        <p:tav tm="0">
                                          <p:val>
                                            <p:strVal val="#ppt_h"/>
                                          </p:val>
                                        </p:tav>
                                        <p:tav tm="100000">
                                          <p:val>
                                            <p:strVal val="#ppt_h"/>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8439">
                                            <p:txEl>
                                              <p:pRg st="0" end="0"/>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8439">
                                            <p:txEl>
                                              <p:pRg st="1" end="1"/>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9" presetClass="entr" presetSubtype="0" fill="hold" grpId="0" nodeType="clickEffect">
                                  <p:stCondLst>
                                    <p:cond delay="0"/>
                                  </p:stCondLst>
                                  <p:childTnLst>
                                    <p:set>
                                      <p:cBhvr>
                                        <p:cTn id="34" dur="1" fill="hold">
                                          <p:stCondLst>
                                            <p:cond delay="0"/>
                                          </p:stCondLst>
                                        </p:cTn>
                                        <p:tgtEl>
                                          <p:spTgt spid="18440"/>
                                        </p:tgtEl>
                                        <p:attrNameLst>
                                          <p:attrName>style.visibility</p:attrName>
                                        </p:attrNameLst>
                                      </p:cBhvr>
                                      <p:to>
                                        <p:strVal val="visible"/>
                                      </p:to>
                                    </p:set>
                                    <p:animEffect transition="in" filter="dissolve">
                                      <p:cBhvr>
                                        <p:cTn id="35" dur="500"/>
                                        <p:tgtEl>
                                          <p:spTgt spid="184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6" grpId="0"/>
      <p:bldP spid="18437" grpId="0"/>
      <p:bldP spid="18438" grpId="0"/>
      <p:bldP spid="18439" grpId="0" build="p"/>
      <p:bldP spid="18440"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Text Box 4"/>
          <p:cNvSpPr txBox="1">
            <a:spLocks noChangeArrowheads="1"/>
          </p:cNvSpPr>
          <p:nvPr/>
        </p:nvSpPr>
        <p:spPr bwMode="auto">
          <a:xfrm>
            <a:off x="2514600" y="533401"/>
            <a:ext cx="71628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2400" b="1">
                <a:solidFill>
                  <a:srgbClr val="FFFFFF"/>
                </a:solidFill>
                <a:latin typeface="Tahoma" panose="020B0604030504040204" pitchFamily="34" charset="0"/>
              </a:rPr>
              <a:t>HOW DO WE EXPERIENCE REAL SATISFACTION IN LIFE?</a:t>
            </a:r>
          </a:p>
        </p:txBody>
      </p:sp>
      <p:sp>
        <p:nvSpPr>
          <p:cNvPr id="19461" name="Text Box 5"/>
          <p:cNvSpPr txBox="1">
            <a:spLocks noChangeArrowheads="1"/>
          </p:cNvSpPr>
          <p:nvPr/>
        </p:nvSpPr>
        <p:spPr bwMode="auto">
          <a:xfrm>
            <a:off x="2438400" y="1600200"/>
            <a:ext cx="7543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en-US" altLang="en-US" sz="2400" b="1" i="1">
                <a:solidFill>
                  <a:srgbClr val="FFCC66"/>
                </a:solidFill>
                <a:latin typeface="Tahoma" panose="020B0604030504040204" pitchFamily="34" charset="0"/>
              </a:rPr>
              <a:t>1.  </a:t>
            </a:r>
            <a:r>
              <a:rPr lang="en-US" altLang="en-US" sz="2400" b="1" i="1" u="sng">
                <a:solidFill>
                  <a:srgbClr val="FFCC66"/>
                </a:solidFill>
                <a:latin typeface="Tahoma" panose="020B0604030504040204" pitchFamily="34" charset="0"/>
              </a:rPr>
              <a:t>RECOGNIZE MY REAL HUNGER</a:t>
            </a:r>
            <a:endParaRPr lang="en-US" altLang="en-US" sz="2400" b="1" i="1">
              <a:solidFill>
                <a:srgbClr val="FFCC66"/>
              </a:solidFill>
              <a:latin typeface="Tahoma" panose="020B0604030504040204" pitchFamily="34" charset="0"/>
            </a:endParaRPr>
          </a:p>
        </p:txBody>
      </p:sp>
      <p:sp>
        <p:nvSpPr>
          <p:cNvPr id="19462" name="Text Box 6"/>
          <p:cNvSpPr txBox="1">
            <a:spLocks noChangeArrowheads="1"/>
          </p:cNvSpPr>
          <p:nvPr/>
        </p:nvSpPr>
        <p:spPr bwMode="auto">
          <a:xfrm>
            <a:off x="2590800" y="2362200"/>
            <a:ext cx="7315200" cy="24929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2400" b="1" dirty="0">
                <a:solidFill>
                  <a:srgbClr val="00FF00"/>
                </a:solidFill>
                <a:latin typeface="Tahoma" panose="020B0604030504040204" pitchFamily="34" charset="0"/>
              </a:rPr>
              <a:t>What is missing in my life?</a:t>
            </a:r>
          </a:p>
          <a:p>
            <a:pPr algn="ctr" fontAlgn="base">
              <a:spcBef>
                <a:spcPct val="50000"/>
              </a:spcBef>
              <a:spcAft>
                <a:spcPct val="0"/>
              </a:spcAft>
            </a:pPr>
            <a:r>
              <a:rPr lang="en-US" altLang="en-US" sz="2400" b="1" dirty="0">
                <a:solidFill>
                  <a:srgbClr val="00FF00"/>
                </a:solidFill>
                <a:latin typeface="Tahoma" panose="020B0604030504040204" pitchFamily="34" charset="0"/>
              </a:rPr>
              <a:t>What is it that’s not there?</a:t>
            </a:r>
          </a:p>
          <a:p>
            <a:pPr algn="ctr" fontAlgn="base">
              <a:spcBef>
                <a:spcPct val="50000"/>
              </a:spcBef>
              <a:spcAft>
                <a:spcPct val="0"/>
              </a:spcAft>
            </a:pPr>
            <a:r>
              <a:rPr lang="en-US" altLang="en-US" sz="2400" b="1" dirty="0">
                <a:solidFill>
                  <a:srgbClr val="00FF00"/>
                </a:solidFill>
                <a:latin typeface="Tahoma" panose="020B0604030504040204" pitchFamily="34" charset="0"/>
              </a:rPr>
              <a:t>A lot of people really don’t know what they want in life</a:t>
            </a:r>
          </a:p>
          <a:p>
            <a:pPr algn="ctr" fontAlgn="base">
              <a:spcBef>
                <a:spcPct val="50000"/>
              </a:spcBef>
              <a:spcAft>
                <a:spcPct val="0"/>
              </a:spcAft>
            </a:pPr>
            <a:r>
              <a:rPr lang="en-US" altLang="en-US" sz="2400" b="1" dirty="0">
                <a:solidFill>
                  <a:srgbClr val="00FF00"/>
                </a:solidFill>
                <a:latin typeface="Tahoma" panose="020B0604030504040204" pitchFamily="34" charset="0"/>
              </a:rPr>
              <a:t>We need to know our real hunger</a:t>
            </a:r>
          </a:p>
        </p:txBody>
      </p:sp>
    </p:spTree>
    <p:extLst>
      <p:ext uri="{BB962C8B-B14F-4D97-AF65-F5344CB8AC3E}">
        <p14:creationId xmlns:p14="http://schemas.microsoft.com/office/powerpoint/2010/main" val="102508975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461"/>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9" presetClass="entr" presetSubtype="0" fill="hold" grpId="0" nodeType="clickEffect">
                                  <p:stCondLst>
                                    <p:cond delay="0"/>
                                  </p:stCondLst>
                                  <p:childTnLst>
                                    <p:set>
                                      <p:cBhvr>
                                        <p:cTn id="10" dur="1" fill="hold">
                                          <p:stCondLst>
                                            <p:cond delay="0"/>
                                          </p:stCondLst>
                                        </p:cTn>
                                        <p:tgtEl>
                                          <p:spTgt spid="19462">
                                            <p:txEl>
                                              <p:pRg st="0" end="0"/>
                                            </p:txEl>
                                          </p:spTgt>
                                        </p:tgtEl>
                                        <p:attrNameLst>
                                          <p:attrName>style.visibility</p:attrName>
                                        </p:attrNameLst>
                                      </p:cBhvr>
                                      <p:to>
                                        <p:strVal val="visible"/>
                                      </p:to>
                                    </p:set>
                                    <p:animEffect transition="in" filter="dissolve">
                                      <p:cBhvr>
                                        <p:cTn id="11" dur="500"/>
                                        <p:tgtEl>
                                          <p:spTgt spid="19462">
                                            <p:txEl>
                                              <p:pRg st="0" end="0"/>
                                            </p:txEl>
                                          </p:spTgt>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9" presetClass="entr" presetSubtype="0" fill="hold" grpId="0" nodeType="clickEffect">
                                  <p:stCondLst>
                                    <p:cond delay="0"/>
                                  </p:stCondLst>
                                  <p:childTnLst>
                                    <p:set>
                                      <p:cBhvr>
                                        <p:cTn id="15" dur="1" fill="hold">
                                          <p:stCondLst>
                                            <p:cond delay="0"/>
                                          </p:stCondLst>
                                        </p:cTn>
                                        <p:tgtEl>
                                          <p:spTgt spid="19462">
                                            <p:txEl>
                                              <p:pRg st="1" end="1"/>
                                            </p:txEl>
                                          </p:spTgt>
                                        </p:tgtEl>
                                        <p:attrNameLst>
                                          <p:attrName>style.visibility</p:attrName>
                                        </p:attrNameLst>
                                      </p:cBhvr>
                                      <p:to>
                                        <p:strVal val="visible"/>
                                      </p:to>
                                    </p:set>
                                    <p:animEffect transition="in" filter="dissolve">
                                      <p:cBhvr>
                                        <p:cTn id="16" dur="500"/>
                                        <p:tgtEl>
                                          <p:spTgt spid="19462">
                                            <p:txEl>
                                              <p:pRg st="1" end="1"/>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9" presetClass="entr" presetSubtype="0" fill="hold" grpId="0" nodeType="clickEffect">
                                  <p:stCondLst>
                                    <p:cond delay="0"/>
                                  </p:stCondLst>
                                  <p:childTnLst>
                                    <p:set>
                                      <p:cBhvr>
                                        <p:cTn id="20" dur="1" fill="hold">
                                          <p:stCondLst>
                                            <p:cond delay="0"/>
                                          </p:stCondLst>
                                        </p:cTn>
                                        <p:tgtEl>
                                          <p:spTgt spid="19462">
                                            <p:txEl>
                                              <p:pRg st="2" end="2"/>
                                            </p:txEl>
                                          </p:spTgt>
                                        </p:tgtEl>
                                        <p:attrNameLst>
                                          <p:attrName>style.visibility</p:attrName>
                                        </p:attrNameLst>
                                      </p:cBhvr>
                                      <p:to>
                                        <p:strVal val="visible"/>
                                      </p:to>
                                    </p:set>
                                    <p:animEffect transition="in" filter="dissolve">
                                      <p:cBhvr>
                                        <p:cTn id="21" dur="500"/>
                                        <p:tgtEl>
                                          <p:spTgt spid="19462">
                                            <p:txEl>
                                              <p:pRg st="2" end="2"/>
                                            </p:txEl>
                                          </p:spTgt>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9" presetClass="entr" presetSubtype="0" fill="hold" grpId="0" nodeType="clickEffect">
                                  <p:stCondLst>
                                    <p:cond delay="0"/>
                                  </p:stCondLst>
                                  <p:childTnLst>
                                    <p:set>
                                      <p:cBhvr>
                                        <p:cTn id="25" dur="1" fill="hold">
                                          <p:stCondLst>
                                            <p:cond delay="0"/>
                                          </p:stCondLst>
                                        </p:cTn>
                                        <p:tgtEl>
                                          <p:spTgt spid="19462">
                                            <p:txEl>
                                              <p:pRg st="3" end="3"/>
                                            </p:txEl>
                                          </p:spTgt>
                                        </p:tgtEl>
                                        <p:attrNameLst>
                                          <p:attrName>style.visibility</p:attrName>
                                        </p:attrNameLst>
                                      </p:cBhvr>
                                      <p:to>
                                        <p:strVal val="visible"/>
                                      </p:to>
                                    </p:set>
                                    <p:animEffect transition="in" filter="dissolve">
                                      <p:cBhvr>
                                        <p:cTn id="26" dur="500"/>
                                        <p:tgtEl>
                                          <p:spTgt spid="1946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61" grpId="0"/>
      <p:bldP spid="19462"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2"/>
          <p:cNvSpPr txBox="1">
            <a:spLocks noChangeArrowheads="1"/>
          </p:cNvSpPr>
          <p:nvPr/>
        </p:nvSpPr>
        <p:spPr bwMode="auto">
          <a:xfrm>
            <a:off x="2514600" y="533401"/>
            <a:ext cx="71628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2400" b="1">
                <a:solidFill>
                  <a:srgbClr val="FFFFFF"/>
                </a:solidFill>
                <a:latin typeface="Tahoma" panose="020B0604030504040204" pitchFamily="34" charset="0"/>
              </a:rPr>
              <a:t>HOW DO WE EXPERIENCE REAL SATISFACTION IN LIFE?</a:t>
            </a:r>
          </a:p>
        </p:txBody>
      </p:sp>
      <p:sp>
        <p:nvSpPr>
          <p:cNvPr id="20483" name="Text Box 3"/>
          <p:cNvSpPr txBox="1">
            <a:spLocks noChangeArrowheads="1"/>
          </p:cNvSpPr>
          <p:nvPr/>
        </p:nvSpPr>
        <p:spPr bwMode="auto">
          <a:xfrm>
            <a:off x="2438400" y="1600200"/>
            <a:ext cx="7543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en-US" altLang="en-US" sz="2400" b="1" i="1">
                <a:solidFill>
                  <a:srgbClr val="FFCC66"/>
                </a:solidFill>
                <a:latin typeface="Tahoma" panose="020B0604030504040204" pitchFamily="34" charset="0"/>
              </a:rPr>
              <a:t>1.  </a:t>
            </a:r>
            <a:r>
              <a:rPr lang="en-US" altLang="en-US" sz="2400" b="1" i="1" u="sng">
                <a:solidFill>
                  <a:srgbClr val="FFCC66"/>
                </a:solidFill>
                <a:latin typeface="Tahoma" panose="020B0604030504040204" pitchFamily="34" charset="0"/>
              </a:rPr>
              <a:t>RECOGNIZE MY REAL HUNGER</a:t>
            </a:r>
            <a:endParaRPr lang="en-US" altLang="en-US" sz="2400" b="1" i="1">
              <a:solidFill>
                <a:srgbClr val="FFCC66"/>
              </a:solidFill>
              <a:latin typeface="Tahoma" panose="020B0604030504040204" pitchFamily="34" charset="0"/>
            </a:endParaRPr>
          </a:p>
        </p:txBody>
      </p:sp>
      <p:sp>
        <p:nvSpPr>
          <p:cNvPr id="20484" name="Text Box 4"/>
          <p:cNvSpPr txBox="1">
            <a:spLocks noChangeArrowheads="1"/>
          </p:cNvSpPr>
          <p:nvPr/>
        </p:nvSpPr>
        <p:spPr bwMode="auto">
          <a:xfrm>
            <a:off x="2590800" y="2362200"/>
            <a:ext cx="7315200" cy="28623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pPr>
            <a:r>
              <a:rPr lang="en-US" altLang="en-US" sz="2400" b="1">
                <a:solidFill>
                  <a:srgbClr val="FFFFFF"/>
                </a:solidFill>
                <a:latin typeface="Tahoma" panose="020B0604030504040204" pitchFamily="34" charset="0"/>
              </a:rPr>
              <a:t>Deut 8:3 He humbled you, causing you to hunger and then feeding you with manna…</a:t>
            </a:r>
          </a:p>
          <a:p>
            <a:pPr fontAlgn="base">
              <a:spcBef>
                <a:spcPct val="0"/>
              </a:spcBef>
              <a:spcAft>
                <a:spcPct val="0"/>
              </a:spcAft>
            </a:pPr>
            <a:endParaRPr lang="en-US" altLang="en-US" sz="2400" b="1">
              <a:solidFill>
                <a:srgbClr val="FFFFFF"/>
              </a:solidFill>
              <a:latin typeface="Tahoma" panose="020B0604030504040204" pitchFamily="34" charset="0"/>
            </a:endParaRPr>
          </a:p>
          <a:p>
            <a:pPr fontAlgn="base">
              <a:spcBef>
                <a:spcPct val="0"/>
              </a:spcBef>
              <a:spcAft>
                <a:spcPct val="0"/>
              </a:spcAft>
            </a:pPr>
            <a:r>
              <a:rPr lang="en-US" altLang="en-US" sz="2400" b="1">
                <a:solidFill>
                  <a:srgbClr val="FFFFFF"/>
                </a:solidFill>
                <a:latin typeface="Tahoma" panose="020B0604030504040204" pitchFamily="34" charset="0"/>
              </a:rPr>
              <a:t>to teach you that man does not live on bread alone but on every word that comes from the mouth of the Lord</a:t>
            </a:r>
          </a:p>
          <a:p>
            <a:pPr fontAlgn="base">
              <a:spcBef>
                <a:spcPct val="50000"/>
              </a:spcBef>
              <a:spcAft>
                <a:spcPct val="0"/>
              </a:spcAft>
            </a:pPr>
            <a:endParaRPr lang="en-US" altLang="en-US" sz="2400" b="1">
              <a:solidFill>
                <a:srgbClr val="FFFFFF"/>
              </a:solidFill>
              <a:latin typeface="Tahoma" panose="020B0604030504040204" pitchFamily="34" charset="0"/>
            </a:endParaRPr>
          </a:p>
        </p:txBody>
      </p:sp>
    </p:spTree>
    <p:extLst>
      <p:ext uri="{BB962C8B-B14F-4D97-AF65-F5344CB8AC3E}">
        <p14:creationId xmlns:p14="http://schemas.microsoft.com/office/powerpoint/2010/main" val="17495650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0484">
                                            <p:txEl>
                                              <p:pRg st="0" end="0"/>
                                            </p:txEl>
                                          </p:spTgt>
                                        </p:tgtEl>
                                        <p:attrNameLst>
                                          <p:attrName>style.visibility</p:attrName>
                                        </p:attrNameLst>
                                      </p:cBhvr>
                                      <p:to>
                                        <p:strVal val="visible"/>
                                      </p:to>
                                    </p:set>
                                    <p:animEffect transition="in" filter="dissolve">
                                      <p:cBhvr>
                                        <p:cTn id="7" dur="500"/>
                                        <p:tgtEl>
                                          <p:spTgt spid="20484">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0484">
                                            <p:txEl>
                                              <p:pRg st="2" end="2"/>
                                            </p:txEl>
                                          </p:spTgt>
                                        </p:tgtEl>
                                        <p:attrNameLst>
                                          <p:attrName>style.visibility</p:attrName>
                                        </p:attrNameLst>
                                      </p:cBhvr>
                                      <p:to>
                                        <p:strVal val="visible"/>
                                      </p:to>
                                    </p:set>
                                    <p:animEffect transition="in" filter="dissolve">
                                      <p:cBhvr>
                                        <p:cTn id="12" dur="500"/>
                                        <p:tgtEl>
                                          <p:spTgt spid="2048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4"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1509" name="Picture 5" descr="ANd9GcQc3sKJfD1qxOpG6bQv4qlXCogG8Sn0mlH0y7lXW44oMH8JOcsX"/>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57600" y="1066800"/>
            <a:ext cx="5105400" cy="5257800"/>
          </a:xfrm>
          <a:prstGeom prst="rect">
            <a:avLst/>
          </a:prstGeom>
          <a:noFill/>
          <a:extLst>
            <a:ext uri="{909E8E84-426E-40DD-AFC4-6F175D3DCCD1}">
              <a14:hiddenFill xmlns:a14="http://schemas.microsoft.com/office/drawing/2010/main">
                <a:solidFill>
                  <a:srgbClr val="FFFFFF"/>
                </a:solidFill>
              </a14:hiddenFill>
            </a:ext>
          </a:extLst>
        </p:spPr>
      </p:pic>
      <p:sp>
        <p:nvSpPr>
          <p:cNvPr id="21510" name="Text Box 6"/>
          <p:cNvSpPr txBox="1">
            <a:spLocks noChangeArrowheads="1"/>
          </p:cNvSpPr>
          <p:nvPr/>
        </p:nvSpPr>
        <p:spPr bwMode="auto">
          <a:xfrm>
            <a:off x="3200400" y="381001"/>
            <a:ext cx="61722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2400" b="1">
                <a:solidFill>
                  <a:srgbClr val="800000"/>
                </a:solidFill>
                <a:latin typeface="Tahoma" panose="020B0604030504040204" pitchFamily="34" charset="0"/>
              </a:rPr>
              <a:t>CHILDREN OF ISRAEL IN THE WILDERNESS</a:t>
            </a:r>
          </a:p>
        </p:txBody>
      </p:sp>
    </p:spTree>
    <p:extLst>
      <p:ext uri="{BB962C8B-B14F-4D97-AF65-F5344CB8AC3E}">
        <p14:creationId xmlns:p14="http://schemas.microsoft.com/office/powerpoint/2010/main" val="217775486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2533" name="Picture 5" descr="ANd9GcRbS5vMH-ezgKfu8GRJy3j72LBKhP3Zk5ehptxkPQrTRnJhM6qquw"/>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81400" y="1066800"/>
            <a:ext cx="4876800" cy="4572000"/>
          </a:xfrm>
          <a:prstGeom prst="rect">
            <a:avLst/>
          </a:prstGeom>
          <a:noFill/>
          <a:extLst>
            <a:ext uri="{909E8E84-426E-40DD-AFC4-6F175D3DCCD1}">
              <a14:hiddenFill xmlns:a14="http://schemas.microsoft.com/office/drawing/2010/main">
                <a:solidFill>
                  <a:srgbClr val="FFFFFF"/>
                </a:solidFill>
              </a14:hiddenFill>
            </a:ext>
          </a:extLst>
        </p:spPr>
      </p:pic>
      <p:sp>
        <p:nvSpPr>
          <p:cNvPr id="22534" name="Text Box 6"/>
          <p:cNvSpPr txBox="1">
            <a:spLocks noChangeArrowheads="1"/>
          </p:cNvSpPr>
          <p:nvPr/>
        </p:nvSpPr>
        <p:spPr bwMode="auto">
          <a:xfrm>
            <a:off x="3276600" y="381000"/>
            <a:ext cx="571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2400" b="1">
                <a:solidFill>
                  <a:srgbClr val="800000"/>
                </a:solidFill>
                <a:latin typeface="Tahoma" panose="020B0604030504040204" pitchFamily="34" charset="0"/>
              </a:rPr>
              <a:t>GOD PROVIDED MANNA</a:t>
            </a:r>
          </a:p>
        </p:txBody>
      </p:sp>
    </p:spTree>
    <p:extLst>
      <p:ext uri="{BB962C8B-B14F-4D97-AF65-F5344CB8AC3E}">
        <p14:creationId xmlns:p14="http://schemas.microsoft.com/office/powerpoint/2010/main" val="181073642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2"/>
          <p:cNvSpPr txBox="1">
            <a:spLocks noChangeArrowheads="1"/>
          </p:cNvSpPr>
          <p:nvPr/>
        </p:nvSpPr>
        <p:spPr bwMode="auto">
          <a:xfrm>
            <a:off x="2514600" y="533401"/>
            <a:ext cx="71628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2400" b="1">
                <a:solidFill>
                  <a:srgbClr val="FFFFFF"/>
                </a:solidFill>
                <a:latin typeface="Tahoma" panose="020B0604030504040204" pitchFamily="34" charset="0"/>
              </a:rPr>
              <a:t>HOW DO WE EXPERIENCE REAL SATISFACTION IN LIFE?</a:t>
            </a:r>
          </a:p>
        </p:txBody>
      </p:sp>
      <p:sp>
        <p:nvSpPr>
          <p:cNvPr id="23555" name="Text Box 3"/>
          <p:cNvSpPr txBox="1">
            <a:spLocks noChangeArrowheads="1"/>
          </p:cNvSpPr>
          <p:nvPr/>
        </p:nvSpPr>
        <p:spPr bwMode="auto">
          <a:xfrm>
            <a:off x="2438400" y="1600200"/>
            <a:ext cx="7543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en-US" altLang="en-US" sz="2400" b="1" i="1">
                <a:solidFill>
                  <a:srgbClr val="FFCC66"/>
                </a:solidFill>
                <a:latin typeface="Tahoma" panose="020B0604030504040204" pitchFamily="34" charset="0"/>
              </a:rPr>
              <a:t>1.  </a:t>
            </a:r>
            <a:r>
              <a:rPr lang="en-US" altLang="en-US" sz="2400" b="1" i="1" u="sng">
                <a:solidFill>
                  <a:srgbClr val="FFCC66"/>
                </a:solidFill>
                <a:latin typeface="Tahoma" panose="020B0604030504040204" pitchFamily="34" charset="0"/>
              </a:rPr>
              <a:t>RECOGNIZE MY REAL HUNGER</a:t>
            </a:r>
            <a:endParaRPr lang="en-US" altLang="en-US" sz="2400" b="1" i="1">
              <a:solidFill>
                <a:srgbClr val="FFCC66"/>
              </a:solidFill>
              <a:latin typeface="Tahoma" panose="020B0604030504040204" pitchFamily="34" charset="0"/>
            </a:endParaRPr>
          </a:p>
        </p:txBody>
      </p:sp>
      <p:sp>
        <p:nvSpPr>
          <p:cNvPr id="23556" name="Text Box 4"/>
          <p:cNvSpPr txBox="1">
            <a:spLocks noChangeArrowheads="1"/>
          </p:cNvSpPr>
          <p:nvPr/>
        </p:nvSpPr>
        <p:spPr bwMode="auto">
          <a:xfrm>
            <a:off x="2590800" y="2362200"/>
            <a:ext cx="7315200" cy="1754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pPr>
            <a:r>
              <a:rPr lang="en-US" altLang="en-US" sz="2400" b="1">
                <a:solidFill>
                  <a:srgbClr val="FFFFFF"/>
                </a:solidFill>
                <a:latin typeface="Tahoma" panose="020B0604030504040204" pitchFamily="34" charset="0"/>
              </a:rPr>
              <a:t>Deut 8:3 He humbled you, </a:t>
            </a:r>
            <a:r>
              <a:rPr lang="en-US" altLang="en-US" sz="2400" b="1" i="1" u="sng">
                <a:solidFill>
                  <a:srgbClr val="FFFF00"/>
                </a:solidFill>
                <a:latin typeface="Tahoma" panose="020B0604030504040204" pitchFamily="34" charset="0"/>
              </a:rPr>
              <a:t>causing you to hunger</a:t>
            </a:r>
            <a:r>
              <a:rPr lang="en-US" altLang="en-US" sz="2400" b="1">
                <a:solidFill>
                  <a:srgbClr val="FFFFFF"/>
                </a:solidFill>
                <a:latin typeface="Tahoma" panose="020B0604030504040204" pitchFamily="34" charset="0"/>
              </a:rPr>
              <a:t> and then feeding you with manna…</a:t>
            </a:r>
          </a:p>
          <a:p>
            <a:pPr fontAlgn="base">
              <a:spcBef>
                <a:spcPct val="0"/>
              </a:spcBef>
              <a:spcAft>
                <a:spcPct val="0"/>
              </a:spcAft>
            </a:pPr>
            <a:endParaRPr lang="en-US" altLang="en-US" sz="2400" b="1">
              <a:solidFill>
                <a:srgbClr val="FFFFFF"/>
              </a:solidFill>
              <a:latin typeface="Tahoma" panose="020B0604030504040204" pitchFamily="34" charset="0"/>
            </a:endParaRPr>
          </a:p>
          <a:p>
            <a:pPr fontAlgn="base">
              <a:spcBef>
                <a:spcPct val="50000"/>
              </a:spcBef>
              <a:spcAft>
                <a:spcPct val="0"/>
              </a:spcAft>
            </a:pPr>
            <a:endParaRPr lang="en-US" altLang="en-US" sz="2400" b="1">
              <a:solidFill>
                <a:srgbClr val="FFFFFF"/>
              </a:solidFill>
              <a:latin typeface="Tahoma" panose="020B0604030504040204" pitchFamily="34" charset="0"/>
            </a:endParaRPr>
          </a:p>
        </p:txBody>
      </p:sp>
      <p:sp>
        <p:nvSpPr>
          <p:cNvPr id="23557" name="Text Box 5"/>
          <p:cNvSpPr txBox="1">
            <a:spLocks noChangeArrowheads="1"/>
          </p:cNvSpPr>
          <p:nvPr/>
        </p:nvSpPr>
        <p:spPr bwMode="auto">
          <a:xfrm>
            <a:off x="2438400" y="3657600"/>
            <a:ext cx="7620000"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2400" b="1">
                <a:solidFill>
                  <a:srgbClr val="33CCFF"/>
                </a:solidFill>
                <a:latin typeface="Tahoma" panose="020B0604030504040204" pitchFamily="34" charset="0"/>
              </a:rPr>
              <a:t>THEY NEEDED TO DEPEND ON GOD</a:t>
            </a:r>
          </a:p>
          <a:p>
            <a:pPr algn="ctr" fontAlgn="base">
              <a:spcBef>
                <a:spcPct val="50000"/>
              </a:spcBef>
              <a:spcAft>
                <a:spcPct val="0"/>
              </a:spcAft>
            </a:pPr>
            <a:r>
              <a:rPr lang="en-US" altLang="en-US" sz="2400" b="1">
                <a:solidFill>
                  <a:srgbClr val="33CCFF"/>
                </a:solidFill>
                <a:latin typeface="Tahoma" panose="020B0604030504040204" pitchFamily="34" charset="0"/>
              </a:rPr>
              <a:t>GOD USED HUNGER TO GET THEIR ATTENTION</a:t>
            </a:r>
          </a:p>
          <a:p>
            <a:pPr algn="ctr" fontAlgn="base">
              <a:spcBef>
                <a:spcPct val="50000"/>
              </a:spcBef>
              <a:spcAft>
                <a:spcPct val="0"/>
              </a:spcAft>
            </a:pPr>
            <a:r>
              <a:rPr lang="en-US" altLang="en-US" sz="2400" b="1">
                <a:solidFill>
                  <a:srgbClr val="33CCFF"/>
                </a:solidFill>
                <a:latin typeface="Tahoma" panose="020B0604030504040204" pitchFamily="34" charset="0"/>
              </a:rPr>
              <a:t>GOD USES CIRCUMSTANCES TO GET OUR ATTENTION</a:t>
            </a:r>
          </a:p>
        </p:txBody>
      </p:sp>
    </p:spTree>
    <p:extLst>
      <p:ext uri="{BB962C8B-B14F-4D97-AF65-F5344CB8AC3E}">
        <p14:creationId xmlns:p14="http://schemas.microsoft.com/office/powerpoint/2010/main" val="370754506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3557">
                                            <p:txEl>
                                              <p:pRg st="0" end="0"/>
                                            </p:txEl>
                                          </p:spTgt>
                                        </p:tgtEl>
                                        <p:attrNameLst>
                                          <p:attrName>style.visibility</p:attrName>
                                        </p:attrNameLst>
                                      </p:cBhvr>
                                      <p:to>
                                        <p:strVal val="visible"/>
                                      </p:to>
                                    </p:set>
                                    <p:animEffect transition="in" filter="dissolve">
                                      <p:cBhvr>
                                        <p:cTn id="7" dur="500"/>
                                        <p:tgtEl>
                                          <p:spTgt spid="2355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3557">
                                            <p:txEl>
                                              <p:pRg st="1" end="1"/>
                                            </p:txEl>
                                          </p:spTgt>
                                        </p:tgtEl>
                                        <p:attrNameLst>
                                          <p:attrName>style.visibility</p:attrName>
                                        </p:attrNameLst>
                                      </p:cBhvr>
                                      <p:to>
                                        <p:strVal val="visible"/>
                                      </p:to>
                                    </p:set>
                                    <p:animEffect transition="in" filter="dissolve">
                                      <p:cBhvr>
                                        <p:cTn id="12" dur="500"/>
                                        <p:tgtEl>
                                          <p:spTgt spid="2355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3557">
                                            <p:txEl>
                                              <p:pRg st="2" end="2"/>
                                            </p:txEl>
                                          </p:spTgt>
                                        </p:tgtEl>
                                        <p:attrNameLst>
                                          <p:attrName>style.visibility</p:attrName>
                                        </p:attrNameLst>
                                      </p:cBhvr>
                                      <p:to>
                                        <p:strVal val="visible"/>
                                      </p:to>
                                    </p:set>
                                    <p:animEffect transition="in" filter="dissolve">
                                      <p:cBhvr>
                                        <p:cTn id="17" dur="500"/>
                                        <p:tgtEl>
                                          <p:spTgt spid="2355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7"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6149" name="Picture 5" descr="ANd9GcTbl-rAldKDM2XQv3e2ZKDQ0mFHoLPVJi9EJ0ngfYRCtM2bD3VRXw"/>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57600" y="1524000"/>
            <a:ext cx="4343400" cy="3581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7041829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 Box 2"/>
          <p:cNvSpPr txBox="1">
            <a:spLocks noChangeArrowheads="1"/>
          </p:cNvSpPr>
          <p:nvPr/>
        </p:nvSpPr>
        <p:spPr bwMode="auto">
          <a:xfrm>
            <a:off x="2514600" y="533401"/>
            <a:ext cx="71628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2400" b="1">
                <a:solidFill>
                  <a:srgbClr val="FFFFFF"/>
                </a:solidFill>
                <a:latin typeface="Tahoma" panose="020B0604030504040204" pitchFamily="34" charset="0"/>
              </a:rPr>
              <a:t>HOW DO WE EXPERIENCE REAL SATISFACTION IN LIFE?</a:t>
            </a:r>
          </a:p>
        </p:txBody>
      </p:sp>
      <p:sp>
        <p:nvSpPr>
          <p:cNvPr id="24579" name="Text Box 3"/>
          <p:cNvSpPr txBox="1">
            <a:spLocks noChangeArrowheads="1"/>
          </p:cNvSpPr>
          <p:nvPr/>
        </p:nvSpPr>
        <p:spPr bwMode="auto">
          <a:xfrm>
            <a:off x="2438400" y="1600200"/>
            <a:ext cx="7543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en-US" altLang="en-US" sz="2400" b="1" i="1">
                <a:solidFill>
                  <a:srgbClr val="FFCC66"/>
                </a:solidFill>
                <a:latin typeface="Tahoma" panose="020B0604030504040204" pitchFamily="34" charset="0"/>
              </a:rPr>
              <a:t>1.  </a:t>
            </a:r>
            <a:r>
              <a:rPr lang="en-US" altLang="en-US" sz="2400" b="1" i="1" u="sng">
                <a:solidFill>
                  <a:srgbClr val="FFCC66"/>
                </a:solidFill>
                <a:latin typeface="Tahoma" panose="020B0604030504040204" pitchFamily="34" charset="0"/>
              </a:rPr>
              <a:t>RECOGNIZE MY REAL HUNGER</a:t>
            </a:r>
            <a:endParaRPr lang="en-US" altLang="en-US" sz="2400" b="1" i="1">
              <a:solidFill>
                <a:srgbClr val="FFCC66"/>
              </a:solidFill>
              <a:latin typeface="Tahoma" panose="020B0604030504040204" pitchFamily="34" charset="0"/>
            </a:endParaRPr>
          </a:p>
        </p:txBody>
      </p:sp>
      <p:sp>
        <p:nvSpPr>
          <p:cNvPr id="24580" name="Text Box 4"/>
          <p:cNvSpPr txBox="1">
            <a:spLocks noChangeArrowheads="1"/>
          </p:cNvSpPr>
          <p:nvPr/>
        </p:nvSpPr>
        <p:spPr bwMode="auto">
          <a:xfrm>
            <a:off x="2590800" y="2362200"/>
            <a:ext cx="7315200" cy="1754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pPr>
            <a:r>
              <a:rPr lang="en-US" altLang="en-US" sz="2400" b="1">
                <a:solidFill>
                  <a:srgbClr val="FFFFFF"/>
                </a:solidFill>
                <a:latin typeface="Tahoma" panose="020B0604030504040204" pitchFamily="34" charset="0"/>
              </a:rPr>
              <a:t>Deut 8:3 </a:t>
            </a:r>
            <a:r>
              <a:rPr lang="en-US" altLang="en-US" sz="2400" b="1" i="1" u="sng">
                <a:solidFill>
                  <a:srgbClr val="FFFF00"/>
                </a:solidFill>
                <a:latin typeface="Tahoma" panose="020B0604030504040204" pitchFamily="34" charset="0"/>
              </a:rPr>
              <a:t>He humbled you</a:t>
            </a:r>
            <a:r>
              <a:rPr lang="en-US" altLang="en-US" sz="2400" b="1">
                <a:solidFill>
                  <a:srgbClr val="FFFFFF"/>
                </a:solidFill>
                <a:latin typeface="Tahoma" panose="020B0604030504040204" pitchFamily="34" charset="0"/>
              </a:rPr>
              <a:t>, causing you to hunger and then feeding you with manna…</a:t>
            </a:r>
          </a:p>
          <a:p>
            <a:pPr fontAlgn="base">
              <a:spcBef>
                <a:spcPct val="0"/>
              </a:spcBef>
              <a:spcAft>
                <a:spcPct val="0"/>
              </a:spcAft>
            </a:pPr>
            <a:endParaRPr lang="en-US" altLang="en-US" sz="2400" b="1">
              <a:solidFill>
                <a:srgbClr val="FFFFFF"/>
              </a:solidFill>
              <a:latin typeface="Tahoma" panose="020B0604030504040204" pitchFamily="34" charset="0"/>
            </a:endParaRPr>
          </a:p>
          <a:p>
            <a:pPr fontAlgn="base">
              <a:spcBef>
                <a:spcPct val="50000"/>
              </a:spcBef>
              <a:spcAft>
                <a:spcPct val="0"/>
              </a:spcAft>
            </a:pPr>
            <a:endParaRPr lang="en-US" altLang="en-US" sz="2400" b="1">
              <a:solidFill>
                <a:srgbClr val="FFFFFF"/>
              </a:solidFill>
              <a:latin typeface="Tahoma" panose="020B0604030504040204" pitchFamily="34" charset="0"/>
            </a:endParaRPr>
          </a:p>
        </p:txBody>
      </p:sp>
      <p:sp>
        <p:nvSpPr>
          <p:cNvPr id="24581" name="Text Box 5"/>
          <p:cNvSpPr txBox="1">
            <a:spLocks noChangeArrowheads="1"/>
          </p:cNvSpPr>
          <p:nvPr/>
        </p:nvSpPr>
        <p:spPr bwMode="auto">
          <a:xfrm>
            <a:off x="2438400" y="3429000"/>
            <a:ext cx="7620000" cy="32316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2400" b="1" dirty="0">
                <a:solidFill>
                  <a:srgbClr val="33CCFF"/>
                </a:solidFill>
                <a:latin typeface="Tahoma" panose="020B0604030504040204" pitchFamily="34" charset="0"/>
              </a:rPr>
              <a:t>HUNGRY PEOPLE </a:t>
            </a:r>
            <a:r>
              <a:rPr lang="en-US" altLang="en-US" sz="2400" b="1" dirty="0">
                <a:solidFill>
                  <a:srgbClr val="33CCFF"/>
                </a:solidFill>
                <a:latin typeface="Tahoma" panose="020B0604030504040204" pitchFamily="34" charset="0"/>
              </a:rPr>
              <a:t>ARE </a:t>
            </a:r>
            <a:r>
              <a:rPr lang="en-US" altLang="en-US" sz="2400" b="1" dirty="0">
                <a:solidFill>
                  <a:srgbClr val="33CCFF"/>
                </a:solidFill>
                <a:latin typeface="Tahoma" panose="020B0604030504040204" pitchFamily="34" charset="0"/>
              </a:rPr>
              <a:t>HUMBLE PEOPLE</a:t>
            </a:r>
          </a:p>
          <a:p>
            <a:pPr algn="ctr" fontAlgn="base">
              <a:spcBef>
                <a:spcPct val="50000"/>
              </a:spcBef>
              <a:spcAft>
                <a:spcPct val="0"/>
              </a:spcAft>
            </a:pPr>
            <a:r>
              <a:rPr lang="en-US" altLang="en-US" sz="2400" b="1" dirty="0">
                <a:solidFill>
                  <a:srgbClr val="33CCFF"/>
                </a:solidFill>
                <a:latin typeface="Tahoma" panose="020B0604030504040204" pitchFamily="34" charset="0"/>
              </a:rPr>
              <a:t>A HUNGRY MAN DOESN’T CARE FOR LINENS &amp; NAPKINS</a:t>
            </a:r>
          </a:p>
          <a:p>
            <a:pPr algn="ctr" fontAlgn="base">
              <a:spcBef>
                <a:spcPct val="50000"/>
              </a:spcBef>
              <a:spcAft>
                <a:spcPct val="0"/>
              </a:spcAft>
            </a:pPr>
            <a:r>
              <a:rPr lang="en-US" altLang="en-US" sz="2400" b="1" dirty="0">
                <a:solidFill>
                  <a:srgbClr val="33CCFF"/>
                </a:solidFill>
                <a:latin typeface="Tahoma" panose="020B0604030504040204" pitchFamily="34" charset="0"/>
              </a:rPr>
              <a:t>HUNGER IS PAINFUL—BUT MOTIVATES</a:t>
            </a:r>
          </a:p>
          <a:p>
            <a:pPr algn="ctr" fontAlgn="base">
              <a:spcBef>
                <a:spcPct val="50000"/>
              </a:spcBef>
              <a:spcAft>
                <a:spcPct val="0"/>
              </a:spcAft>
            </a:pPr>
            <a:r>
              <a:rPr lang="en-US" altLang="en-US" sz="2400" b="1" dirty="0">
                <a:solidFill>
                  <a:srgbClr val="33CCFF"/>
                </a:solidFill>
                <a:latin typeface="Tahoma" panose="020B0604030504040204" pitchFamily="34" charset="0"/>
              </a:rPr>
              <a:t>IF YOU HAVE A PROBLEM—GOD MAY BE USING IT TO HELP YOU RECOGNIZE YOUR REAL HUNGER</a:t>
            </a:r>
          </a:p>
        </p:txBody>
      </p:sp>
    </p:spTree>
    <p:extLst>
      <p:ext uri="{BB962C8B-B14F-4D97-AF65-F5344CB8AC3E}">
        <p14:creationId xmlns:p14="http://schemas.microsoft.com/office/powerpoint/2010/main" val="189677190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4581">
                                            <p:txEl>
                                              <p:pRg st="0" end="0"/>
                                            </p:txEl>
                                          </p:spTgt>
                                        </p:tgtEl>
                                        <p:attrNameLst>
                                          <p:attrName>style.visibility</p:attrName>
                                        </p:attrNameLst>
                                      </p:cBhvr>
                                      <p:to>
                                        <p:strVal val="visible"/>
                                      </p:to>
                                    </p:set>
                                    <p:animEffect transition="in" filter="dissolve">
                                      <p:cBhvr>
                                        <p:cTn id="7" dur="500"/>
                                        <p:tgtEl>
                                          <p:spTgt spid="2458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4581">
                                            <p:txEl>
                                              <p:pRg st="1" end="1"/>
                                            </p:txEl>
                                          </p:spTgt>
                                        </p:tgtEl>
                                        <p:attrNameLst>
                                          <p:attrName>style.visibility</p:attrName>
                                        </p:attrNameLst>
                                      </p:cBhvr>
                                      <p:to>
                                        <p:strVal val="visible"/>
                                      </p:to>
                                    </p:set>
                                    <p:animEffect transition="in" filter="dissolve">
                                      <p:cBhvr>
                                        <p:cTn id="12" dur="500"/>
                                        <p:tgtEl>
                                          <p:spTgt spid="2458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4581">
                                            <p:txEl>
                                              <p:pRg st="2" end="2"/>
                                            </p:txEl>
                                          </p:spTgt>
                                        </p:tgtEl>
                                        <p:attrNameLst>
                                          <p:attrName>style.visibility</p:attrName>
                                        </p:attrNameLst>
                                      </p:cBhvr>
                                      <p:to>
                                        <p:strVal val="visible"/>
                                      </p:to>
                                    </p:set>
                                    <p:animEffect transition="in" filter="dissolve">
                                      <p:cBhvr>
                                        <p:cTn id="17" dur="500"/>
                                        <p:tgtEl>
                                          <p:spTgt spid="2458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24581">
                                            <p:txEl>
                                              <p:pRg st="3" end="3"/>
                                            </p:txEl>
                                          </p:spTgt>
                                        </p:tgtEl>
                                        <p:attrNameLst>
                                          <p:attrName>style.visibility</p:attrName>
                                        </p:attrNameLst>
                                      </p:cBhvr>
                                      <p:to>
                                        <p:strVal val="visible"/>
                                      </p:to>
                                    </p:set>
                                    <p:animEffect transition="in" filter="dissolve">
                                      <p:cBhvr>
                                        <p:cTn id="22" dur="500"/>
                                        <p:tgtEl>
                                          <p:spTgt spid="2458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81"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2"/>
          <p:cNvSpPr txBox="1">
            <a:spLocks noChangeArrowheads="1"/>
          </p:cNvSpPr>
          <p:nvPr/>
        </p:nvSpPr>
        <p:spPr bwMode="auto">
          <a:xfrm>
            <a:off x="2438400" y="409223"/>
            <a:ext cx="73152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fontAlgn="base">
              <a:spcBef>
                <a:spcPct val="50000"/>
              </a:spcBef>
              <a:spcAft>
                <a:spcPct val="0"/>
              </a:spcAft>
            </a:pPr>
            <a:r>
              <a:rPr lang="en-US" altLang="en-US" sz="2400" b="1" dirty="0">
                <a:solidFill>
                  <a:srgbClr val="FFFFFF"/>
                </a:solidFill>
                <a:latin typeface="Tahoma" panose="020B0604030504040204" pitchFamily="34" charset="0"/>
              </a:rPr>
              <a:t>HOW DO WE EXPERIENCE REAL SATISFACTION IN LIFE?</a:t>
            </a:r>
          </a:p>
        </p:txBody>
      </p:sp>
      <p:sp>
        <p:nvSpPr>
          <p:cNvPr id="4" name="TextBox 3"/>
          <p:cNvSpPr txBox="1"/>
          <p:nvPr/>
        </p:nvSpPr>
        <p:spPr>
          <a:xfrm>
            <a:off x="2144889" y="1365956"/>
            <a:ext cx="8150578" cy="474133"/>
          </a:xfrm>
          <a:prstGeom prst="rect">
            <a:avLst/>
          </a:prstGeom>
          <a:noFill/>
        </p:spPr>
        <p:txBody>
          <a:bodyPr wrap="square" rtlCol="0">
            <a:spAutoFit/>
          </a:bodyPr>
          <a:lstStyle/>
          <a:p>
            <a:pPr fontAlgn="base">
              <a:spcBef>
                <a:spcPct val="50000"/>
              </a:spcBef>
              <a:spcAft>
                <a:spcPct val="0"/>
              </a:spcAft>
            </a:pPr>
            <a:r>
              <a:rPr lang="en-US" altLang="en-US" sz="2400" b="1" i="1">
                <a:solidFill>
                  <a:srgbClr val="FFCC66"/>
                </a:solidFill>
                <a:latin typeface="Tahoma" panose="020B0604030504040204" pitchFamily="34" charset="0"/>
              </a:rPr>
              <a:t>2.  </a:t>
            </a:r>
            <a:r>
              <a:rPr lang="en-US" altLang="en-US" sz="2400" b="1" i="1" u="sng">
                <a:solidFill>
                  <a:srgbClr val="FFCC66"/>
                </a:solidFill>
                <a:latin typeface="Tahoma" panose="020B0604030504040204" pitchFamily="34" charset="0"/>
              </a:rPr>
              <a:t>STOP EATING JUNK FOOD</a:t>
            </a:r>
            <a:endParaRPr lang="en-US" altLang="en-US" sz="2400" b="1" i="1" dirty="0">
              <a:solidFill>
                <a:srgbClr val="FFCC66"/>
              </a:solidFill>
              <a:latin typeface="Tahoma" panose="020B0604030504040204" pitchFamily="34" charset="0"/>
            </a:endParaRPr>
          </a:p>
        </p:txBody>
      </p:sp>
      <p:sp>
        <p:nvSpPr>
          <p:cNvPr id="5" name="TextBox 4"/>
          <p:cNvSpPr txBox="1"/>
          <p:nvPr/>
        </p:nvSpPr>
        <p:spPr>
          <a:xfrm>
            <a:off x="1665111" y="1965825"/>
            <a:ext cx="8861777" cy="3108543"/>
          </a:xfrm>
          <a:prstGeom prst="rect">
            <a:avLst/>
          </a:prstGeom>
          <a:noFill/>
        </p:spPr>
        <p:txBody>
          <a:bodyPr wrap="square" rtlCol="0">
            <a:spAutoFit/>
          </a:bodyPr>
          <a:lstStyle/>
          <a:p>
            <a:r>
              <a:rPr lang="en-US" sz="2800" b="1" dirty="0">
                <a:solidFill>
                  <a:srgbClr val="FFFFFF"/>
                </a:solidFill>
                <a:latin typeface="Arial" panose="020B0604020202020204" pitchFamily="34" charset="0"/>
                <a:cs typeface="Arial" panose="020B0604020202020204" pitchFamily="34" charset="0"/>
              </a:rPr>
              <a:t>Foods commonly considered junk foods include salted snack foods, gum, candy, sweet desserts, fried fast food, and sugary carbonated beverages. Many foods such as hamburgers, pizza, and tacos can be considered either healthy or junk food depending on their ingredients and preparation methods.</a:t>
            </a:r>
          </a:p>
        </p:txBody>
      </p:sp>
    </p:spTree>
    <p:extLst>
      <p:ext uri="{BB962C8B-B14F-4D97-AF65-F5344CB8AC3E}">
        <p14:creationId xmlns:p14="http://schemas.microsoft.com/office/powerpoint/2010/main" val="20797377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2"/>
          <p:cNvSpPr txBox="1">
            <a:spLocks noChangeArrowheads="1"/>
          </p:cNvSpPr>
          <p:nvPr/>
        </p:nvSpPr>
        <p:spPr bwMode="auto">
          <a:xfrm>
            <a:off x="2438400" y="409223"/>
            <a:ext cx="73152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fontAlgn="base">
              <a:spcBef>
                <a:spcPct val="50000"/>
              </a:spcBef>
              <a:spcAft>
                <a:spcPct val="0"/>
              </a:spcAft>
            </a:pPr>
            <a:r>
              <a:rPr lang="en-US" altLang="en-US" sz="2400" b="1" dirty="0">
                <a:solidFill>
                  <a:srgbClr val="FFFFFF"/>
                </a:solidFill>
                <a:latin typeface="Tahoma" panose="020B0604030504040204" pitchFamily="34" charset="0"/>
              </a:rPr>
              <a:t>HOW DO WE EXPERIENCE REAL SATISFACTION IN LIFE?</a:t>
            </a:r>
          </a:p>
        </p:txBody>
      </p:sp>
      <p:sp>
        <p:nvSpPr>
          <p:cNvPr id="4" name="TextBox 3"/>
          <p:cNvSpPr txBox="1"/>
          <p:nvPr/>
        </p:nvSpPr>
        <p:spPr>
          <a:xfrm>
            <a:off x="2144889" y="1365956"/>
            <a:ext cx="8150578" cy="474133"/>
          </a:xfrm>
          <a:prstGeom prst="rect">
            <a:avLst/>
          </a:prstGeom>
          <a:noFill/>
        </p:spPr>
        <p:txBody>
          <a:bodyPr wrap="square" rtlCol="0">
            <a:spAutoFit/>
          </a:bodyPr>
          <a:lstStyle/>
          <a:p>
            <a:pPr fontAlgn="base">
              <a:spcBef>
                <a:spcPct val="50000"/>
              </a:spcBef>
              <a:spcAft>
                <a:spcPct val="0"/>
              </a:spcAft>
            </a:pPr>
            <a:r>
              <a:rPr lang="en-US" altLang="en-US" sz="2400" b="1" i="1">
                <a:solidFill>
                  <a:srgbClr val="FFCC66"/>
                </a:solidFill>
                <a:latin typeface="Tahoma" panose="020B0604030504040204" pitchFamily="34" charset="0"/>
              </a:rPr>
              <a:t>2.  </a:t>
            </a:r>
            <a:r>
              <a:rPr lang="en-US" altLang="en-US" sz="2400" b="1" i="1" u="sng">
                <a:solidFill>
                  <a:srgbClr val="FFCC66"/>
                </a:solidFill>
                <a:latin typeface="Tahoma" panose="020B0604030504040204" pitchFamily="34" charset="0"/>
              </a:rPr>
              <a:t>STOP EATING JUNK FOOD</a:t>
            </a:r>
            <a:endParaRPr lang="en-US" altLang="en-US" sz="2400" b="1" i="1" dirty="0">
              <a:solidFill>
                <a:srgbClr val="FFCC66"/>
              </a:solidFill>
              <a:latin typeface="Tahoma" panose="020B0604030504040204" pitchFamily="34" charset="0"/>
            </a:endParaRPr>
          </a:p>
        </p:txBody>
      </p:sp>
      <p:sp>
        <p:nvSpPr>
          <p:cNvPr id="5" name="TextBox 4"/>
          <p:cNvSpPr txBox="1"/>
          <p:nvPr/>
        </p:nvSpPr>
        <p:spPr>
          <a:xfrm>
            <a:off x="824089" y="1840089"/>
            <a:ext cx="11051822" cy="3970318"/>
          </a:xfrm>
          <a:prstGeom prst="rect">
            <a:avLst/>
          </a:prstGeom>
          <a:noFill/>
        </p:spPr>
        <p:txBody>
          <a:bodyPr wrap="square" rtlCol="0">
            <a:spAutoFit/>
          </a:bodyPr>
          <a:lstStyle/>
          <a:p>
            <a:pPr algn="ctr"/>
            <a:r>
              <a:rPr lang="en-US" sz="2800" b="1" dirty="0">
                <a:solidFill>
                  <a:srgbClr val="FFFFFF"/>
                </a:solidFill>
                <a:latin typeface="Arial" panose="020B0604020202020204" pitchFamily="34" charset="0"/>
                <a:cs typeface="Arial" panose="020B0604020202020204" pitchFamily="34" charset="0"/>
              </a:rPr>
              <a:t>People-Pleasing </a:t>
            </a:r>
            <a:r>
              <a:rPr lang="en-US" sz="2800" b="1" dirty="0">
                <a:solidFill>
                  <a:srgbClr val="FFFFFF"/>
                </a:solidFill>
                <a:latin typeface="Arial" panose="020B0604020202020204" pitchFamily="34" charset="0"/>
                <a:cs typeface="Arial" panose="020B0604020202020204" pitchFamily="34" charset="0"/>
              </a:rPr>
              <a:t>Pie --</a:t>
            </a:r>
            <a:endParaRPr lang="en-US" sz="2800" b="1" dirty="0">
              <a:solidFill>
                <a:srgbClr val="FFFFFF"/>
              </a:solidFill>
              <a:latin typeface="Arial" panose="020B0604020202020204" pitchFamily="34" charset="0"/>
              <a:cs typeface="Arial" panose="020B0604020202020204" pitchFamily="34" charset="0"/>
            </a:endParaRPr>
          </a:p>
          <a:p>
            <a:pPr algn="ctr"/>
            <a:endParaRPr lang="en-US" sz="2800" b="1" dirty="0">
              <a:solidFill>
                <a:srgbClr val="FFFFFF"/>
              </a:solidFill>
              <a:latin typeface="Arial" panose="020B0604020202020204" pitchFamily="34" charset="0"/>
              <a:cs typeface="Arial" panose="020B0604020202020204" pitchFamily="34" charset="0"/>
            </a:endParaRPr>
          </a:p>
          <a:p>
            <a:pPr algn="ctr"/>
            <a:r>
              <a:rPr lang="en-US" sz="2800" b="1" dirty="0">
                <a:solidFill>
                  <a:srgbClr val="FFFFFF"/>
                </a:solidFill>
                <a:latin typeface="Arial" panose="020B0604020202020204" pitchFamily="34" charset="0"/>
                <a:cs typeface="Arial" panose="020B0604020202020204" pitchFamily="34" charset="0"/>
              </a:rPr>
              <a:t>Personal </a:t>
            </a:r>
            <a:r>
              <a:rPr lang="en-US" sz="2800" b="1" dirty="0">
                <a:solidFill>
                  <a:srgbClr val="FFFFFF"/>
                </a:solidFill>
                <a:latin typeface="Arial" panose="020B0604020202020204" pitchFamily="34" charset="0"/>
                <a:cs typeface="Arial" panose="020B0604020202020204" pitchFamily="34" charset="0"/>
              </a:rPr>
              <a:t>Development Candy Bar. </a:t>
            </a:r>
            <a:r>
              <a:rPr lang="en-US" sz="2800" b="1" dirty="0">
                <a:solidFill>
                  <a:srgbClr val="FFFFFF"/>
                </a:solidFill>
                <a:latin typeface="Arial" panose="020B0604020202020204" pitchFamily="34" charset="0"/>
                <a:cs typeface="Arial" panose="020B0604020202020204" pitchFamily="34" charset="0"/>
              </a:rPr>
              <a:t>--                                             </a:t>
            </a:r>
          </a:p>
          <a:p>
            <a:pPr algn="ctr"/>
            <a:endParaRPr lang="en-US" sz="2800" b="1" dirty="0">
              <a:solidFill>
                <a:srgbClr val="FFFFFF"/>
              </a:solidFill>
              <a:latin typeface="Arial" panose="020B0604020202020204" pitchFamily="34" charset="0"/>
              <a:cs typeface="Arial" panose="020B0604020202020204" pitchFamily="34" charset="0"/>
            </a:endParaRPr>
          </a:p>
          <a:p>
            <a:pPr algn="ctr"/>
            <a:r>
              <a:rPr lang="en-US" sz="2800" b="1" dirty="0">
                <a:solidFill>
                  <a:srgbClr val="FFFFFF"/>
                </a:solidFill>
                <a:latin typeface="Arial" panose="020B0604020202020204" pitchFamily="34" charset="0"/>
                <a:cs typeface="Arial" panose="020B0604020202020204" pitchFamily="34" charset="0"/>
              </a:rPr>
              <a:t>Problem Solving Crunchy Chips --- </a:t>
            </a:r>
            <a:endParaRPr lang="en-US" sz="2800" b="1" dirty="0">
              <a:solidFill>
                <a:srgbClr val="FFFFFF"/>
              </a:solidFill>
              <a:latin typeface="Arial" panose="020B0604020202020204" pitchFamily="34" charset="0"/>
              <a:cs typeface="Arial" panose="020B0604020202020204" pitchFamily="34" charset="0"/>
            </a:endParaRPr>
          </a:p>
          <a:p>
            <a:pPr algn="ctr"/>
            <a:endParaRPr lang="en-US" sz="2800" b="1" dirty="0">
              <a:solidFill>
                <a:srgbClr val="FFFFFF"/>
              </a:solidFill>
              <a:latin typeface="Arial" panose="020B0604020202020204" pitchFamily="34" charset="0"/>
              <a:cs typeface="Arial" panose="020B0604020202020204" pitchFamily="34" charset="0"/>
            </a:endParaRPr>
          </a:p>
          <a:p>
            <a:pPr algn="ctr"/>
            <a:r>
              <a:rPr lang="en-US" sz="2800" b="1" dirty="0">
                <a:solidFill>
                  <a:srgbClr val="FFFFFF"/>
                </a:solidFill>
                <a:latin typeface="Arial" panose="020B0604020202020204" pitchFamily="34" charset="0"/>
                <a:cs typeface="Arial" panose="020B0604020202020204" pitchFamily="34" charset="0"/>
              </a:rPr>
              <a:t>Pity-party Ice Cream – </a:t>
            </a:r>
          </a:p>
          <a:p>
            <a:pPr algn="ctr"/>
            <a:endParaRPr lang="en-US" sz="2800" b="1" dirty="0">
              <a:solidFill>
                <a:srgbClr val="FFFFFF"/>
              </a:solidFill>
              <a:latin typeface="Arial" panose="020B0604020202020204" pitchFamily="34" charset="0"/>
              <a:cs typeface="Arial" panose="020B0604020202020204" pitchFamily="34" charset="0"/>
            </a:endParaRPr>
          </a:p>
          <a:p>
            <a:pPr algn="ctr"/>
            <a:r>
              <a:rPr lang="en-US" sz="2800" b="1" dirty="0">
                <a:solidFill>
                  <a:srgbClr val="FFFFFF"/>
                </a:solidFill>
                <a:latin typeface="Arial" panose="020B0604020202020204" pitchFamily="34" charset="0"/>
                <a:cs typeface="Arial" panose="020B0604020202020204" pitchFamily="34" charset="0"/>
              </a:rPr>
              <a:t>I'm-So-Busy Soda ---</a:t>
            </a:r>
            <a:endParaRPr lang="en-US" sz="2800" b="1" dirty="0">
              <a:solidFill>
                <a:srgbClr val="FFFFFF"/>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980480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 calcmode="lin" valueType="num">
                                      <p:cBhvr additive="base">
                                        <p:cTn id="13"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anim calcmode="lin" valueType="num">
                                      <p:cBhvr additive="base">
                                        <p:cTn id="19"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xEl>
                                              <p:pRg st="6" end="6"/>
                                            </p:txEl>
                                          </p:spTgt>
                                        </p:tgtEl>
                                        <p:attrNameLst>
                                          <p:attrName>style.visibility</p:attrName>
                                        </p:attrNameLst>
                                      </p:cBhvr>
                                      <p:to>
                                        <p:strVal val="visible"/>
                                      </p:to>
                                    </p:set>
                                    <p:anim calcmode="lin" valueType="num">
                                      <p:cBhvr additive="base">
                                        <p:cTn id="25"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
                                            <p:txEl>
                                              <p:pRg st="8" end="8"/>
                                            </p:txEl>
                                          </p:spTgt>
                                        </p:tgtEl>
                                        <p:attrNameLst>
                                          <p:attrName>style.visibility</p:attrName>
                                        </p:attrNameLst>
                                      </p:cBhvr>
                                      <p:to>
                                        <p:strVal val="visible"/>
                                      </p:to>
                                    </p:set>
                                    <p:anim calcmode="lin" valueType="num">
                                      <p:cBhvr additive="base">
                                        <p:cTn id="31" dur="500" fill="hold"/>
                                        <p:tgtEl>
                                          <p:spTgt spid="5">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 Box 2"/>
          <p:cNvSpPr txBox="1">
            <a:spLocks noChangeArrowheads="1"/>
          </p:cNvSpPr>
          <p:nvPr/>
        </p:nvSpPr>
        <p:spPr bwMode="auto">
          <a:xfrm>
            <a:off x="2590800" y="409223"/>
            <a:ext cx="71628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2400" b="1" dirty="0">
                <a:solidFill>
                  <a:srgbClr val="FFFFFF"/>
                </a:solidFill>
                <a:latin typeface="Tahoma" panose="020B0604030504040204" pitchFamily="34" charset="0"/>
              </a:rPr>
              <a:t>HOW DO WE EXPERIENCE REAL SATISFACTION IN LIFE?</a:t>
            </a:r>
          </a:p>
        </p:txBody>
      </p:sp>
      <p:sp>
        <p:nvSpPr>
          <p:cNvPr id="25603" name="Text Box 3"/>
          <p:cNvSpPr txBox="1">
            <a:spLocks noChangeArrowheads="1"/>
          </p:cNvSpPr>
          <p:nvPr/>
        </p:nvSpPr>
        <p:spPr bwMode="auto">
          <a:xfrm>
            <a:off x="2438400" y="1600200"/>
            <a:ext cx="7543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en-US" altLang="en-US" sz="2400" b="1" i="1" dirty="0">
                <a:solidFill>
                  <a:srgbClr val="FFCC66"/>
                </a:solidFill>
                <a:latin typeface="Tahoma" panose="020B0604030504040204" pitchFamily="34" charset="0"/>
              </a:rPr>
              <a:t>2.  </a:t>
            </a:r>
            <a:r>
              <a:rPr lang="en-US" altLang="en-US" sz="2400" b="1" i="1" u="sng" dirty="0">
                <a:solidFill>
                  <a:srgbClr val="FFCC66"/>
                </a:solidFill>
                <a:latin typeface="Tahoma" panose="020B0604030504040204" pitchFamily="34" charset="0"/>
              </a:rPr>
              <a:t>STOP EATING JUNK FOOD</a:t>
            </a:r>
            <a:endParaRPr lang="en-US" altLang="en-US" sz="2400" b="1" i="1" dirty="0">
              <a:solidFill>
                <a:srgbClr val="FFCC66"/>
              </a:solidFill>
              <a:latin typeface="Tahoma" panose="020B0604030504040204" pitchFamily="34" charset="0"/>
            </a:endParaRPr>
          </a:p>
        </p:txBody>
      </p:sp>
      <p:sp>
        <p:nvSpPr>
          <p:cNvPr id="25604" name="Text Box 4"/>
          <p:cNvSpPr txBox="1">
            <a:spLocks noChangeArrowheads="1"/>
          </p:cNvSpPr>
          <p:nvPr/>
        </p:nvSpPr>
        <p:spPr bwMode="auto">
          <a:xfrm>
            <a:off x="2590800" y="2286001"/>
            <a:ext cx="731520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pPr>
            <a:r>
              <a:rPr lang="en-US" altLang="en-US" sz="2400" b="1">
                <a:solidFill>
                  <a:srgbClr val="FFFFFF"/>
                </a:solidFill>
                <a:latin typeface="Tahoma" panose="020B0604030504040204" pitchFamily="34" charset="0"/>
              </a:rPr>
              <a:t>Isa 55:2  Why spend money on what is not bread, and your labor on what does not satisfy?</a:t>
            </a:r>
          </a:p>
        </p:txBody>
      </p:sp>
      <p:sp>
        <p:nvSpPr>
          <p:cNvPr id="25606" name="Text Box 6"/>
          <p:cNvSpPr txBox="1">
            <a:spLocks noChangeArrowheads="1"/>
          </p:cNvSpPr>
          <p:nvPr/>
        </p:nvSpPr>
        <p:spPr bwMode="auto">
          <a:xfrm>
            <a:off x="2590800" y="3657600"/>
            <a:ext cx="7162800" cy="1754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2400" b="1" dirty="0">
                <a:solidFill>
                  <a:srgbClr val="33CCFF"/>
                </a:solidFill>
                <a:latin typeface="Tahoma" panose="020B0604030504040204" pitchFamily="34" charset="0"/>
              </a:rPr>
              <a:t>Quit wasting time &amp; money on the things of the world that do not satisfy </a:t>
            </a:r>
          </a:p>
          <a:p>
            <a:pPr algn="ctr" fontAlgn="base">
              <a:spcBef>
                <a:spcPct val="50000"/>
              </a:spcBef>
              <a:spcAft>
                <a:spcPct val="0"/>
              </a:spcAft>
            </a:pPr>
            <a:r>
              <a:rPr lang="en-US" altLang="en-US" sz="2400" b="1" dirty="0">
                <a:solidFill>
                  <a:srgbClr val="33CCFF"/>
                </a:solidFill>
                <a:latin typeface="Tahoma" panose="020B0604030504040204" pitchFamily="34" charset="0"/>
              </a:rPr>
              <a:t>Do </a:t>
            </a:r>
            <a:r>
              <a:rPr lang="en-US" altLang="en-US" sz="2400" b="1" dirty="0">
                <a:solidFill>
                  <a:srgbClr val="33CCFF"/>
                </a:solidFill>
                <a:latin typeface="Tahoma" panose="020B0604030504040204" pitchFamily="34" charset="0"/>
              </a:rPr>
              <a:t>you know the difference between being filled &amp; being satisfied?</a:t>
            </a:r>
          </a:p>
        </p:txBody>
      </p:sp>
    </p:spTree>
    <p:extLst>
      <p:ext uri="{BB962C8B-B14F-4D97-AF65-F5344CB8AC3E}">
        <p14:creationId xmlns:p14="http://schemas.microsoft.com/office/powerpoint/2010/main" val="243935317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60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9" presetClass="entr" presetSubtype="0" fill="hold" grpId="0" nodeType="clickEffect">
                                  <p:stCondLst>
                                    <p:cond delay="0"/>
                                  </p:stCondLst>
                                  <p:childTnLst>
                                    <p:set>
                                      <p:cBhvr>
                                        <p:cTn id="10" dur="1" fill="hold">
                                          <p:stCondLst>
                                            <p:cond delay="0"/>
                                          </p:stCondLst>
                                        </p:cTn>
                                        <p:tgtEl>
                                          <p:spTgt spid="25606">
                                            <p:txEl>
                                              <p:pRg st="0" end="0"/>
                                            </p:txEl>
                                          </p:spTgt>
                                        </p:tgtEl>
                                        <p:attrNameLst>
                                          <p:attrName>style.visibility</p:attrName>
                                        </p:attrNameLst>
                                      </p:cBhvr>
                                      <p:to>
                                        <p:strVal val="visible"/>
                                      </p:to>
                                    </p:set>
                                    <p:animEffect transition="in" filter="dissolve">
                                      <p:cBhvr>
                                        <p:cTn id="11" dur="500"/>
                                        <p:tgtEl>
                                          <p:spTgt spid="25606">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grpId="0" nodeType="clickEffect">
                                  <p:stCondLst>
                                    <p:cond delay="0"/>
                                  </p:stCondLst>
                                  <p:childTnLst>
                                    <p:set>
                                      <p:cBhvr>
                                        <p:cTn id="15" dur="1" fill="hold">
                                          <p:stCondLst>
                                            <p:cond delay="0"/>
                                          </p:stCondLst>
                                        </p:cTn>
                                        <p:tgtEl>
                                          <p:spTgt spid="25606">
                                            <p:txEl>
                                              <p:pRg st="1" end="1"/>
                                            </p:txEl>
                                          </p:spTgt>
                                        </p:tgtEl>
                                        <p:attrNameLst>
                                          <p:attrName>style.visibility</p:attrName>
                                        </p:attrNameLst>
                                      </p:cBhvr>
                                      <p:to>
                                        <p:strVal val="visible"/>
                                      </p:to>
                                    </p:set>
                                    <p:animEffect transition="in" filter="dissolve">
                                      <p:cBhvr>
                                        <p:cTn id="16" dur="500"/>
                                        <p:tgtEl>
                                          <p:spTgt spid="2560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4" grpId="0"/>
      <p:bldP spid="25606"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 Box 2"/>
          <p:cNvSpPr txBox="1">
            <a:spLocks noChangeArrowheads="1"/>
          </p:cNvSpPr>
          <p:nvPr/>
        </p:nvSpPr>
        <p:spPr bwMode="auto">
          <a:xfrm>
            <a:off x="2514600" y="533401"/>
            <a:ext cx="71628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2400" b="1">
                <a:solidFill>
                  <a:srgbClr val="FFFFFF"/>
                </a:solidFill>
                <a:latin typeface="Tahoma" panose="020B0604030504040204" pitchFamily="34" charset="0"/>
              </a:rPr>
              <a:t>HOW DO WE EXPERIENCE REAL SATISFACTION IN LIFE?</a:t>
            </a:r>
          </a:p>
        </p:txBody>
      </p:sp>
      <p:sp>
        <p:nvSpPr>
          <p:cNvPr id="26627" name="Text Box 3"/>
          <p:cNvSpPr txBox="1">
            <a:spLocks noChangeArrowheads="1"/>
          </p:cNvSpPr>
          <p:nvPr/>
        </p:nvSpPr>
        <p:spPr bwMode="auto">
          <a:xfrm>
            <a:off x="2438400" y="1600200"/>
            <a:ext cx="7543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en-US" altLang="en-US" sz="2400" b="1" i="1">
                <a:solidFill>
                  <a:srgbClr val="FFCC66"/>
                </a:solidFill>
                <a:latin typeface="Tahoma" panose="020B0604030504040204" pitchFamily="34" charset="0"/>
              </a:rPr>
              <a:t>2.  </a:t>
            </a:r>
            <a:r>
              <a:rPr lang="en-US" altLang="en-US" sz="2400" b="1" i="1" u="sng">
                <a:solidFill>
                  <a:srgbClr val="FFCC66"/>
                </a:solidFill>
                <a:latin typeface="Tahoma" panose="020B0604030504040204" pitchFamily="34" charset="0"/>
              </a:rPr>
              <a:t>STOP EATING JUNK FOOD</a:t>
            </a:r>
            <a:endParaRPr lang="en-US" altLang="en-US" sz="2400" b="1" i="1">
              <a:solidFill>
                <a:srgbClr val="FFCC66"/>
              </a:solidFill>
              <a:latin typeface="Tahoma" panose="020B0604030504040204" pitchFamily="34" charset="0"/>
            </a:endParaRPr>
          </a:p>
        </p:txBody>
      </p:sp>
      <p:sp>
        <p:nvSpPr>
          <p:cNvPr id="26629" name="Text Box 5"/>
          <p:cNvSpPr txBox="1">
            <a:spLocks noChangeArrowheads="1"/>
          </p:cNvSpPr>
          <p:nvPr/>
        </p:nvSpPr>
        <p:spPr bwMode="auto">
          <a:xfrm>
            <a:off x="2667000" y="2209800"/>
            <a:ext cx="7162800" cy="3046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2400" b="1">
                <a:solidFill>
                  <a:srgbClr val="33CCFF"/>
                </a:solidFill>
                <a:latin typeface="Tahoma" panose="020B0604030504040204" pitchFamily="34" charset="0"/>
              </a:rPr>
              <a:t>Our </a:t>
            </a:r>
            <a:r>
              <a:rPr lang="en-US" altLang="en-US" sz="2400" b="1" i="1" u="sng">
                <a:solidFill>
                  <a:srgbClr val="33CCFF"/>
                </a:solidFill>
                <a:latin typeface="Tahoma" panose="020B0604030504040204" pitchFamily="34" charset="0"/>
              </a:rPr>
              <a:t>appetites</a:t>
            </a:r>
            <a:r>
              <a:rPr lang="en-US" altLang="en-US" sz="2400" b="1">
                <a:solidFill>
                  <a:srgbClr val="33CCFF"/>
                </a:solidFill>
                <a:latin typeface="Tahoma" panose="020B0604030504040204" pitchFamily="34" charset="0"/>
              </a:rPr>
              <a:t> are influenced by our </a:t>
            </a:r>
            <a:r>
              <a:rPr lang="en-US" altLang="en-US" sz="2400" b="1" i="1" u="sng">
                <a:solidFill>
                  <a:srgbClr val="33CCFF"/>
                </a:solidFill>
                <a:latin typeface="Tahoma" panose="020B0604030504040204" pitchFamily="34" charset="0"/>
              </a:rPr>
              <a:t>associations</a:t>
            </a:r>
          </a:p>
          <a:p>
            <a:pPr algn="ctr" fontAlgn="base">
              <a:spcBef>
                <a:spcPct val="50000"/>
              </a:spcBef>
              <a:spcAft>
                <a:spcPct val="0"/>
              </a:spcAft>
            </a:pPr>
            <a:r>
              <a:rPr lang="en-US" altLang="en-US" sz="2400" b="1">
                <a:solidFill>
                  <a:srgbClr val="33CCFF"/>
                </a:solidFill>
                <a:latin typeface="Tahoma" panose="020B0604030504040204" pitchFamily="34" charset="0"/>
              </a:rPr>
              <a:t>If you are around hungry people—you get hungry</a:t>
            </a:r>
          </a:p>
          <a:p>
            <a:pPr algn="ctr" fontAlgn="base">
              <a:spcBef>
                <a:spcPct val="50000"/>
              </a:spcBef>
              <a:spcAft>
                <a:spcPct val="0"/>
              </a:spcAft>
            </a:pPr>
            <a:r>
              <a:rPr lang="en-US" altLang="en-US" sz="2400" b="1">
                <a:solidFill>
                  <a:srgbClr val="33CCFF"/>
                </a:solidFill>
                <a:latin typeface="Tahoma" panose="020B0604030504040204" pitchFamily="34" charset="0"/>
              </a:rPr>
              <a:t>If you hang out with people who are hungry for the world’s junk food—that’s what you will be in to</a:t>
            </a:r>
          </a:p>
        </p:txBody>
      </p:sp>
    </p:spTree>
    <p:extLst>
      <p:ext uri="{BB962C8B-B14F-4D97-AF65-F5344CB8AC3E}">
        <p14:creationId xmlns:p14="http://schemas.microsoft.com/office/powerpoint/2010/main" val="161957039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6629">
                                            <p:txEl>
                                              <p:pRg st="0" end="0"/>
                                            </p:txEl>
                                          </p:spTgt>
                                        </p:tgtEl>
                                        <p:attrNameLst>
                                          <p:attrName>style.visibility</p:attrName>
                                        </p:attrNameLst>
                                      </p:cBhvr>
                                      <p:to>
                                        <p:strVal val="visible"/>
                                      </p:to>
                                    </p:set>
                                    <p:animEffect transition="in" filter="dissolve">
                                      <p:cBhvr>
                                        <p:cTn id="7" dur="500"/>
                                        <p:tgtEl>
                                          <p:spTgt spid="2662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6629">
                                            <p:txEl>
                                              <p:pRg st="1" end="1"/>
                                            </p:txEl>
                                          </p:spTgt>
                                        </p:tgtEl>
                                        <p:attrNameLst>
                                          <p:attrName>style.visibility</p:attrName>
                                        </p:attrNameLst>
                                      </p:cBhvr>
                                      <p:to>
                                        <p:strVal val="visible"/>
                                      </p:to>
                                    </p:set>
                                    <p:animEffect transition="in" filter="dissolve">
                                      <p:cBhvr>
                                        <p:cTn id="12" dur="500"/>
                                        <p:tgtEl>
                                          <p:spTgt spid="2662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6629">
                                            <p:txEl>
                                              <p:pRg st="2" end="2"/>
                                            </p:txEl>
                                          </p:spTgt>
                                        </p:tgtEl>
                                        <p:attrNameLst>
                                          <p:attrName>style.visibility</p:attrName>
                                        </p:attrNameLst>
                                      </p:cBhvr>
                                      <p:to>
                                        <p:strVal val="visible"/>
                                      </p:to>
                                    </p:set>
                                    <p:animEffect transition="in" filter="dissolve">
                                      <p:cBhvr>
                                        <p:cTn id="17" dur="500"/>
                                        <p:tgtEl>
                                          <p:spTgt spid="2662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9"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 Box 2"/>
          <p:cNvSpPr txBox="1">
            <a:spLocks noChangeArrowheads="1"/>
          </p:cNvSpPr>
          <p:nvPr/>
        </p:nvSpPr>
        <p:spPr bwMode="auto">
          <a:xfrm>
            <a:off x="2514600" y="533401"/>
            <a:ext cx="71628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2400" b="1">
                <a:solidFill>
                  <a:srgbClr val="FFFFFF"/>
                </a:solidFill>
                <a:latin typeface="Tahoma" panose="020B0604030504040204" pitchFamily="34" charset="0"/>
              </a:rPr>
              <a:t>HOW DO WE EXPERIENCE REAL SATISFACTION IN LIFE?</a:t>
            </a:r>
          </a:p>
        </p:txBody>
      </p:sp>
      <p:sp>
        <p:nvSpPr>
          <p:cNvPr id="27651" name="Text Box 3"/>
          <p:cNvSpPr txBox="1">
            <a:spLocks noChangeArrowheads="1"/>
          </p:cNvSpPr>
          <p:nvPr/>
        </p:nvSpPr>
        <p:spPr bwMode="auto">
          <a:xfrm>
            <a:off x="2438400" y="1600200"/>
            <a:ext cx="7543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en-US" altLang="en-US" sz="2400" b="1" i="1">
                <a:solidFill>
                  <a:srgbClr val="FFCC66"/>
                </a:solidFill>
                <a:latin typeface="Tahoma" panose="020B0604030504040204" pitchFamily="34" charset="0"/>
              </a:rPr>
              <a:t>2.  </a:t>
            </a:r>
            <a:r>
              <a:rPr lang="en-US" altLang="en-US" sz="2400" b="1" i="1" u="sng">
                <a:solidFill>
                  <a:srgbClr val="FFCC66"/>
                </a:solidFill>
                <a:latin typeface="Tahoma" panose="020B0604030504040204" pitchFamily="34" charset="0"/>
              </a:rPr>
              <a:t>STOP EATING JUNK FOOD</a:t>
            </a:r>
            <a:endParaRPr lang="en-US" altLang="en-US" sz="2400" b="1" i="1">
              <a:solidFill>
                <a:srgbClr val="FFCC66"/>
              </a:solidFill>
              <a:latin typeface="Tahoma" panose="020B0604030504040204" pitchFamily="34" charset="0"/>
            </a:endParaRPr>
          </a:p>
        </p:txBody>
      </p:sp>
      <p:sp>
        <p:nvSpPr>
          <p:cNvPr id="27652" name="Text Box 4"/>
          <p:cNvSpPr txBox="1">
            <a:spLocks noChangeArrowheads="1"/>
          </p:cNvSpPr>
          <p:nvPr/>
        </p:nvSpPr>
        <p:spPr bwMode="auto">
          <a:xfrm>
            <a:off x="2667000" y="2209800"/>
            <a:ext cx="7162800" cy="2677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2400" b="1">
                <a:solidFill>
                  <a:srgbClr val="33CCFF"/>
                </a:solidFill>
                <a:latin typeface="Tahoma" panose="020B0604030504040204" pitchFamily="34" charset="0"/>
              </a:rPr>
              <a:t>If you want an appetite for spiritual things—be around people who have a godly appetite</a:t>
            </a:r>
          </a:p>
          <a:p>
            <a:pPr algn="ctr" fontAlgn="base">
              <a:spcBef>
                <a:spcPct val="50000"/>
              </a:spcBef>
              <a:spcAft>
                <a:spcPct val="0"/>
              </a:spcAft>
            </a:pPr>
            <a:r>
              <a:rPr lang="en-US" altLang="en-US" sz="2400" b="1">
                <a:solidFill>
                  <a:srgbClr val="33CCFF"/>
                </a:solidFill>
                <a:latin typeface="Tahoma" panose="020B0604030504040204" pitchFamily="34" charset="0"/>
              </a:rPr>
              <a:t>If you want a hunger for the things of God—get around people who hunger for spiritual things</a:t>
            </a:r>
          </a:p>
          <a:p>
            <a:pPr algn="ctr" fontAlgn="base">
              <a:spcBef>
                <a:spcPct val="50000"/>
              </a:spcBef>
              <a:spcAft>
                <a:spcPct val="0"/>
              </a:spcAft>
            </a:pPr>
            <a:endParaRPr lang="en-US" altLang="en-US" sz="2400" b="1">
              <a:solidFill>
                <a:srgbClr val="33CCFF"/>
              </a:solidFill>
              <a:latin typeface="Tahoma" panose="020B0604030504040204" pitchFamily="34" charset="0"/>
            </a:endParaRPr>
          </a:p>
        </p:txBody>
      </p:sp>
    </p:spTree>
    <p:extLst>
      <p:ext uri="{BB962C8B-B14F-4D97-AF65-F5344CB8AC3E}">
        <p14:creationId xmlns:p14="http://schemas.microsoft.com/office/powerpoint/2010/main" val="357157624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7652">
                                            <p:txEl>
                                              <p:pRg st="0" end="0"/>
                                            </p:txEl>
                                          </p:spTgt>
                                        </p:tgtEl>
                                        <p:attrNameLst>
                                          <p:attrName>style.visibility</p:attrName>
                                        </p:attrNameLst>
                                      </p:cBhvr>
                                      <p:to>
                                        <p:strVal val="visible"/>
                                      </p:to>
                                    </p:set>
                                    <p:animEffect transition="in" filter="dissolve">
                                      <p:cBhvr>
                                        <p:cTn id="7" dur="500"/>
                                        <p:tgtEl>
                                          <p:spTgt spid="2765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7652">
                                            <p:txEl>
                                              <p:pRg st="1" end="1"/>
                                            </p:txEl>
                                          </p:spTgt>
                                        </p:tgtEl>
                                        <p:attrNameLst>
                                          <p:attrName>style.visibility</p:attrName>
                                        </p:attrNameLst>
                                      </p:cBhvr>
                                      <p:to>
                                        <p:strVal val="visible"/>
                                      </p:to>
                                    </p:set>
                                    <p:animEffect transition="in" filter="dissolve">
                                      <p:cBhvr>
                                        <p:cTn id="12" dur="500"/>
                                        <p:tgtEl>
                                          <p:spTgt spid="2765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2"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ext Box 2"/>
          <p:cNvSpPr txBox="1">
            <a:spLocks noChangeArrowheads="1"/>
          </p:cNvSpPr>
          <p:nvPr/>
        </p:nvSpPr>
        <p:spPr bwMode="auto">
          <a:xfrm>
            <a:off x="2514600" y="533401"/>
            <a:ext cx="71628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2400" b="1">
                <a:solidFill>
                  <a:srgbClr val="FFFFFF"/>
                </a:solidFill>
                <a:latin typeface="Tahoma" panose="020B0604030504040204" pitchFamily="34" charset="0"/>
              </a:rPr>
              <a:t>HOW DO WE EXPERIENCE REAL SATISFACTION IN LIFE?</a:t>
            </a:r>
          </a:p>
        </p:txBody>
      </p:sp>
      <p:sp>
        <p:nvSpPr>
          <p:cNvPr id="28675" name="Text Box 3"/>
          <p:cNvSpPr txBox="1">
            <a:spLocks noChangeArrowheads="1"/>
          </p:cNvSpPr>
          <p:nvPr/>
        </p:nvSpPr>
        <p:spPr bwMode="auto">
          <a:xfrm>
            <a:off x="2438400" y="1600200"/>
            <a:ext cx="7543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en-US" altLang="en-US" sz="2400" b="1" i="1">
                <a:solidFill>
                  <a:srgbClr val="FFCC66"/>
                </a:solidFill>
                <a:latin typeface="Tahoma" panose="020B0604030504040204" pitchFamily="34" charset="0"/>
              </a:rPr>
              <a:t>3.  </a:t>
            </a:r>
            <a:r>
              <a:rPr lang="en-US" altLang="en-US" sz="2400" b="1" i="1" u="sng">
                <a:solidFill>
                  <a:srgbClr val="FFCC66"/>
                </a:solidFill>
                <a:latin typeface="Tahoma" panose="020B0604030504040204" pitchFamily="34" charset="0"/>
              </a:rPr>
              <a:t>LOOK TO CHRIST FOR SATISFACTION</a:t>
            </a:r>
            <a:endParaRPr lang="en-US" altLang="en-US" sz="2400" b="1" i="1">
              <a:solidFill>
                <a:srgbClr val="FFCC66"/>
              </a:solidFill>
              <a:latin typeface="Tahoma" panose="020B0604030504040204" pitchFamily="34" charset="0"/>
            </a:endParaRPr>
          </a:p>
        </p:txBody>
      </p:sp>
      <p:sp>
        <p:nvSpPr>
          <p:cNvPr id="28676" name="Text Box 4"/>
          <p:cNvSpPr txBox="1">
            <a:spLocks noChangeArrowheads="1"/>
          </p:cNvSpPr>
          <p:nvPr/>
        </p:nvSpPr>
        <p:spPr bwMode="auto">
          <a:xfrm>
            <a:off x="2667000" y="2209800"/>
            <a:ext cx="7162800" cy="21236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pPr>
            <a:r>
              <a:rPr lang="en-US" altLang="en-US" sz="2400" b="1">
                <a:solidFill>
                  <a:srgbClr val="FFFFFF"/>
                </a:solidFill>
                <a:latin typeface="Tahoma" panose="020B0604030504040204" pitchFamily="34" charset="0"/>
              </a:rPr>
              <a:t>John 6:35 Then Jesus declared, "I am the bread of life. He who comes to me will never go hungry, and he who believes in me will never be thirsty. </a:t>
            </a:r>
            <a:endParaRPr lang="en-US" altLang="en-US" sz="2400" b="1">
              <a:solidFill>
                <a:srgbClr val="33CCFF"/>
              </a:solidFill>
              <a:latin typeface="Tahoma" panose="020B0604030504040204" pitchFamily="34" charset="0"/>
            </a:endParaRPr>
          </a:p>
          <a:p>
            <a:pPr algn="ctr" fontAlgn="base">
              <a:spcBef>
                <a:spcPct val="50000"/>
              </a:spcBef>
              <a:spcAft>
                <a:spcPct val="0"/>
              </a:spcAft>
            </a:pPr>
            <a:endParaRPr lang="en-US" altLang="en-US" sz="2400" b="1">
              <a:solidFill>
                <a:srgbClr val="33CCFF"/>
              </a:solidFill>
              <a:latin typeface="Tahoma" panose="020B0604030504040204" pitchFamily="34" charset="0"/>
            </a:endParaRPr>
          </a:p>
        </p:txBody>
      </p:sp>
      <p:sp>
        <p:nvSpPr>
          <p:cNvPr id="28678" name="AutoShape 6" descr="9k="/>
          <p:cNvSpPr>
            <a:spLocks noChangeAspect="1" noChangeArrowheads="1"/>
          </p:cNvSpPr>
          <p:nvPr/>
        </p:nvSpPr>
        <p:spPr bwMode="auto">
          <a:xfrm>
            <a:off x="5524500" y="2857500"/>
            <a:ext cx="1143000" cy="1143000"/>
          </a:xfrm>
          <a:prstGeom prst="rect">
            <a:avLst/>
          </a:prstGeom>
          <a:noFill/>
          <a:extLst>
            <a:ext uri="{909E8E84-426E-40DD-AFC4-6F175D3DCCD1}">
              <a14:hiddenFill xmlns:a14="http://schemas.microsoft.com/office/drawing/2010/main">
                <a:solidFill>
                  <a:srgbClr val="FFFFFF"/>
                </a:solidFill>
              </a14:hiddenFill>
            </a:ext>
          </a:extLst>
        </p:spPr>
        <p:txBody>
          <a:bodyPr/>
          <a:lstStyle/>
          <a:p>
            <a:pPr algn="ctr" fontAlgn="base">
              <a:spcBef>
                <a:spcPct val="0"/>
              </a:spcBef>
              <a:spcAft>
                <a:spcPct val="0"/>
              </a:spcAft>
            </a:pPr>
            <a:endParaRPr lang="en-US" sz="2400" b="1">
              <a:solidFill>
                <a:srgbClr val="FFFFFF"/>
              </a:solidFill>
              <a:latin typeface="Tahoma" panose="020B0604030504040204" pitchFamily="34" charset="0"/>
            </a:endParaRPr>
          </a:p>
        </p:txBody>
      </p:sp>
      <p:sp>
        <p:nvSpPr>
          <p:cNvPr id="28680" name="AutoShape 8" descr="9k="/>
          <p:cNvSpPr>
            <a:spLocks noChangeAspect="1" noChangeArrowheads="1"/>
          </p:cNvSpPr>
          <p:nvPr/>
        </p:nvSpPr>
        <p:spPr bwMode="auto">
          <a:xfrm>
            <a:off x="5524500" y="2857500"/>
            <a:ext cx="1143000" cy="1143000"/>
          </a:xfrm>
          <a:prstGeom prst="rect">
            <a:avLst/>
          </a:prstGeom>
          <a:noFill/>
          <a:extLst>
            <a:ext uri="{909E8E84-426E-40DD-AFC4-6F175D3DCCD1}">
              <a14:hiddenFill xmlns:a14="http://schemas.microsoft.com/office/drawing/2010/main">
                <a:solidFill>
                  <a:srgbClr val="FFFFFF"/>
                </a:solidFill>
              </a14:hiddenFill>
            </a:ext>
          </a:extLst>
        </p:spPr>
        <p:txBody>
          <a:bodyPr/>
          <a:lstStyle/>
          <a:p>
            <a:pPr algn="ctr" fontAlgn="base">
              <a:spcBef>
                <a:spcPct val="0"/>
              </a:spcBef>
              <a:spcAft>
                <a:spcPct val="0"/>
              </a:spcAft>
            </a:pPr>
            <a:endParaRPr lang="en-US" sz="2400" b="1">
              <a:solidFill>
                <a:srgbClr val="FFFFFF"/>
              </a:solidFill>
              <a:latin typeface="Tahoma" panose="020B0604030504040204" pitchFamily="34" charset="0"/>
            </a:endParaRPr>
          </a:p>
        </p:txBody>
      </p:sp>
      <p:sp>
        <p:nvSpPr>
          <p:cNvPr id="28682" name="AutoShape 10" descr="9k="/>
          <p:cNvSpPr>
            <a:spLocks noChangeAspect="1" noChangeArrowheads="1"/>
          </p:cNvSpPr>
          <p:nvPr/>
        </p:nvSpPr>
        <p:spPr bwMode="auto">
          <a:xfrm>
            <a:off x="5572125" y="2905125"/>
            <a:ext cx="1047750" cy="1047750"/>
          </a:xfrm>
          <a:prstGeom prst="rect">
            <a:avLst/>
          </a:prstGeom>
          <a:noFill/>
          <a:extLst>
            <a:ext uri="{909E8E84-426E-40DD-AFC4-6F175D3DCCD1}">
              <a14:hiddenFill xmlns:a14="http://schemas.microsoft.com/office/drawing/2010/main">
                <a:solidFill>
                  <a:srgbClr val="FFFFFF"/>
                </a:solidFill>
              </a14:hiddenFill>
            </a:ext>
          </a:extLst>
        </p:spPr>
        <p:txBody>
          <a:bodyPr/>
          <a:lstStyle/>
          <a:p>
            <a:pPr algn="ctr" fontAlgn="base">
              <a:spcBef>
                <a:spcPct val="0"/>
              </a:spcBef>
              <a:spcAft>
                <a:spcPct val="0"/>
              </a:spcAft>
            </a:pPr>
            <a:endParaRPr lang="en-US" sz="2400" b="1">
              <a:solidFill>
                <a:srgbClr val="FFFFFF"/>
              </a:solidFill>
              <a:latin typeface="Tahoma" panose="020B0604030504040204" pitchFamily="34" charset="0"/>
            </a:endParaRPr>
          </a:p>
        </p:txBody>
      </p:sp>
      <p:sp>
        <p:nvSpPr>
          <p:cNvPr id="28684" name="AutoShape 12" descr="9k="/>
          <p:cNvSpPr>
            <a:spLocks noChangeAspect="1" noChangeArrowheads="1"/>
          </p:cNvSpPr>
          <p:nvPr/>
        </p:nvSpPr>
        <p:spPr bwMode="auto">
          <a:xfrm>
            <a:off x="5400675" y="3081339"/>
            <a:ext cx="1390650" cy="695325"/>
          </a:xfrm>
          <a:prstGeom prst="rect">
            <a:avLst/>
          </a:prstGeom>
          <a:noFill/>
          <a:extLst>
            <a:ext uri="{909E8E84-426E-40DD-AFC4-6F175D3DCCD1}">
              <a14:hiddenFill xmlns:a14="http://schemas.microsoft.com/office/drawing/2010/main">
                <a:solidFill>
                  <a:srgbClr val="FFFFFF"/>
                </a:solidFill>
              </a14:hiddenFill>
            </a:ext>
          </a:extLst>
        </p:spPr>
        <p:txBody>
          <a:bodyPr/>
          <a:lstStyle/>
          <a:p>
            <a:pPr algn="ctr" fontAlgn="base">
              <a:spcBef>
                <a:spcPct val="0"/>
              </a:spcBef>
              <a:spcAft>
                <a:spcPct val="0"/>
              </a:spcAft>
            </a:pPr>
            <a:endParaRPr lang="en-US" sz="2400" b="1">
              <a:solidFill>
                <a:srgbClr val="FFFFFF"/>
              </a:solidFill>
              <a:latin typeface="Tahoma" panose="020B0604030504040204" pitchFamily="34" charset="0"/>
            </a:endParaRPr>
          </a:p>
        </p:txBody>
      </p:sp>
      <p:pic>
        <p:nvPicPr>
          <p:cNvPr id="28685" name="Picture 13" descr="wonderbrea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43200" y="4114801"/>
            <a:ext cx="3028950" cy="1514475"/>
          </a:xfrm>
          <a:prstGeom prst="rect">
            <a:avLst/>
          </a:prstGeom>
          <a:noFill/>
          <a:extLst>
            <a:ext uri="{909E8E84-426E-40DD-AFC4-6F175D3DCCD1}">
              <a14:hiddenFill xmlns:a14="http://schemas.microsoft.com/office/drawing/2010/main">
                <a:solidFill>
                  <a:srgbClr val="FFFFFF"/>
                </a:solidFill>
              </a14:hiddenFill>
            </a:ext>
          </a:extLst>
        </p:spPr>
      </p:pic>
      <p:sp>
        <p:nvSpPr>
          <p:cNvPr id="28686" name="Text Box 14"/>
          <p:cNvSpPr txBox="1">
            <a:spLocks noChangeArrowheads="1"/>
          </p:cNvSpPr>
          <p:nvPr/>
        </p:nvSpPr>
        <p:spPr bwMode="auto">
          <a:xfrm>
            <a:off x="6172200" y="4191001"/>
            <a:ext cx="34290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en-US" altLang="en-US" sz="2400" b="1">
                <a:solidFill>
                  <a:srgbClr val="00FFFF"/>
                </a:solidFill>
                <a:latin typeface="Tahoma" panose="020B0604030504040204" pitchFamily="34" charset="0"/>
              </a:rPr>
              <a:t>Jesus is the real WONDER BREAD</a:t>
            </a:r>
          </a:p>
        </p:txBody>
      </p:sp>
    </p:spTree>
    <p:extLst>
      <p:ext uri="{BB962C8B-B14F-4D97-AF65-F5344CB8AC3E}">
        <p14:creationId xmlns:p14="http://schemas.microsoft.com/office/powerpoint/2010/main" val="235524515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8676">
                                            <p:txEl>
                                              <p:pRg st="0" end="0"/>
                                            </p:txEl>
                                          </p:spTgt>
                                        </p:tgtEl>
                                        <p:attrNameLst>
                                          <p:attrName>style.visibility</p:attrName>
                                        </p:attrNameLst>
                                      </p:cBhvr>
                                      <p:to>
                                        <p:strVal val="visible"/>
                                      </p:to>
                                    </p:set>
                                    <p:animEffect transition="in" filter="dissolve">
                                      <p:cBhvr>
                                        <p:cTn id="7" dur="500"/>
                                        <p:tgtEl>
                                          <p:spTgt spid="28676">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28685"/>
                                        </p:tgtEl>
                                        <p:attrNameLst>
                                          <p:attrName>style.visibility</p:attrName>
                                        </p:attrNameLst>
                                      </p:cBhvr>
                                      <p:to>
                                        <p:strVal val="visible"/>
                                      </p:to>
                                    </p:set>
                                    <p:animEffect transition="in" filter="blinds(horizontal)">
                                      <p:cBhvr>
                                        <p:cTn id="12" dur="500"/>
                                        <p:tgtEl>
                                          <p:spTgt spid="2868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7" presetClass="entr" presetSubtype="2" fill="hold" grpId="0" nodeType="clickEffect">
                                  <p:stCondLst>
                                    <p:cond delay="0"/>
                                  </p:stCondLst>
                                  <p:childTnLst>
                                    <p:set>
                                      <p:cBhvr>
                                        <p:cTn id="16" dur="1" fill="hold">
                                          <p:stCondLst>
                                            <p:cond delay="0"/>
                                          </p:stCondLst>
                                        </p:cTn>
                                        <p:tgtEl>
                                          <p:spTgt spid="28686"/>
                                        </p:tgtEl>
                                        <p:attrNameLst>
                                          <p:attrName>style.visibility</p:attrName>
                                        </p:attrNameLst>
                                      </p:cBhvr>
                                      <p:to>
                                        <p:strVal val="visible"/>
                                      </p:to>
                                    </p:set>
                                    <p:anim calcmode="lin" valueType="num">
                                      <p:cBhvr>
                                        <p:cTn id="17" dur="500" fill="hold"/>
                                        <p:tgtEl>
                                          <p:spTgt spid="28686"/>
                                        </p:tgtEl>
                                        <p:attrNameLst>
                                          <p:attrName>ppt_x</p:attrName>
                                        </p:attrNameLst>
                                      </p:cBhvr>
                                      <p:tavLst>
                                        <p:tav tm="0">
                                          <p:val>
                                            <p:strVal val="#ppt_x+#ppt_w/2"/>
                                          </p:val>
                                        </p:tav>
                                        <p:tav tm="100000">
                                          <p:val>
                                            <p:strVal val="#ppt_x"/>
                                          </p:val>
                                        </p:tav>
                                      </p:tavLst>
                                    </p:anim>
                                    <p:anim calcmode="lin" valueType="num">
                                      <p:cBhvr>
                                        <p:cTn id="18" dur="500" fill="hold"/>
                                        <p:tgtEl>
                                          <p:spTgt spid="28686"/>
                                        </p:tgtEl>
                                        <p:attrNameLst>
                                          <p:attrName>ppt_y</p:attrName>
                                        </p:attrNameLst>
                                      </p:cBhvr>
                                      <p:tavLst>
                                        <p:tav tm="0">
                                          <p:val>
                                            <p:strVal val="#ppt_y"/>
                                          </p:val>
                                        </p:tav>
                                        <p:tav tm="100000">
                                          <p:val>
                                            <p:strVal val="#ppt_y"/>
                                          </p:val>
                                        </p:tav>
                                      </p:tavLst>
                                    </p:anim>
                                    <p:anim calcmode="lin" valueType="num">
                                      <p:cBhvr>
                                        <p:cTn id="19" dur="500" fill="hold"/>
                                        <p:tgtEl>
                                          <p:spTgt spid="28686"/>
                                        </p:tgtEl>
                                        <p:attrNameLst>
                                          <p:attrName>ppt_w</p:attrName>
                                        </p:attrNameLst>
                                      </p:cBhvr>
                                      <p:tavLst>
                                        <p:tav tm="0">
                                          <p:val>
                                            <p:fltVal val="0"/>
                                          </p:val>
                                        </p:tav>
                                        <p:tav tm="100000">
                                          <p:val>
                                            <p:strVal val="#ppt_w"/>
                                          </p:val>
                                        </p:tav>
                                      </p:tavLst>
                                    </p:anim>
                                    <p:anim calcmode="lin" valueType="num">
                                      <p:cBhvr>
                                        <p:cTn id="20" dur="500" fill="hold"/>
                                        <p:tgtEl>
                                          <p:spTgt spid="2868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6" grpId="0" build="p"/>
      <p:bldP spid="28686"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ext Box 2"/>
          <p:cNvSpPr txBox="1">
            <a:spLocks noChangeArrowheads="1"/>
          </p:cNvSpPr>
          <p:nvPr/>
        </p:nvSpPr>
        <p:spPr bwMode="auto">
          <a:xfrm>
            <a:off x="2514600" y="533401"/>
            <a:ext cx="71628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2400" b="1">
                <a:solidFill>
                  <a:srgbClr val="FFFFFF"/>
                </a:solidFill>
                <a:latin typeface="Tahoma" panose="020B0604030504040204" pitchFamily="34" charset="0"/>
              </a:rPr>
              <a:t>HOW DO WE EXPERIENCE REAL SATISFACTION IN LIFE?</a:t>
            </a:r>
          </a:p>
        </p:txBody>
      </p:sp>
      <p:sp>
        <p:nvSpPr>
          <p:cNvPr id="30723" name="Text Box 3"/>
          <p:cNvSpPr txBox="1">
            <a:spLocks noChangeArrowheads="1"/>
          </p:cNvSpPr>
          <p:nvPr/>
        </p:nvSpPr>
        <p:spPr bwMode="auto">
          <a:xfrm>
            <a:off x="2438400" y="1600200"/>
            <a:ext cx="7543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en-US" altLang="en-US" sz="2400" b="1" i="1">
                <a:solidFill>
                  <a:srgbClr val="FFCC66"/>
                </a:solidFill>
                <a:latin typeface="Tahoma" panose="020B0604030504040204" pitchFamily="34" charset="0"/>
              </a:rPr>
              <a:t>3.  </a:t>
            </a:r>
            <a:r>
              <a:rPr lang="en-US" altLang="en-US" sz="2400" b="1" i="1" u="sng">
                <a:solidFill>
                  <a:srgbClr val="FFCC66"/>
                </a:solidFill>
                <a:latin typeface="Tahoma" panose="020B0604030504040204" pitchFamily="34" charset="0"/>
              </a:rPr>
              <a:t>LOOK TO CHRIST FOR SATISFACTION</a:t>
            </a:r>
            <a:endParaRPr lang="en-US" altLang="en-US" sz="2400" b="1" i="1">
              <a:solidFill>
                <a:srgbClr val="FFCC66"/>
              </a:solidFill>
              <a:latin typeface="Tahoma" panose="020B0604030504040204" pitchFamily="34" charset="0"/>
            </a:endParaRPr>
          </a:p>
        </p:txBody>
      </p:sp>
      <p:sp>
        <p:nvSpPr>
          <p:cNvPr id="30724" name="Text Box 4"/>
          <p:cNvSpPr txBox="1">
            <a:spLocks noChangeArrowheads="1"/>
          </p:cNvSpPr>
          <p:nvPr/>
        </p:nvSpPr>
        <p:spPr bwMode="auto">
          <a:xfrm>
            <a:off x="2667000" y="2209800"/>
            <a:ext cx="7162800" cy="21236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pPr>
            <a:r>
              <a:rPr lang="en-US" altLang="en-US" sz="2400" b="1">
                <a:solidFill>
                  <a:srgbClr val="FFFFFF"/>
                </a:solidFill>
                <a:latin typeface="Tahoma" panose="020B0604030504040204" pitchFamily="34" charset="0"/>
              </a:rPr>
              <a:t>John 6:35 Then Jesus declared, "I am the bread of life. He who </a:t>
            </a:r>
            <a:r>
              <a:rPr lang="en-US" altLang="en-US" sz="2400" b="1" i="1" u="sng">
                <a:solidFill>
                  <a:srgbClr val="FFFF00"/>
                </a:solidFill>
                <a:latin typeface="Tahoma" panose="020B0604030504040204" pitchFamily="34" charset="0"/>
              </a:rPr>
              <a:t>comes to me</a:t>
            </a:r>
            <a:r>
              <a:rPr lang="en-US" altLang="en-US" sz="2400" b="1">
                <a:solidFill>
                  <a:srgbClr val="FFFFFF"/>
                </a:solidFill>
                <a:latin typeface="Tahoma" panose="020B0604030504040204" pitchFamily="34" charset="0"/>
              </a:rPr>
              <a:t> will never go hungry, and he who believes in me will never be thirsty. </a:t>
            </a:r>
            <a:endParaRPr lang="en-US" altLang="en-US" sz="2400" b="1">
              <a:solidFill>
                <a:srgbClr val="33CCFF"/>
              </a:solidFill>
              <a:latin typeface="Tahoma" panose="020B0604030504040204" pitchFamily="34" charset="0"/>
            </a:endParaRPr>
          </a:p>
          <a:p>
            <a:pPr algn="ctr" fontAlgn="base">
              <a:spcBef>
                <a:spcPct val="50000"/>
              </a:spcBef>
              <a:spcAft>
                <a:spcPct val="0"/>
              </a:spcAft>
            </a:pPr>
            <a:endParaRPr lang="en-US" altLang="en-US" sz="2400" b="1">
              <a:solidFill>
                <a:srgbClr val="33CCFF"/>
              </a:solidFill>
              <a:latin typeface="Tahoma" panose="020B0604030504040204" pitchFamily="34" charset="0"/>
            </a:endParaRPr>
          </a:p>
        </p:txBody>
      </p:sp>
      <p:sp>
        <p:nvSpPr>
          <p:cNvPr id="30725" name="AutoShape 5" descr="9k="/>
          <p:cNvSpPr>
            <a:spLocks noChangeAspect="1" noChangeArrowheads="1"/>
          </p:cNvSpPr>
          <p:nvPr/>
        </p:nvSpPr>
        <p:spPr bwMode="auto">
          <a:xfrm>
            <a:off x="5524500" y="2857500"/>
            <a:ext cx="1143000" cy="1143000"/>
          </a:xfrm>
          <a:prstGeom prst="rect">
            <a:avLst/>
          </a:prstGeom>
          <a:noFill/>
          <a:extLst>
            <a:ext uri="{909E8E84-426E-40DD-AFC4-6F175D3DCCD1}">
              <a14:hiddenFill xmlns:a14="http://schemas.microsoft.com/office/drawing/2010/main">
                <a:solidFill>
                  <a:srgbClr val="FFFFFF"/>
                </a:solidFill>
              </a14:hiddenFill>
            </a:ext>
          </a:extLst>
        </p:spPr>
        <p:txBody>
          <a:bodyPr/>
          <a:lstStyle/>
          <a:p>
            <a:pPr algn="ctr" fontAlgn="base">
              <a:spcBef>
                <a:spcPct val="0"/>
              </a:spcBef>
              <a:spcAft>
                <a:spcPct val="0"/>
              </a:spcAft>
            </a:pPr>
            <a:endParaRPr lang="en-US" sz="2400" b="1">
              <a:solidFill>
                <a:srgbClr val="FFFFFF"/>
              </a:solidFill>
              <a:latin typeface="Tahoma" panose="020B0604030504040204" pitchFamily="34" charset="0"/>
            </a:endParaRPr>
          </a:p>
        </p:txBody>
      </p:sp>
      <p:sp>
        <p:nvSpPr>
          <p:cNvPr id="30726" name="AutoShape 6" descr="9k="/>
          <p:cNvSpPr>
            <a:spLocks noChangeAspect="1" noChangeArrowheads="1"/>
          </p:cNvSpPr>
          <p:nvPr/>
        </p:nvSpPr>
        <p:spPr bwMode="auto">
          <a:xfrm>
            <a:off x="5524500" y="2857500"/>
            <a:ext cx="1143000" cy="1143000"/>
          </a:xfrm>
          <a:prstGeom prst="rect">
            <a:avLst/>
          </a:prstGeom>
          <a:noFill/>
          <a:extLst>
            <a:ext uri="{909E8E84-426E-40DD-AFC4-6F175D3DCCD1}">
              <a14:hiddenFill xmlns:a14="http://schemas.microsoft.com/office/drawing/2010/main">
                <a:solidFill>
                  <a:srgbClr val="FFFFFF"/>
                </a:solidFill>
              </a14:hiddenFill>
            </a:ext>
          </a:extLst>
        </p:spPr>
        <p:txBody>
          <a:bodyPr/>
          <a:lstStyle/>
          <a:p>
            <a:pPr algn="ctr" fontAlgn="base">
              <a:spcBef>
                <a:spcPct val="0"/>
              </a:spcBef>
              <a:spcAft>
                <a:spcPct val="0"/>
              </a:spcAft>
            </a:pPr>
            <a:endParaRPr lang="en-US" sz="2400" b="1">
              <a:solidFill>
                <a:srgbClr val="FFFFFF"/>
              </a:solidFill>
              <a:latin typeface="Tahoma" panose="020B0604030504040204" pitchFamily="34" charset="0"/>
            </a:endParaRPr>
          </a:p>
        </p:txBody>
      </p:sp>
      <p:sp>
        <p:nvSpPr>
          <p:cNvPr id="30728" name="AutoShape 8" descr="9k="/>
          <p:cNvSpPr>
            <a:spLocks noChangeAspect="1" noChangeArrowheads="1"/>
          </p:cNvSpPr>
          <p:nvPr/>
        </p:nvSpPr>
        <p:spPr bwMode="auto">
          <a:xfrm>
            <a:off x="5562600" y="3429001"/>
            <a:ext cx="1390650" cy="695325"/>
          </a:xfrm>
          <a:prstGeom prst="rect">
            <a:avLst/>
          </a:prstGeom>
          <a:noFill/>
          <a:extLst>
            <a:ext uri="{909E8E84-426E-40DD-AFC4-6F175D3DCCD1}">
              <a14:hiddenFill xmlns:a14="http://schemas.microsoft.com/office/drawing/2010/main">
                <a:solidFill>
                  <a:srgbClr val="FFFFFF"/>
                </a:solidFill>
              </a14:hiddenFill>
            </a:ext>
          </a:extLst>
        </p:spPr>
        <p:txBody>
          <a:bodyPr/>
          <a:lstStyle/>
          <a:p>
            <a:pPr algn="ctr" fontAlgn="base">
              <a:spcBef>
                <a:spcPct val="0"/>
              </a:spcBef>
              <a:spcAft>
                <a:spcPct val="0"/>
              </a:spcAft>
            </a:pPr>
            <a:endParaRPr lang="en-US" sz="2400" b="1">
              <a:solidFill>
                <a:srgbClr val="FFFFFF"/>
              </a:solidFill>
              <a:latin typeface="Tahoma" panose="020B0604030504040204" pitchFamily="34" charset="0"/>
            </a:endParaRPr>
          </a:p>
        </p:txBody>
      </p:sp>
    </p:spTree>
    <p:extLst>
      <p:ext uri="{BB962C8B-B14F-4D97-AF65-F5344CB8AC3E}">
        <p14:creationId xmlns:p14="http://schemas.microsoft.com/office/powerpoint/2010/main" val="34731396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ext Box 2"/>
          <p:cNvSpPr txBox="1">
            <a:spLocks noChangeArrowheads="1"/>
          </p:cNvSpPr>
          <p:nvPr/>
        </p:nvSpPr>
        <p:spPr bwMode="auto">
          <a:xfrm>
            <a:off x="2514600" y="533401"/>
            <a:ext cx="71628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2400" b="1">
                <a:solidFill>
                  <a:srgbClr val="FFFFFF"/>
                </a:solidFill>
                <a:latin typeface="Tahoma" panose="020B0604030504040204" pitchFamily="34" charset="0"/>
              </a:rPr>
              <a:t>HOW DO WE EXPERIENCE REAL SATISFACTION IN LIFE?</a:t>
            </a:r>
          </a:p>
        </p:txBody>
      </p:sp>
      <p:sp>
        <p:nvSpPr>
          <p:cNvPr id="32771" name="Text Box 3"/>
          <p:cNvSpPr txBox="1">
            <a:spLocks noChangeArrowheads="1"/>
          </p:cNvSpPr>
          <p:nvPr/>
        </p:nvSpPr>
        <p:spPr bwMode="auto">
          <a:xfrm>
            <a:off x="2438400" y="1600200"/>
            <a:ext cx="7543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en-US" altLang="en-US" sz="2400" b="1" i="1">
                <a:solidFill>
                  <a:srgbClr val="FFCC66"/>
                </a:solidFill>
                <a:latin typeface="Tahoma" panose="020B0604030504040204" pitchFamily="34" charset="0"/>
              </a:rPr>
              <a:t>3.  </a:t>
            </a:r>
            <a:r>
              <a:rPr lang="en-US" altLang="en-US" sz="2400" b="1" i="1" u="sng">
                <a:solidFill>
                  <a:srgbClr val="FFCC66"/>
                </a:solidFill>
                <a:latin typeface="Tahoma" panose="020B0604030504040204" pitchFamily="34" charset="0"/>
              </a:rPr>
              <a:t>LOOK TO CHRIST FOR SATISFACTION</a:t>
            </a:r>
            <a:endParaRPr lang="en-US" altLang="en-US" sz="2400" b="1" i="1">
              <a:solidFill>
                <a:srgbClr val="FFCC66"/>
              </a:solidFill>
              <a:latin typeface="Tahoma" panose="020B0604030504040204" pitchFamily="34" charset="0"/>
            </a:endParaRPr>
          </a:p>
        </p:txBody>
      </p:sp>
      <p:sp>
        <p:nvSpPr>
          <p:cNvPr id="32772" name="Text Box 4"/>
          <p:cNvSpPr txBox="1">
            <a:spLocks noChangeArrowheads="1"/>
          </p:cNvSpPr>
          <p:nvPr/>
        </p:nvSpPr>
        <p:spPr bwMode="auto">
          <a:xfrm>
            <a:off x="2667000" y="2209800"/>
            <a:ext cx="7162800" cy="21236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pPr>
            <a:r>
              <a:rPr lang="en-US" altLang="en-US" sz="2400" b="1">
                <a:solidFill>
                  <a:srgbClr val="FFFFFF"/>
                </a:solidFill>
                <a:latin typeface="Tahoma" panose="020B0604030504040204" pitchFamily="34" charset="0"/>
              </a:rPr>
              <a:t>John 6:35 Then Jesus declared, "I am the bread of life. He who </a:t>
            </a:r>
            <a:r>
              <a:rPr lang="en-US" altLang="en-US" sz="2400" b="1" i="1" u="sng">
                <a:solidFill>
                  <a:srgbClr val="FFFF00"/>
                </a:solidFill>
                <a:latin typeface="Tahoma" panose="020B0604030504040204" pitchFamily="34" charset="0"/>
              </a:rPr>
              <a:t>comes to me</a:t>
            </a:r>
            <a:r>
              <a:rPr lang="en-US" altLang="en-US" sz="2400" b="1">
                <a:solidFill>
                  <a:srgbClr val="FFFFFF"/>
                </a:solidFill>
                <a:latin typeface="Tahoma" panose="020B0604030504040204" pitchFamily="34" charset="0"/>
              </a:rPr>
              <a:t> will never go hungry, and he </a:t>
            </a:r>
            <a:r>
              <a:rPr lang="en-US" altLang="en-US" sz="2400" b="1" i="1" u="sng">
                <a:solidFill>
                  <a:srgbClr val="FFFF00"/>
                </a:solidFill>
                <a:latin typeface="Tahoma" panose="020B0604030504040204" pitchFamily="34" charset="0"/>
              </a:rPr>
              <a:t>who believes in me</a:t>
            </a:r>
            <a:r>
              <a:rPr lang="en-US" altLang="en-US" sz="2400" b="1">
                <a:solidFill>
                  <a:srgbClr val="FFFFFF"/>
                </a:solidFill>
                <a:latin typeface="Tahoma" panose="020B0604030504040204" pitchFamily="34" charset="0"/>
              </a:rPr>
              <a:t> will never be thirsty. </a:t>
            </a:r>
            <a:endParaRPr lang="en-US" altLang="en-US" sz="2400" b="1">
              <a:solidFill>
                <a:srgbClr val="33CCFF"/>
              </a:solidFill>
              <a:latin typeface="Tahoma" panose="020B0604030504040204" pitchFamily="34" charset="0"/>
            </a:endParaRPr>
          </a:p>
          <a:p>
            <a:pPr algn="ctr" fontAlgn="base">
              <a:spcBef>
                <a:spcPct val="50000"/>
              </a:spcBef>
              <a:spcAft>
                <a:spcPct val="0"/>
              </a:spcAft>
            </a:pPr>
            <a:endParaRPr lang="en-US" altLang="en-US" sz="2400" b="1">
              <a:solidFill>
                <a:srgbClr val="33CCFF"/>
              </a:solidFill>
              <a:latin typeface="Tahoma" panose="020B0604030504040204" pitchFamily="34" charset="0"/>
            </a:endParaRPr>
          </a:p>
        </p:txBody>
      </p:sp>
      <p:sp>
        <p:nvSpPr>
          <p:cNvPr id="32773" name="AutoShape 5" descr="9k="/>
          <p:cNvSpPr>
            <a:spLocks noChangeAspect="1" noChangeArrowheads="1"/>
          </p:cNvSpPr>
          <p:nvPr/>
        </p:nvSpPr>
        <p:spPr bwMode="auto">
          <a:xfrm>
            <a:off x="5524500" y="2857500"/>
            <a:ext cx="1143000" cy="1143000"/>
          </a:xfrm>
          <a:prstGeom prst="rect">
            <a:avLst/>
          </a:prstGeom>
          <a:noFill/>
          <a:extLst>
            <a:ext uri="{909E8E84-426E-40DD-AFC4-6F175D3DCCD1}">
              <a14:hiddenFill xmlns:a14="http://schemas.microsoft.com/office/drawing/2010/main">
                <a:solidFill>
                  <a:srgbClr val="FFFFFF"/>
                </a:solidFill>
              </a14:hiddenFill>
            </a:ext>
          </a:extLst>
        </p:spPr>
        <p:txBody>
          <a:bodyPr/>
          <a:lstStyle/>
          <a:p>
            <a:pPr algn="ctr" fontAlgn="base">
              <a:spcBef>
                <a:spcPct val="0"/>
              </a:spcBef>
              <a:spcAft>
                <a:spcPct val="0"/>
              </a:spcAft>
            </a:pPr>
            <a:endParaRPr lang="en-US" sz="2400" b="1">
              <a:solidFill>
                <a:srgbClr val="FFFFFF"/>
              </a:solidFill>
              <a:latin typeface="Tahoma" panose="020B0604030504040204" pitchFamily="34" charset="0"/>
            </a:endParaRPr>
          </a:p>
        </p:txBody>
      </p:sp>
      <p:sp>
        <p:nvSpPr>
          <p:cNvPr id="32774" name="AutoShape 6" descr="9k="/>
          <p:cNvSpPr>
            <a:spLocks noChangeAspect="1" noChangeArrowheads="1"/>
          </p:cNvSpPr>
          <p:nvPr/>
        </p:nvSpPr>
        <p:spPr bwMode="auto">
          <a:xfrm>
            <a:off x="5524500" y="2857500"/>
            <a:ext cx="1143000" cy="1143000"/>
          </a:xfrm>
          <a:prstGeom prst="rect">
            <a:avLst/>
          </a:prstGeom>
          <a:noFill/>
          <a:extLst>
            <a:ext uri="{909E8E84-426E-40DD-AFC4-6F175D3DCCD1}">
              <a14:hiddenFill xmlns:a14="http://schemas.microsoft.com/office/drawing/2010/main">
                <a:solidFill>
                  <a:srgbClr val="FFFFFF"/>
                </a:solidFill>
              </a14:hiddenFill>
            </a:ext>
          </a:extLst>
        </p:spPr>
        <p:txBody>
          <a:bodyPr/>
          <a:lstStyle/>
          <a:p>
            <a:pPr algn="ctr" fontAlgn="base">
              <a:spcBef>
                <a:spcPct val="0"/>
              </a:spcBef>
              <a:spcAft>
                <a:spcPct val="0"/>
              </a:spcAft>
            </a:pPr>
            <a:endParaRPr lang="en-US" sz="2400" b="1">
              <a:solidFill>
                <a:srgbClr val="FFFFFF"/>
              </a:solidFill>
              <a:latin typeface="Tahoma" panose="020B0604030504040204" pitchFamily="34" charset="0"/>
            </a:endParaRPr>
          </a:p>
        </p:txBody>
      </p:sp>
      <p:sp>
        <p:nvSpPr>
          <p:cNvPr id="32775" name="AutoShape 7" descr="9k="/>
          <p:cNvSpPr>
            <a:spLocks noChangeAspect="1" noChangeArrowheads="1"/>
          </p:cNvSpPr>
          <p:nvPr/>
        </p:nvSpPr>
        <p:spPr bwMode="auto">
          <a:xfrm>
            <a:off x="5562600" y="3429001"/>
            <a:ext cx="1390650" cy="695325"/>
          </a:xfrm>
          <a:prstGeom prst="rect">
            <a:avLst/>
          </a:prstGeom>
          <a:noFill/>
          <a:extLst>
            <a:ext uri="{909E8E84-426E-40DD-AFC4-6F175D3DCCD1}">
              <a14:hiddenFill xmlns:a14="http://schemas.microsoft.com/office/drawing/2010/main">
                <a:solidFill>
                  <a:srgbClr val="FFFFFF"/>
                </a:solidFill>
              </a14:hiddenFill>
            </a:ext>
          </a:extLst>
        </p:spPr>
        <p:txBody>
          <a:bodyPr/>
          <a:lstStyle/>
          <a:p>
            <a:pPr algn="ctr" fontAlgn="base">
              <a:spcBef>
                <a:spcPct val="0"/>
              </a:spcBef>
              <a:spcAft>
                <a:spcPct val="0"/>
              </a:spcAft>
            </a:pPr>
            <a:endParaRPr lang="en-US" sz="2400" b="1">
              <a:solidFill>
                <a:srgbClr val="FFFFFF"/>
              </a:solidFill>
              <a:latin typeface="Tahoma" panose="020B0604030504040204" pitchFamily="34" charset="0"/>
            </a:endParaRPr>
          </a:p>
        </p:txBody>
      </p:sp>
    </p:spTree>
    <p:extLst>
      <p:ext uri="{BB962C8B-B14F-4D97-AF65-F5344CB8AC3E}">
        <p14:creationId xmlns:p14="http://schemas.microsoft.com/office/powerpoint/2010/main" val="42989929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ext Box 2"/>
          <p:cNvSpPr txBox="1">
            <a:spLocks noChangeArrowheads="1"/>
          </p:cNvSpPr>
          <p:nvPr/>
        </p:nvSpPr>
        <p:spPr bwMode="auto">
          <a:xfrm>
            <a:off x="2514600" y="533401"/>
            <a:ext cx="71628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2400" b="1">
                <a:solidFill>
                  <a:srgbClr val="FFFFFF"/>
                </a:solidFill>
                <a:latin typeface="Tahoma" panose="020B0604030504040204" pitchFamily="34" charset="0"/>
              </a:rPr>
              <a:t>HOW DO WE EXPERIENCE REAL SATISFACTION IN LIFE?</a:t>
            </a:r>
          </a:p>
        </p:txBody>
      </p:sp>
      <p:sp>
        <p:nvSpPr>
          <p:cNvPr id="33795" name="Text Box 3"/>
          <p:cNvSpPr txBox="1">
            <a:spLocks noChangeArrowheads="1"/>
          </p:cNvSpPr>
          <p:nvPr/>
        </p:nvSpPr>
        <p:spPr bwMode="auto">
          <a:xfrm>
            <a:off x="2438400" y="1600200"/>
            <a:ext cx="7543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en-US" altLang="en-US" sz="2400" b="1" i="1">
                <a:solidFill>
                  <a:srgbClr val="FFCC66"/>
                </a:solidFill>
                <a:latin typeface="Tahoma" panose="020B0604030504040204" pitchFamily="34" charset="0"/>
              </a:rPr>
              <a:t>3.  </a:t>
            </a:r>
            <a:r>
              <a:rPr lang="en-US" altLang="en-US" sz="2400" b="1" i="1" u="sng">
                <a:solidFill>
                  <a:srgbClr val="FFCC66"/>
                </a:solidFill>
                <a:latin typeface="Tahoma" panose="020B0604030504040204" pitchFamily="34" charset="0"/>
              </a:rPr>
              <a:t>LOOK TO CHRIST FOR SATISFACTION</a:t>
            </a:r>
            <a:endParaRPr lang="en-US" altLang="en-US" sz="2400" b="1" i="1">
              <a:solidFill>
                <a:srgbClr val="FFCC66"/>
              </a:solidFill>
              <a:latin typeface="Tahoma" panose="020B0604030504040204" pitchFamily="34" charset="0"/>
            </a:endParaRPr>
          </a:p>
        </p:txBody>
      </p:sp>
      <p:sp>
        <p:nvSpPr>
          <p:cNvPr id="33796" name="Text Box 4"/>
          <p:cNvSpPr txBox="1">
            <a:spLocks noChangeArrowheads="1"/>
          </p:cNvSpPr>
          <p:nvPr/>
        </p:nvSpPr>
        <p:spPr bwMode="auto">
          <a:xfrm>
            <a:off x="2667000" y="2209800"/>
            <a:ext cx="7162800" cy="21236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pPr>
            <a:r>
              <a:rPr lang="en-US" altLang="en-US" sz="2400" b="1">
                <a:solidFill>
                  <a:srgbClr val="FFFFFF"/>
                </a:solidFill>
                <a:latin typeface="Tahoma" panose="020B0604030504040204" pitchFamily="34" charset="0"/>
              </a:rPr>
              <a:t>John 6:35 Then Jesus declared, "I am the bread of life. He who </a:t>
            </a:r>
            <a:r>
              <a:rPr lang="en-US" altLang="en-US" sz="2400" b="1" i="1" u="sng">
                <a:solidFill>
                  <a:srgbClr val="FFFF00"/>
                </a:solidFill>
                <a:latin typeface="Tahoma" panose="020B0604030504040204" pitchFamily="34" charset="0"/>
              </a:rPr>
              <a:t>comes to me</a:t>
            </a:r>
            <a:r>
              <a:rPr lang="en-US" altLang="en-US" sz="2400" b="1">
                <a:solidFill>
                  <a:srgbClr val="FFFFFF"/>
                </a:solidFill>
                <a:latin typeface="Tahoma" panose="020B0604030504040204" pitchFamily="34" charset="0"/>
              </a:rPr>
              <a:t> will never go hungry, and he </a:t>
            </a:r>
            <a:r>
              <a:rPr lang="en-US" altLang="en-US" sz="2400" b="1" i="1" u="sng">
                <a:solidFill>
                  <a:srgbClr val="FFFF00"/>
                </a:solidFill>
                <a:latin typeface="Tahoma" panose="020B0604030504040204" pitchFamily="34" charset="0"/>
              </a:rPr>
              <a:t>who believes in me</a:t>
            </a:r>
            <a:r>
              <a:rPr lang="en-US" altLang="en-US" sz="2400" b="1">
                <a:solidFill>
                  <a:srgbClr val="FFFFFF"/>
                </a:solidFill>
                <a:latin typeface="Tahoma" panose="020B0604030504040204" pitchFamily="34" charset="0"/>
              </a:rPr>
              <a:t> will </a:t>
            </a:r>
            <a:r>
              <a:rPr lang="en-US" altLang="en-US" sz="2400" b="1" i="1" u="sng">
                <a:solidFill>
                  <a:srgbClr val="FFFF00"/>
                </a:solidFill>
                <a:latin typeface="Tahoma" panose="020B0604030504040204" pitchFamily="34" charset="0"/>
              </a:rPr>
              <a:t>never be thirsty</a:t>
            </a:r>
            <a:r>
              <a:rPr lang="en-US" altLang="en-US" sz="2400" b="1">
                <a:solidFill>
                  <a:srgbClr val="FFFFFF"/>
                </a:solidFill>
                <a:latin typeface="Tahoma" panose="020B0604030504040204" pitchFamily="34" charset="0"/>
              </a:rPr>
              <a:t>. </a:t>
            </a:r>
            <a:endParaRPr lang="en-US" altLang="en-US" sz="2400" b="1">
              <a:solidFill>
                <a:srgbClr val="33CCFF"/>
              </a:solidFill>
              <a:latin typeface="Tahoma" panose="020B0604030504040204" pitchFamily="34" charset="0"/>
            </a:endParaRPr>
          </a:p>
          <a:p>
            <a:pPr algn="ctr" fontAlgn="base">
              <a:spcBef>
                <a:spcPct val="50000"/>
              </a:spcBef>
              <a:spcAft>
                <a:spcPct val="0"/>
              </a:spcAft>
            </a:pPr>
            <a:endParaRPr lang="en-US" altLang="en-US" sz="2400" b="1">
              <a:solidFill>
                <a:srgbClr val="33CCFF"/>
              </a:solidFill>
              <a:latin typeface="Tahoma" panose="020B0604030504040204" pitchFamily="34" charset="0"/>
            </a:endParaRPr>
          </a:p>
        </p:txBody>
      </p:sp>
      <p:sp>
        <p:nvSpPr>
          <p:cNvPr id="33797" name="AutoShape 5" descr="9k="/>
          <p:cNvSpPr>
            <a:spLocks noChangeAspect="1" noChangeArrowheads="1"/>
          </p:cNvSpPr>
          <p:nvPr/>
        </p:nvSpPr>
        <p:spPr bwMode="auto">
          <a:xfrm>
            <a:off x="5524500" y="2857500"/>
            <a:ext cx="1143000" cy="1143000"/>
          </a:xfrm>
          <a:prstGeom prst="rect">
            <a:avLst/>
          </a:prstGeom>
          <a:noFill/>
          <a:extLst>
            <a:ext uri="{909E8E84-426E-40DD-AFC4-6F175D3DCCD1}">
              <a14:hiddenFill xmlns:a14="http://schemas.microsoft.com/office/drawing/2010/main">
                <a:solidFill>
                  <a:srgbClr val="FFFFFF"/>
                </a:solidFill>
              </a14:hiddenFill>
            </a:ext>
          </a:extLst>
        </p:spPr>
        <p:txBody>
          <a:bodyPr/>
          <a:lstStyle/>
          <a:p>
            <a:pPr algn="ctr" fontAlgn="base">
              <a:spcBef>
                <a:spcPct val="0"/>
              </a:spcBef>
              <a:spcAft>
                <a:spcPct val="0"/>
              </a:spcAft>
            </a:pPr>
            <a:endParaRPr lang="en-US" sz="2400" b="1">
              <a:solidFill>
                <a:srgbClr val="FFFFFF"/>
              </a:solidFill>
              <a:latin typeface="Tahoma" panose="020B0604030504040204" pitchFamily="34" charset="0"/>
            </a:endParaRPr>
          </a:p>
        </p:txBody>
      </p:sp>
      <p:sp>
        <p:nvSpPr>
          <p:cNvPr id="33798" name="AutoShape 6" descr="9k="/>
          <p:cNvSpPr>
            <a:spLocks noChangeAspect="1" noChangeArrowheads="1"/>
          </p:cNvSpPr>
          <p:nvPr/>
        </p:nvSpPr>
        <p:spPr bwMode="auto">
          <a:xfrm>
            <a:off x="5524500" y="2857500"/>
            <a:ext cx="1143000" cy="1143000"/>
          </a:xfrm>
          <a:prstGeom prst="rect">
            <a:avLst/>
          </a:prstGeom>
          <a:noFill/>
          <a:extLst>
            <a:ext uri="{909E8E84-426E-40DD-AFC4-6F175D3DCCD1}">
              <a14:hiddenFill xmlns:a14="http://schemas.microsoft.com/office/drawing/2010/main">
                <a:solidFill>
                  <a:srgbClr val="FFFFFF"/>
                </a:solidFill>
              </a14:hiddenFill>
            </a:ext>
          </a:extLst>
        </p:spPr>
        <p:txBody>
          <a:bodyPr/>
          <a:lstStyle/>
          <a:p>
            <a:pPr algn="ctr" fontAlgn="base">
              <a:spcBef>
                <a:spcPct val="0"/>
              </a:spcBef>
              <a:spcAft>
                <a:spcPct val="0"/>
              </a:spcAft>
            </a:pPr>
            <a:endParaRPr lang="en-US" sz="2400" b="1">
              <a:solidFill>
                <a:srgbClr val="FFFFFF"/>
              </a:solidFill>
              <a:latin typeface="Tahoma" panose="020B0604030504040204" pitchFamily="34" charset="0"/>
            </a:endParaRPr>
          </a:p>
        </p:txBody>
      </p:sp>
      <p:sp>
        <p:nvSpPr>
          <p:cNvPr id="33799" name="AutoShape 7" descr="9k="/>
          <p:cNvSpPr>
            <a:spLocks noChangeAspect="1" noChangeArrowheads="1"/>
          </p:cNvSpPr>
          <p:nvPr/>
        </p:nvSpPr>
        <p:spPr bwMode="auto">
          <a:xfrm>
            <a:off x="5562600" y="3429001"/>
            <a:ext cx="1390650" cy="695325"/>
          </a:xfrm>
          <a:prstGeom prst="rect">
            <a:avLst/>
          </a:prstGeom>
          <a:noFill/>
          <a:extLst>
            <a:ext uri="{909E8E84-426E-40DD-AFC4-6F175D3DCCD1}">
              <a14:hiddenFill xmlns:a14="http://schemas.microsoft.com/office/drawing/2010/main">
                <a:solidFill>
                  <a:srgbClr val="FFFFFF"/>
                </a:solidFill>
              </a14:hiddenFill>
            </a:ext>
          </a:extLst>
        </p:spPr>
        <p:txBody>
          <a:bodyPr/>
          <a:lstStyle/>
          <a:p>
            <a:pPr algn="ctr" fontAlgn="base">
              <a:spcBef>
                <a:spcPct val="0"/>
              </a:spcBef>
              <a:spcAft>
                <a:spcPct val="0"/>
              </a:spcAft>
            </a:pPr>
            <a:endParaRPr lang="en-US" sz="2400" b="1">
              <a:solidFill>
                <a:srgbClr val="FFFFFF"/>
              </a:solidFill>
              <a:latin typeface="Tahoma" panose="020B0604030504040204" pitchFamily="34" charset="0"/>
            </a:endParaRPr>
          </a:p>
        </p:txBody>
      </p:sp>
    </p:spTree>
    <p:extLst>
      <p:ext uri="{BB962C8B-B14F-4D97-AF65-F5344CB8AC3E}">
        <p14:creationId xmlns:p14="http://schemas.microsoft.com/office/powerpoint/2010/main" val="11408001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7173" name="Picture 5" descr="ANd9GcTMSKVZWzOCo8ZGDkYvzPx0MS54fpjVWGl_XBZKxwZfBSyVe55MVw"/>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0" y="1600200"/>
            <a:ext cx="3124200" cy="3505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7985084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 Box 2"/>
          <p:cNvSpPr txBox="1">
            <a:spLocks noChangeArrowheads="1"/>
          </p:cNvSpPr>
          <p:nvPr/>
        </p:nvSpPr>
        <p:spPr bwMode="auto">
          <a:xfrm>
            <a:off x="2514600" y="533401"/>
            <a:ext cx="71628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2400" b="1">
                <a:solidFill>
                  <a:srgbClr val="FFFFFF"/>
                </a:solidFill>
                <a:latin typeface="Tahoma" panose="020B0604030504040204" pitchFamily="34" charset="0"/>
              </a:rPr>
              <a:t>HOW DO WE EXPERIENCE REAL SATISFACTION IN LIFE?</a:t>
            </a:r>
          </a:p>
        </p:txBody>
      </p:sp>
      <p:sp>
        <p:nvSpPr>
          <p:cNvPr id="31747" name="Text Box 3"/>
          <p:cNvSpPr txBox="1">
            <a:spLocks noChangeArrowheads="1"/>
          </p:cNvSpPr>
          <p:nvPr/>
        </p:nvSpPr>
        <p:spPr bwMode="auto">
          <a:xfrm>
            <a:off x="2438400" y="1600200"/>
            <a:ext cx="7543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en-US" altLang="en-US" sz="2400" b="1" i="1">
                <a:solidFill>
                  <a:srgbClr val="FFCC66"/>
                </a:solidFill>
                <a:latin typeface="Tahoma" panose="020B0604030504040204" pitchFamily="34" charset="0"/>
              </a:rPr>
              <a:t>3.  </a:t>
            </a:r>
            <a:r>
              <a:rPr lang="en-US" altLang="en-US" sz="2400" b="1" i="1" u="sng">
                <a:solidFill>
                  <a:srgbClr val="FFCC66"/>
                </a:solidFill>
                <a:latin typeface="Tahoma" panose="020B0604030504040204" pitchFamily="34" charset="0"/>
              </a:rPr>
              <a:t>LOOK TO CHRIST FOR SATISFACTION</a:t>
            </a:r>
            <a:endParaRPr lang="en-US" altLang="en-US" sz="2400" b="1" i="1">
              <a:solidFill>
                <a:srgbClr val="FFCC66"/>
              </a:solidFill>
              <a:latin typeface="Tahoma" panose="020B0604030504040204" pitchFamily="34" charset="0"/>
            </a:endParaRPr>
          </a:p>
        </p:txBody>
      </p:sp>
      <p:sp>
        <p:nvSpPr>
          <p:cNvPr id="31748" name="Text Box 4"/>
          <p:cNvSpPr txBox="1">
            <a:spLocks noChangeArrowheads="1"/>
          </p:cNvSpPr>
          <p:nvPr/>
        </p:nvSpPr>
        <p:spPr bwMode="auto">
          <a:xfrm>
            <a:off x="2667000" y="2209800"/>
            <a:ext cx="7162800" cy="21236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pPr>
            <a:r>
              <a:rPr lang="en-US" altLang="en-US" sz="2400" b="1">
                <a:solidFill>
                  <a:srgbClr val="FFFFFF"/>
                </a:solidFill>
                <a:latin typeface="Tahoma" panose="020B0604030504040204" pitchFamily="34" charset="0"/>
              </a:rPr>
              <a:t>John 6:35 Then Jesus declared, "I am the bread of life. He who </a:t>
            </a:r>
            <a:r>
              <a:rPr lang="en-US" altLang="en-US" sz="2400" b="1" i="1" u="sng">
                <a:solidFill>
                  <a:srgbClr val="FFFF00"/>
                </a:solidFill>
                <a:latin typeface="Tahoma" panose="020B0604030504040204" pitchFamily="34" charset="0"/>
              </a:rPr>
              <a:t>comes to me</a:t>
            </a:r>
            <a:r>
              <a:rPr lang="en-US" altLang="en-US" sz="2400" b="1">
                <a:solidFill>
                  <a:srgbClr val="FFFFFF"/>
                </a:solidFill>
                <a:latin typeface="Tahoma" panose="020B0604030504040204" pitchFamily="34" charset="0"/>
              </a:rPr>
              <a:t> will never go hungry, and he </a:t>
            </a:r>
            <a:r>
              <a:rPr lang="en-US" altLang="en-US" sz="2400" b="1" i="1" u="sng">
                <a:solidFill>
                  <a:srgbClr val="FFFF00"/>
                </a:solidFill>
                <a:latin typeface="Tahoma" panose="020B0604030504040204" pitchFamily="34" charset="0"/>
              </a:rPr>
              <a:t>who believes in me</a:t>
            </a:r>
            <a:r>
              <a:rPr lang="en-US" altLang="en-US" sz="2400" b="1">
                <a:solidFill>
                  <a:srgbClr val="FFFFFF"/>
                </a:solidFill>
                <a:latin typeface="Tahoma" panose="020B0604030504040204" pitchFamily="34" charset="0"/>
              </a:rPr>
              <a:t> will </a:t>
            </a:r>
            <a:r>
              <a:rPr lang="en-US" altLang="en-US" sz="2400" b="1" i="1" u="sng">
                <a:solidFill>
                  <a:srgbClr val="FFFF00"/>
                </a:solidFill>
                <a:latin typeface="Tahoma" panose="020B0604030504040204" pitchFamily="34" charset="0"/>
              </a:rPr>
              <a:t>never be thirsty</a:t>
            </a:r>
            <a:r>
              <a:rPr lang="en-US" altLang="en-US" sz="2400" b="1">
                <a:solidFill>
                  <a:srgbClr val="FFFFFF"/>
                </a:solidFill>
                <a:latin typeface="Tahoma" panose="020B0604030504040204" pitchFamily="34" charset="0"/>
              </a:rPr>
              <a:t>. </a:t>
            </a:r>
            <a:endParaRPr lang="en-US" altLang="en-US" sz="2400" b="1">
              <a:solidFill>
                <a:srgbClr val="33CCFF"/>
              </a:solidFill>
              <a:latin typeface="Tahoma" panose="020B0604030504040204" pitchFamily="34" charset="0"/>
            </a:endParaRPr>
          </a:p>
          <a:p>
            <a:pPr algn="ctr" fontAlgn="base">
              <a:spcBef>
                <a:spcPct val="50000"/>
              </a:spcBef>
              <a:spcAft>
                <a:spcPct val="0"/>
              </a:spcAft>
            </a:pPr>
            <a:endParaRPr lang="en-US" altLang="en-US" sz="2400" b="1">
              <a:solidFill>
                <a:srgbClr val="33CCFF"/>
              </a:solidFill>
              <a:latin typeface="Tahoma" panose="020B0604030504040204" pitchFamily="34" charset="0"/>
            </a:endParaRPr>
          </a:p>
        </p:txBody>
      </p:sp>
      <p:sp>
        <p:nvSpPr>
          <p:cNvPr id="31749" name="AutoShape 5" descr="9k="/>
          <p:cNvSpPr>
            <a:spLocks noChangeAspect="1" noChangeArrowheads="1"/>
          </p:cNvSpPr>
          <p:nvPr/>
        </p:nvSpPr>
        <p:spPr bwMode="auto">
          <a:xfrm>
            <a:off x="5524500" y="2857500"/>
            <a:ext cx="1143000" cy="1143000"/>
          </a:xfrm>
          <a:prstGeom prst="rect">
            <a:avLst/>
          </a:prstGeom>
          <a:noFill/>
          <a:extLst>
            <a:ext uri="{909E8E84-426E-40DD-AFC4-6F175D3DCCD1}">
              <a14:hiddenFill xmlns:a14="http://schemas.microsoft.com/office/drawing/2010/main">
                <a:solidFill>
                  <a:srgbClr val="FFFFFF"/>
                </a:solidFill>
              </a14:hiddenFill>
            </a:ext>
          </a:extLst>
        </p:spPr>
        <p:txBody>
          <a:bodyPr/>
          <a:lstStyle/>
          <a:p>
            <a:pPr algn="ctr" fontAlgn="base">
              <a:spcBef>
                <a:spcPct val="0"/>
              </a:spcBef>
              <a:spcAft>
                <a:spcPct val="0"/>
              </a:spcAft>
            </a:pPr>
            <a:endParaRPr lang="en-US" sz="2400" b="1">
              <a:solidFill>
                <a:srgbClr val="FFFFFF"/>
              </a:solidFill>
              <a:latin typeface="Tahoma" panose="020B0604030504040204" pitchFamily="34" charset="0"/>
            </a:endParaRPr>
          </a:p>
        </p:txBody>
      </p:sp>
      <p:sp>
        <p:nvSpPr>
          <p:cNvPr id="31750" name="AutoShape 6" descr="9k="/>
          <p:cNvSpPr>
            <a:spLocks noChangeAspect="1" noChangeArrowheads="1"/>
          </p:cNvSpPr>
          <p:nvPr/>
        </p:nvSpPr>
        <p:spPr bwMode="auto">
          <a:xfrm>
            <a:off x="5524500" y="2857500"/>
            <a:ext cx="1143000" cy="1143000"/>
          </a:xfrm>
          <a:prstGeom prst="rect">
            <a:avLst/>
          </a:prstGeom>
          <a:noFill/>
          <a:extLst>
            <a:ext uri="{909E8E84-426E-40DD-AFC4-6F175D3DCCD1}">
              <a14:hiddenFill xmlns:a14="http://schemas.microsoft.com/office/drawing/2010/main">
                <a:solidFill>
                  <a:srgbClr val="FFFFFF"/>
                </a:solidFill>
              </a14:hiddenFill>
            </a:ext>
          </a:extLst>
        </p:spPr>
        <p:txBody>
          <a:bodyPr/>
          <a:lstStyle/>
          <a:p>
            <a:pPr algn="ctr" fontAlgn="base">
              <a:spcBef>
                <a:spcPct val="0"/>
              </a:spcBef>
              <a:spcAft>
                <a:spcPct val="0"/>
              </a:spcAft>
            </a:pPr>
            <a:endParaRPr lang="en-US" sz="2400" b="1">
              <a:solidFill>
                <a:srgbClr val="FFFFFF"/>
              </a:solidFill>
              <a:latin typeface="Tahoma" panose="020B0604030504040204" pitchFamily="34" charset="0"/>
            </a:endParaRPr>
          </a:p>
        </p:txBody>
      </p:sp>
      <p:sp>
        <p:nvSpPr>
          <p:cNvPr id="31751" name="AutoShape 7" descr="9k="/>
          <p:cNvSpPr>
            <a:spLocks noChangeAspect="1" noChangeArrowheads="1"/>
          </p:cNvSpPr>
          <p:nvPr/>
        </p:nvSpPr>
        <p:spPr bwMode="auto">
          <a:xfrm>
            <a:off x="5562600" y="3429001"/>
            <a:ext cx="1390650" cy="695325"/>
          </a:xfrm>
          <a:prstGeom prst="rect">
            <a:avLst/>
          </a:prstGeom>
          <a:noFill/>
          <a:extLst>
            <a:ext uri="{909E8E84-426E-40DD-AFC4-6F175D3DCCD1}">
              <a14:hiddenFill xmlns:a14="http://schemas.microsoft.com/office/drawing/2010/main">
                <a:solidFill>
                  <a:srgbClr val="FFFFFF"/>
                </a:solidFill>
              </a14:hiddenFill>
            </a:ext>
          </a:extLst>
        </p:spPr>
        <p:txBody>
          <a:bodyPr/>
          <a:lstStyle/>
          <a:p>
            <a:pPr algn="ctr" fontAlgn="base">
              <a:spcBef>
                <a:spcPct val="0"/>
              </a:spcBef>
              <a:spcAft>
                <a:spcPct val="0"/>
              </a:spcAft>
            </a:pPr>
            <a:endParaRPr lang="en-US" sz="2400" b="1">
              <a:solidFill>
                <a:srgbClr val="FFFFFF"/>
              </a:solidFill>
              <a:latin typeface="Tahoma" panose="020B0604030504040204" pitchFamily="34" charset="0"/>
            </a:endParaRPr>
          </a:p>
        </p:txBody>
      </p:sp>
      <p:sp>
        <p:nvSpPr>
          <p:cNvPr id="31752" name="Text Box 8"/>
          <p:cNvSpPr txBox="1">
            <a:spLocks noChangeArrowheads="1"/>
          </p:cNvSpPr>
          <p:nvPr/>
        </p:nvSpPr>
        <p:spPr bwMode="auto">
          <a:xfrm>
            <a:off x="2667000" y="3886200"/>
            <a:ext cx="7086600" cy="28623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pPr>
            <a:r>
              <a:rPr lang="en-US" altLang="en-US" sz="2400" b="1">
                <a:solidFill>
                  <a:srgbClr val="FFFFFF"/>
                </a:solidFill>
                <a:latin typeface="Tahoma" panose="020B0604030504040204" pitchFamily="34" charset="0"/>
              </a:rPr>
              <a:t>John 4:13-14 "Everyone who drinks this water will be thirsty again, 14 but whoever drinks the water I give him will never thirst. Indeed, the water I give him will become in him a spring of water welling up to eternal life." </a:t>
            </a:r>
          </a:p>
          <a:p>
            <a:pPr fontAlgn="base">
              <a:spcBef>
                <a:spcPct val="50000"/>
              </a:spcBef>
              <a:spcAft>
                <a:spcPct val="0"/>
              </a:spcAft>
            </a:pPr>
            <a:endParaRPr lang="en-US" altLang="en-US" sz="2400" b="1">
              <a:solidFill>
                <a:srgbClr val="FFFFFF"/>
              </a:solidFill>
              <a:latin typeface="Tahoma" panose="020B0604030504040204" pitchFamily="34" charset="0"/>
            </a:endParaRPr>
          </a:p>
        </p:txBody>
      </p:sp>
    </p:spTree>
    <p:extLst>
      <p:ext uri="{BB962C8B-B14F-4D97-AF65-F5344CB8AC3E}">
        <p14:creationId xmlns:p14="http://schemas.microsoft.com/office/powerpoint/2010/main" val="122326432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175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52"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Text Box 2"/>
          <p:cNvSpPr txBox="1">
            <a:spLocks noChangeArrowheads="1"/>
          </p:cNvSpPr>
          <p:nvPr/>
        </p:nvSpPr>
        <p:spPr bwMode="auto">
          <a:xfrm>
            <a:off x="2514600" y="533401"/>
            <a:ext cx="71628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2400" b="1">
                <a:solidFill>
                  <a:srgbClr val="FFFFFF"/>
                </a:solidFill>
                <a:latin typeface="Tahoma" panose="020B0604030504040204" pitchFamily="34" charset="0"/>
              </a:rPr>
              <a:t>HOW DO WE EXPERIENCE REAL SATISFACTION IN LIFE?</a:t>
            </a:r>
          </a:p>
        </p:txBody>
      </p:sp>
      <p:sp>
        <p:nvSpPr>
          <p:cNvPr id="164867" name="Text Box 3"/>
          <p:cNvSpPr txBox="1">
            <a:spLocks noChangeArrowheads="1"/>
          </p:cNvSpPr>
          <p:nvPr/>
        </p:nvSpPr>
        <p:spPr bwMode="auto">
          <a:xfrm>
            <a:off x="2438400" y="1600200"/>
            <a:ext cx="7543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en-US" altLang="en-US" sz="2400" b="1" i="1">
                <a:solidFill>
                  <a:srgbClr val="FFCC66"/>
                </a:solidFill>
                <a:latin typeface="Tahoma" panose="020B0604030504040204" pitchFamily="34" charset="0"/>
              </a:rPr>
              <a:t>3.  </a:t>
            </a:r>
            <a:r>
              <a:rPr lang="en-US" altLang="en-US" sz="2400" b="1" i="1" u="sng">
                <a:solidFill>
                  <a:srgbClr val="FFCC66"/>
                </a:solidFill>
                <a:latin typeface="Tahoma" panose="020B0604030504040204" pitchFamily="34" charset="0"/>
              </a:rPr>
              <a:t>LOOK TO CHRIST FOR SATISFACTION</a:t>
            </a:r>
            <a:endParaRPr lang="en-US" altLang="en-US" sz="2400" b="1" i="1">
              <a:solidFill>
                <a:srgbClr val="FFCC66"/>
              </a:solidFill>
              <a:latin typeface="Tahoma" panose="020B0604030504040204" pitchFamily="34" charset="0"/>
            </a:endParaRPr>
          </a:p>
        </p:txBody>
      </p:sp>
      <p:sp>
        <p:nvSpPr>
          <p:cNvPr id="164868" name="Text Box 4"/>
          <p:cNvSpPr txBox="1">
            <a:spLocks noChangeArrowheads="1"/>
          </p:cNvSpPr>
          <p:nvPr/>
        </p:nvSpPr>
        <p:spPr bwMode="auto">
          <a:xfrm>
            <a:off x="2667000" y="2209800"/>
            <a:ext cx="7162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pPr>
            <a:r>
              <a:rPr lang="en-US" altLang="en-US" sz="2400" b="1">
                <a:solidFill>
                  <a:srgbClr val="FFFFFF"/>
                </a:solidFill>
                <a:latin typeface="Tahoma" panose="020B0604030504040204" pitchFamily="34" charset="0"/>
              </a:rPr>
              <a:t>New Age Movement:  </a:t>
            </a:r>
            <a:endParaRPr lang="en-US" altLang="en-US" sz="2400" b="1">
              <a:solidFill>
                <a:srgbClr val="33CCFF"/>
              </a:solidFill>
              <a:latin typeface="Tahoma" panose="020B0604030504040204" pitchFamily="34" charset="0"/>
            </a:endParaRPr>
          </a:p>
        </p:txBody>
      </p:sp>
      <p:sp>
        <p:nvSpPr>
          <p:cNvPr id="164869" name="AutoShape 5" descr="9k="/>
          <p:cNvSpPr>
            <a:spLocks noChangeAspect="1" noChangeArrowheads="1"/>
          </p:cNvSpPr>
          <p:nvPr/>
        </p:nvSpPr>
        <p:spPr bwMode="auto">
          <a:xfrm>
            <a:off x="5524500" y="2857500"/>
            <a:ext cx="1143000" cy="1143000"/>
          </a:xfrm>
          <a:prstGeom prst="rect">
            <a:avLst/>
          </a:prstGeom>
          <a:noFill/>
          <a:extLst>
            <a:ext uri="{909E8E84-426E-40DD-AFC4-6F175D3DCCD1}">
              <a14:hiddenFill xmlns:a14="http://schemas.microsoft.com/office/drawing/2010/main">
                <a:solidFill>
                  <a:srgbClr val="FFFFFF"/>
                </a:solidFill>
              </a14:hiddenFill>
            </a:ext>
          </a:extLst>
        </p:spPr>
        <p:txBody>
          <a:bodyPr/>
          <a:lstStyle/>
          <a:p>
            <a:pPr algn="ctr" fontAlgn="base">
              <a:spcBef>
                <a:spcPct val="0"/>
              </a:spcBef>
              <a:spcAft>
                <a:spcPct val="0"/>
              </a:spcAft>
            </a:pPr>
            <a:endParaRPr lang="en-US" sz="2400" b="1">
              <a:solidFill>
                <a:srgbClr val="FFFFFF"/>
              </a:solidFill>
              <a:latin typeface="Tahoma" panose="020B0604030504040204" pitchFamily="34" charset="0"/>
            </a:endParaRPr>
          </a:p>
        </p:txBody>
      </p:sp>
      <p:sp>
        <p:nvSpPr>
          <p:cNvPr id="164870" name="AutoShape 6" descr="9k="/>
          <p:cNvSpPr>
            <a:spLocks noChangeAspect="1" noChangeArrowheads="1"/>
          </p:cNvSpPr>
          <p:nvPr/>
        </p:nvSpPr>
        <p:spPr bwMode="auto">
          <a:xfrm>
            <a:off x="5524500" y="2857500"/>
            <a:ext cx="1143000" cy="1143000"/>
          </a:xfrm>
          <a:prstGeom prst="rect">
            <a:avLst/>
          </a:prstGeom>
          <a:noFill/>
          <a:extLst>
            <a:ext uri="{909E8E84-426E-40DD-AFC4-6F175D3DCCD1}">
              <a14:hiddenFill xmlns:a14="http://schemas.microsoft.com/office/drawing/2010/main">
                <a:solidFill>
                  <a:srgbClr val="FFFFFF"/>
                </a:solidFill>
              </a14:hiddenFill>
            </a:ext>
          </a:extLst>
        </p:spPr>
        <p:txBody>
          <a:bodyPr/>
          <a:lstStyle/>
          <a:p>
            <a:pPr algn="ctr" fontAlgn="base">
              <a:spcBef>
                <a:spcPct val="0"/>
              </a:spcBef>
              <a:spcAft>
                <a:spcPct val="0"/>
              </a:spcAft>
            </a:pPr>
            <a:endParaRPr lang="en-US" sz="2400" b="1">
              <a:solidFill>
                <a:srgbClr val="FFFFFF"/>
              </a:solidFill>
              <a:latin typeface="Tahoma" panose="020B0604030504040204" pitchFamily="34" charset="0"/>
            </a:endParaRPr>
          </a:p>
        </p:txBody>
      </p:sp>
      <p:sp>
        <p:nvSpPr>
          <p:cNvPr id="164871" name="AutoShape 7" descr="9k="/>
          <p:cNvSpPr>
            <a:spLocks noChangeAspect="1" noChangeArrowheads="1"/>
          </p:cNvSpPr>
          <p:nvPr/>
        </p:nvSpPr>
        <p:spPr bwMode="auto">
          <a:xfrm>
            <a:off x="2743200" y="2971801"/>
            <a:ext cx="4210050" cy="1152525"/>
          </a:xfrm>
          <a:prstGeom prst="rect">
            <a:avLst/>
          </a:prstGeom>
          <a:noFill/>
          <a:extLst>
            <a:ext uri="{909E8E84-426E-40DD-AFC4-6F175D3DCCD1}">
              <a14:hiddenFill xmlns:a14="http://schemas.microsoft.com/office/drawing/2010/main">
                <a:solidFill>
                  <a:srgbClr val="FFFFFF"/>
                </a:solidFill>
              </a14:hiddenFill>
            </a:ext>
          </a:extLst>
        </p:spPr>
        <p:txBody>
          <a:bodyPr/>
          <a:lstStyle/>
          <a:p>
            <a:pPr algn="ctr" fontAlgn="base">
              <a:spcBef>
                <a:spcPct val="0"/>
              </a:spcBef>
              <a:spcAft>
                <a:spcPct val="0"/>
              </a:spcAft>
            </a:pPr>
            <a:endParaRPr lang="en-US" sz="2400" b="1">
              <a:solidFill>
                <a:srgbClr val="FFFFFF"/>
              </a:solidFill>
              <a:latin typeface="Tahoma" panose="020B0604030504040204" pitchFamily="34" charset="0"/>
            </a:endParaRPr>
          </a:p>
        </p:txBody>
      </p:sp>
      <p:sp>
        <p:nvSpPr>
          <p:cNvPr id="164873" name="Text Box 9"/>
          <p:cNvSpPr txBox="1">
            <a:spLocks noChangeArrowheads="1"/>
          </p:cNvSpPr>
          <p:nvPr/>
        </p:nvSpPr>
        <p:spPr bwMode="auto">
          <a:xfrm>
            <a:off x="6019800" y="2209800"/>
            <a:ext cx="4191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en-US" altLang="en-US" sz="2400" b="1" i="1">
                <a:solidFill>
                  <a:srgbClr val="00FF00"/>
                </a:solidFill>
                <a:latin typeface="Tahoma" panose="020B0604030504040204" pitchFamily="34" charset="0"/>
              </a:rPr>
              <a:t>“Find satisfaction within”</a:t>
            </a:r>
          </a:p>
        </p:txBody>
      </p:sp>
      <p:sp>
        <p:nvSpPr>
          <p:cNvPr id="164874" name="Text Box 10"/>
          <p:cNvSpPr txBox="1">
            <a:spLocks noChangeArrowheads="1"/>
          </p:cNvSpPr>
          <p:nvPr/>
        </p:nvSpPr>
        <p:spPr bwMode="auto">
          <a:xfrm>
            <a:off x="2438400" y="2895600"/>
            <a:ext cx="7696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en-US" altLang="en-US" sz="2400" b="1">
                <a:solidFill>
                  <a:srgbClr val="FFFFFF"/>
                </a:solidFill>
                <a:latin typeface="Tahoma" panose="020B0604030504040204" pitchFamily="34" charset="0"/>
              </a:rPr>
              <a:t>  When you are hungry do you tell your stomach</a:t>
            </a:r>
          </a:p>
        </p:txBody>
      </p:sp>
      <p:sp>
        <p:nvSpPr>
          <p:cNvPr id="164875" name="Text Box 11"/>
          <p:cNvSpPr txBox="1">
            <a:spLocks noChangeArrowheads="1"/>
          </p:cNvSpPr>
          <p:nvPr/>
        </p:nvSpPr>
        <p:spPr bwMode="auto">
          <a:xfrm>
            <a:off x="2590800" y="3505200"/>
            <a:ext cx="4648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en-US" altLang="en-US" sz="2400" b="1" i="1">
                <a:solidFill>
                  <a:srgbClr val="00FF00"/>
                </a:solidFill>
                <a:latin typeface="Tahoma" panose="020B0604030504040204" pitchFamily="34" charset="0"/>
              </a:rPr>
              <a:t>“FEED YOURSELF”?</a:t>
            </a:r>
          </a:p>
        </p:txBody>
      </p:sp>
      <p:sp>
        <p:nvSpPr>
          <p:cNvPr id="164876" name="Text Box 12"/>
          <p:cNvSpPr txBox="1">
            <a:spLocks noChangeArrowheads="1"/>
          </p:cNvSpPr>
          <p:nvPr/>
        </p:nvSpPr>
        <p:spPr bwMode="auto">
          <a:xfrm>
            <a:off x="6019800" y="3505200"/>
            <a:ext cx="3886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en-US" altLang="en-US" sz="2400" b="1">
                <a:solidFill>
                  <a:srgbClr val="FFFF00"/>
                </a:solidFill>
                <a:latin typeface="Tahoma" panose="020B0604030504040204" pitchFamily="34" charset="0"/>
              </a:rPr>
              <a:t>DOES THAT WORK?</a:t>
            </a:r>
          </a:p>
        </p:txBody>
      </p:sp>
      <p:sp>
        <p:nvSpPr>
          <p:cNvPr id="164877" name="Text Box 13"/>
          <p:cNvSpPr txBox="1">
            <a:spLocks noChangeArrowheads="1"/>
          </p:cNvSpPr>
          <p:nvPr/>
        </p:nvSpPr>
        <p:spPr bwMode="auto">
          <a:xfrm>
            <a:off x="2667000" y="4114801"/>
            <a:ext cx="7162800"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2400" b="1">
                <a:solidFill>
                  <a:srgbClr val="33CCFF"/>
                </a:solidFill>
                <a:latin typeface="Tahoma" panose="020B0604030504040204" pitchFamily="34" charset="0"/>
              </a:rPr>
              <a:t>WE HAVE TO GO TO AN OUTSIDE SOURCE FOR FOOD</a:t>
            </a:r>
          </a:p>
          <a:p>
            <a:pPr algn="ctr" fontAlgn="base">
              <a:spcBef>
                <a:spcPct val="50000"/>
              </a:spcBef>
              <a:spcAft>
                <a:spcPct val="0"/>
              </a:spcAft>
            </a:pPr>
            <a:endParaRPr lang="en-US" altLang="en-US" sz="2400" b="1">
              <a:solidFill>
                <a:srgbClr val="33CCFF"/>
              </a:solidFill>
              <a:latin typeface="Tahoma" panose="020B0604030504040204" pitchFamily="34" charset="0"/>
            </a:endParaRPr>
          </a:p>
        </p:txBody>
      </p:sp>
      <p:sp>
        <p:nvSpPr>
          <p:cNvPr id="164878" name="Text Box 14"/>
          <p:cNvSpPr txBox="1">
            <a:spLocks noChangeArrowheads="1"/>
          </p:cNvSpPr>
          <p:nvPr/>
        </p:nvSpPr>
        <p:spPr bwMode="auto">
          <a:xfrm>
            <a:off x="2667000" y="5029200"/>
            <a:ext cx="7315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en-US" altLang="en-US" sz="2400" b="1">
                <a:solidFill>
                  <a:srgbClr val="FFFFFF"/>
                </a:solidFill>
                <a:latin typeface="Tahoma" panose="020B0604030504040204" pitchFamily="34" charset="0"/>
              </a:rPr>
              <a:t>When we are spiritually hungry we don’t say</a:t>
            </a:r>
          </a:p>
        </p:txBody>
      </p:sp>
      <p:sp>
        <p:nvSpPr>
          <p:cNvPr id="164879" name="Text Box 15"/>
          <p:cNvSpPr txBox="1">
            <a:spLocks noChangeArrowheads="1"/>
          </p:cNvSpPr>
          <p:nvPr/>
        </p:nvSpPr>
        <p:spPr bwMode="auto">
          <a:xfrm>
            <a:off x="2514600" y="5638800"/>
            <a:ext cx="3581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en-US" altLang="en-US" sz="2400" b="1" i="1">
                <a:solidFill>
                  <a:srgbClr val="00FF00"/>
                </a:solidFill>
                <a:latin typeface="Tahoma" panose="020B0604030504040204" pitchFamily="34" charset="0"/>
              </a:rPr>
              <a:t>“BE YOUR OWN GOD”</a:t>
            </a:r>
          </a:p>
        </p:txBody>
      </p:sp>
      <p:sp>
        <p:nvSpPr>
          <p:cNvPr id="164880" name="Text Box 16"/>
          <p:cNvSpPr txBox="1">
            <a:spLocks noChangeArrowheads="1"/>
          </p:cNvSpPr>
          <p:nvPr/>
        </p:nvSpPr>
        <p:spPr bwMode="auto">
          <a:xfrm>
            <a:off x="6096000" y="5486401"/>
            <a:ext cx="39624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en-US" altLang="en-US" sz="2400" b="1">
                <a:solidFill>
                  <a:srgbClr val="33CCFF"/>
                </a:solidFill>
                <a:latin typeface="Tahoma" panose="020B0604030504040204" pitchFamily="34" charset="0"/>
              </a:rPr>
              <a:t>WE HAVE TO GO TO AN OUTSIDE SOURCE</a:t>
            </a:r>
          </a:p>
        </p:txBody>
      </p:sp>
      <p:sp>
        <p:nvSpPr>
          <p:cNvPr id="164881" name="Text Box 17"/>
          <p:cNvSpPr txBox="1">
            <a:spLocks noChangeArrowheads="1"/>
          </p:cNvSpPr>
          <p:nvPr/>
        </p:nvSpPr>
        <p:spPr bwMode="auto">
          <a:xfrm>
            <a:off x="8915400" y="5867400"/>
            <a:ext cx="1295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2400" b="1">
                <a:solidFill>
                  <a:srgbClr val="FFFF00"/>
                </a:solidFill>
                <a:latin typeface="Tahoma" panose="020B0604030504040204" pitchFamily="34" charset="0"/>
              </a:rPr>
              <a:t>GOD</a:t>
            </a:r>
          </a:p>
        </p:txBody>
      </p:sp>
    </p:spTree>
    <p:extLst>
      <p:ext uri="{BB962C8B-B14F-4D97-AF65-F5344CB8AC3E}">
        <p14:creationId xmlns:p14="http://schemas.microsoft.com/office/powerpoint/2010/main" val="29822148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2" fill="hold" grpId="0" nodeType="clickEffect">
                                  <p:stCondLst>
                                    <p:cond delay="0"/>
                                  </p:stCondLst>
                                  <p:childTnLst>
                                    <p:set>
                                      <p:cBhvr>
                                        <p:cTn id="6" dur="1" fill="hold">
                                          <p:stCondLst>
                                            <p:cond delay="0"/>
                                          </p:stCondLst>
                                        </p:cTn>
                                        <p:tgtEl>
                                          <p:spTgt spid="164873"/>
                                        </p:tgtEl>
                                        <p:attrNameLst>
                                          <p:attrName>style.visibility</p:attrName>
                                        </p:attrNameLst>
                                      </p:cBhvr>
                                      <p:to>
                                        <p:strVal val="visible"/>
                                      </p:to>
                                    </p:set>
                                    <p:anim calcmode="lin" valueType="num">
                                      <p:cBhvr>
                                        <p:cTn id="7" dur="500" fill="hold"/>
                                        <p:tgtEl>
                                          <p:spTgt spid="164873"/>
                                        </p:tgtEl>
                                        <p:attrNameLst>
                                          <p:attrName>ppt_x</p:attrName>
                                        </p:attrNameLst>
                                      </p:cBhvr>
                                      <p:tavLst>
                                        <p:tav tm="0">
                                          <p:val>
                                            <p:strVal val="#ppt_x+#ppt_w/2"/>
                                          </p:val>
                                        </p:tav>
                                        <p:tav tm="100000">
                                          <p:val>
                                            <p:strVal val="#ppt_x"/>
                                          </p:val>
                                        </p:tav>
                                      </p:tavLst>
                                    </p:anim>
                                    <p:anim calcmode="lin" valueType="num">
                                      <p:cBhvr>
                                        <p:cTn id="8" dur="500" fill="hold"/>
                                        <p:tgtEl>
                                          <p:spTgt spid="164873"/>
                                        </p:tgtEl>
                                        <p:attrNameLst>
                                          <p:attrName>ppt_y</p:attrName>
                                        </p:attrNameLst>
                                      </p:cBhvr>
                                      <p:tavLst>
                                        <p:tav tm="0">
                                          <p:val>
                                            <p:strVal val="#ppt_y"/>
                                          </p:val>
                                        </p:tav>
                                        <p:tav tm="100000">
                                          <p:val>
                                            <p:strVal val="#ppt_y"/>
                                          </p:val>
                                        </p:tav>
                                      </p:tavLst>
                                    </p:anim>
                                    <p:anim calcmode="lin" valueType="num">
                                      <p:cBhvr>
                                        <p:cTn id="9" dur="500" fill="hold"/>
                                        <p:tgtEl>
                                          <p:spTgt spid="164873"/>
                                        </p:tgtEl>
                                        <p:attrNameLst>
                                          <p:attrName>ppt_w</p:attrName>
                                        </p:attrNameLst>
                                      </p:cBhvr>
                                      <p:tavLst>
                                        <p:tav tm="0">
                                          <p:val>
                                            <p:fltVal val="0"/>
                                          </p:val>
                                        </p:tav>
                                        <p:tav tm="100000">
                                          <p:val>
                                            <p:strVal val="#ppt_w"/>
                                          </p:val>
                                        </p:tav>
                                      </p:tavLst>
                                    </p:anim>
                                    <p:anim calcmode="lin" valueType="num">
                                      <p:cBhvr>
                                        <p:cTn id="10" dur="500" fill="hold"/>
                                        <p:tgtEl>
                                          <p:spTgt spid="164873"/>
                                        </p:tgtEl>
                                        <p:attrNameLst>
                                          <p:attrName>ppt_h</p:attrName>
                                        </p:attrNameLst>
                                      </p:cBhvr>
                                      <p:tavLst>
                                        <p:tav tm="0">
                                          <p:val>
                                            <p:strVal val="#ppt_h"/>
                                          </p:val>
                                        </p:tav>
                                        <p:tav tm="100000">
                                          <p:val>
                                            <p:strVal val="#ppt_h"/>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4874"/>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7" presetClass="entr" presetSubtype="8" fill="hold" grpId="0" nodeType="clickEffect">
                                  <p:stCondLst>
                                    <p:cond delay="0"/>
                                  </p:stCondLst>
                                  <p:childTnLst>
                                    <p:set>
                                      <p:cBhvr>
                                        <p:cTn id="18" dur="1" fill="hold">
                                          <p:stCondLst>
                                            <p:cond delay="0"/>
                                          </p:stCondLst>
                                        </p:cTn>
                                        <p:tgtEl>
                                          <p:spTgt spid="164875"/>
                                        </p:tgtEl>
                                        <p:attrNameLst>
                                          <p:attrName>style.visibility</p:attrName>
                                        </p:attrNameLst>
                                      </p:cBhvr>
                                      <p:to>
                                        <p:strVal val="visible"/>
                                      </p:to>
                                    </p:set>
                                    <p:anim calcmode="lin" valueType="num">
                                      <p:cBhvr>
                                        <p:cTn id="19" dur="500" fill="hold"/>
                                        <p:tgtEl>
                                          <p:spTgt spid="164875"/>
                                        </p:tgtEl>
                                        <p:attrNameLst>
                                          <p:attrName>ppt_x</p:attrName>
                                        </p:attrNameLst>
                                      </p:cBhvr>
                                      <p:tavLst>
                                        <p:tav tm="0">
                                          <p:val>
                                            <p:strVal val="#ppt_x-#ppt_w/2"/>
                                          </p:val>
                                        </p:tav>
                                        <p:tav tm="100000">
                                          <p:val>
                                            <p:strVal val="#ppt_x"/>
                                          </p:val>
                                        </p:tav>
                                      </p:tavLst>
                                    </p:anim>
                                    <p:anim calcmode="lin" valueType="num">
                                      <p:cBhvr>
                                        <p:cTn id="20" dur="500" fill="hold"/>
                                        <p:tgtEl>
                                          <p:spTgt spid="164875"/>
                                        </p:tgtEl>
                                        <p:attrNameLst>
                                          <p:attrName>ppt_y</p:attrName>
                                        </p:attrNameLst>
                                      </p:cBhvr>
                                      <p:tavLst>
                                        <p:tav tm="0">
                                          <p:val>
                                            <p:strVal val="#ppt_y"/>
                                          </p:val>
                                        </p:tav>
                                        <p:tav tm="100000">
                                          <p:val>
                                            <p:strVal val="#ppt_y"/>
                                          </p:val>
                                        </p:tav>
                                      </p:tavLst>
                                    </p:anim>
                                    <p:anim calcmode="lin" valueType="num">
                                      <p:cBhvr>
                                        <p:cTn id="21" dur="500" fill="hold"/>
                                        <p:tgtEl>
                                          <p:spTgt spid="164875"/>
                                        </p:tgtEl>
                                        <p:attrNameLst>
                                          <p:attrName>ppt_w</p:attrName>
                                        </p:attrNameLst>
                                      </p:cBhvr>
                                      <p:tavLst>
                                        <p:tav tm="0">
                                          <p:val>
                                            <p:fltVal val="0"/>
                                          </p:val>
                                        </p:tav>
                                        <p:tav tm="100000">
                                          <p:val>
                                            <p:strVal val="#ppt_w"/>
                                          </p:val>
                                        </p:tav>
                                      </p:tavLst>
                                    </p:anim>
                                    <p:anim calcmode="lin" valueType="num">
                                      <p:cBhvr>
                                        <p:cTn id="22" dur="500" fill="hold"/>
                                        <p:tgtEl>
                                          <p:spTgt spid="164875"/>
                                        </p:tgtEl>
                                        <p:attrNameLst>
                                          <p:attrName>ppt_h</p:attrName>
                                        </p:attrNameLst>
                                      </p:cBhvr>
                                      <p:tavLst>
                                        <p:tav tm="0">
                                          <p:val>
                                            <p:strVal val="#ppt_h"/>
                                          </p:val>
                                        </p:tav>
                                        <p:tav tm="100000">
                                          <p:val>
                                            <p:strVal val="#ppt_h"/>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17" presetClass="entr" presetSubtype="2" fill="hold" grpId="0" nodeType="clickEffect">
                                  <p:stCondLst>
                                    <p:cond delay="0"/>
                                  </p:stCondLst>
                                  <p:childTnLst>
                                    <p:set>
                                      <p:cBhvr>
                                        <p:cTn id="26" dur="1" fill="hold">
                                          <p:stCondLst>
                                            <p:cond delay="0"/>
                                          </p:stCondLst>
                                        </p:cTn>
                                        <p:tgtEl>
                                          <p:spTgt spid="164876"/>
                                        </p:tgtEl>
                                        <p:attrNameLst>
                                          <p:attrName>style.visibility</p:attrName>
                                        </p:attrNameLst>
                                      </p:cBhvr>
                                      <p:to>
                                        <p:strVal val="visible"/>
                                      </p:to>
                                    </p:set>
                                    <p:anim calcmode="lin" valueType="num">
                                      <p:cBhvr>
                                        <p:cTn id="27" dur="500" fill="hold"/>
                                        <p:tgtEl>
                                          <p:spTgt spid="164876"/>
                                        </p:tgtEl>
                                        <p:attrNameLst>
                                          <p:attrName>ppt_x</p:attrName>
                                        </p:attrNameLst>
                                      </p:cBhvr>
                                      <p:tavLst>
                                        <p:tav tm="0">
                                          <p:val>
                                            <p:strVal val="#ppt_x+#ppt_w/2"/>
                                          </p:val>
                                        </p:tav>
                                        <p:tav tm="100000">
                                          <p:val>
                                            <p:strVal val="#ppt_x"/>
                                          </p:val>
                                        </p:tav>
                                      </p:tavLst>
                                    </p:anim>
                                    <p:anim calcmode="lin" valueType="num">
                                      <p:cBhvr>
                                        <p:cTn id="28" dur="500" fill="hold"/>
                                        <p:tgtEl>
                                          <p:spTgt spid="164876"/>
                                        </p:tgtEl>
                                        <p:attrNameLst>
                                          <p:attrName>ppt_y</p:attrName>
                                        </p:attrNameLst>
                                      </p:cBhvr>
                                      <p:tavLst>
                                        <p:tav tm="0">
                                          <p:val>
                                            <p:strVal val="#ppt_y"/>
                                          </p:val>
                                        </p:tav>
                                        <p:tav tm="100000">
                                          <p:val>
                                            <p:strVal val="#ppt_y"/>
                                          </p:val>
                                        </p:tav>
                                      </p:tavLst>
                                    </p:anim>
                                    <p:anim calcmode="lin" valueType="num">
                                      <p:cBhvr>
                                        <p:cTn id="29" dur="500" fill="hold"/>
                                        <p:tgtEl>
                                          <p:spTgt spid="164876"/>
                                        </p:tgtEl>
                                        <p:attrNameLst>
                                          <p:attrName>ppt_w</p:attrName>
                                        </p:attrNameLst>
                                      </p:cBhvr>
                                      <p:tavLst>
                                        <p:tav tm="0">
                                          <p:val>
                                            <p:fltVal val="0"/>
                                          </p:val>
                                        </p:tav>
                                        <p:tav tm="100000">
                                          <p:val>
                                            <p:strVal val="#ppt_w"/>
                                          </p:val>
                                        </p:tav>
                                      </p:tavLst>
                                    </p:anim>
                                    <p:anim calcmode="lin" valueType="num">
                                      <p:cBhvr>
                                        <p:cTn id="30" dur="500" fill="hold"/>
                                        <p:tgtEl>
                                          <p:spTgt spid="164876"/>
                                        </p:tgtEl>
                                        <p:attrNameLst>
                                          <p:attrName>ppt_h</p:attrName>
                                        </p:attrNameLst>
                                      </p:cBhvr>
                                      <p:tavLst>
                                        <p:tav tm="0">
                                          <p:val>
                                            <p:strVal val="#ppt_h"/>
                                          </p:val>
                                        </p:tav>
                                        <p:tav tm="100000">
                                          <p:val>
                                            <p:strVal val="#ppt_h"/>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4877"/>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4878"/>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7" presetClass="entr" presetSubtype="8" fill="hold" grpId="0" nodeType="clickEffect">
                                  <p:stCondLst>
                                    <p:cond delay="0"/>
                                  </p:stCondLst>
                                  <p:childTnLst>
                                    <p:set>
                                      <p:cBhvr>
                                        <p:cTn id="42" dur="1" fill="hold">
                                          <p:stCondLst>
                                            <p:cond delay="0"/>
                                          </p:stCondLst>
                                        </p:cTn>
                                        <p:tgtEl>
                                          <p:spTgt spid="164879"/>
                                        </p:tgtEl>
                                        <p:attrNameLst>
                                          <p:attrName>style.visibility</p:attrName>
                                        </p:attrNameLst>
                                      </p:cBhvr>
                                      <p:to>
                                        <p:strVal val="visible"/>
                                      </p:to>
                                    </p:set>
                                    <p:anim calcmode="lin" valueType="num">
                                      <p:cBhvr>
                                        <p:cTn id="43" dur="500" fill="hold"/>
                                        <p:tgtEl>
                                          <p:spTgt spid="164879"/>
                                        </p:tgtEl>
                                        <p:attrNameLst>
                                          <p:attrName>ppt_x</p:attrName>
                                        </p:attrNameLst>
                                      </p:cBhvr>
                                      <p:tavLst>
                                        <p:tav tm="0">
                                          <p:val>
                                            <p:strVal val="#ppt_x-#ppt_w/2"/>
                                          </p:val>
                                        </p:tav>
                                        <p:tav tm="100000">
                                          <p:val>
                                            <p:strVal val="#ppt_x"/>
                                          </p:val>
                                        </p:tav>
                                      </p:tavLst>
                                    </p:anim>
                                    <p:anim calcmode="lin" valueType="num">
                                      <p:cBhvr>
                                        <p:cTn id="44" dur="500" fill="hold"/>
                                        <p:tgtEl>
                                          <p:spTgt spid="164879"/>
                                        </p:tgtEl>
                                        <p:attrNameLst>
                                          <p:attrName>ppt_y</p:attrName>
                                        </p:attrNameLst>
                                      </p:cBhvr>
                                      <p:tavLst>
                                        <p:tav tm="0">
                                          <p:val>
                                            <p:strVal val="#ppt_y"/>
                                          </p:val>
                                        </p:tav>
                                        <p:tav tm="100000">
                                          <p:val>
                                            <p:strVal val="#ppt_y"/>
                                          </p:val>
                                        </p:tav>
                                      </p:tavLst>
                                    </p:anim>
                                    <p:anim calcmode="lin" valueType="num">
                                      <p:cBhvr>
                                        <p:cTn id="45" dur="500" fill="hold"/>
                                        <p:tgtEl>
                                          <p:spTgt spid="164879"/>
                                        </p:tgtEl>
                                        <p:attrNameLst>
                                          <p:attrName>ppt_w</p:attrName>
                                        </p:attrNameLst>
                                      </p:cBhvr>
                                      <p:tavLst>
                                        <p:tav tm="0">
                                          <p:val>
                                            <p:fltVal val="0"/>
                                          </p:val>
                                        </p:tav>
                                        <p:tav tm="100000">
                                          <p:val>
                                            <p:strVal val="#ppt_w"/>
                                          </p:val>
                                        </p:tav>
                                      </p:tavLst>
                                    </p:anim>
                                    <p:anim calcmode="lin" valueType="num">
                                      <p:cBhvr>
                                        <p:cTn id="46" dur="500" fill="hold"/>
                                        <p:tgtEl>
                                          <p:spTgt spid="164879"/>
                                        </p:tgtEl>
                                        <p:attrNameLst>
                                          <p:attrName>ppt_h</p:attrName>
                                        </p:attrNameLst>
                                      </p:cBhvr>
                                      <p:tavLst>
                                        <p:tav tm="0">
                                          <p:val>
                                            <p:strVal val="#ppt_h"/>
                                          </p:val>
                                        </p:tav>
                                        <p:tav tm="100000">
                                          <p:val>
                                            <p:strVal val="#ppt_h"/>
                                          </p:val>
                                        </p:tav>
                                      </p:tavLst>
                                    </p:anim>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64880"/>
                                        </p:tgtEl>
                                        <p:attrNameLst>
                                          <p:attrName>style.visibility</p:attrName>
                                        </p:attrNameLst>
                                      </p:cBhvr>
                                      <p:to>
                                        <p:strVal val="visible"/>
                                      </p:to>
                                    </p:set>
                                  </p:childTnLst>
                                </p:cTn>
                              </p:par>
                            </p:childTnLst>
                          </p:cTn>
                        </p:par>
                      </p:childTnLst>
                    </p:cTn>
                  </p:par>
                  <p:par>
                    <p:cTn id="51" fill="hold" nodeType="clickPar">
                      <p:stCondLst>
                        <p:cond delay="indefinite"/>
                      </p:stCondLst>
                      <p:childTnLst>
                        <p:par>
                          <p:cTn id="52" fill="hold" nodeType="withGroup">
                            <p:stCondLst>
                              <p:cond delay="0"/>
                            </p:stCondLst>
                            <p:childTnLst>
                              <p:par>
                                <p:cTn id="53" presetID="17" presetClass="entr" presetSubtype="2" fill="hold" grpId="0" nodeType="clickEffect">
                                  <p:stCondLst>
                                    <p:cond delay="0"/>
                                  </p:stCondLst>
                                  <p:childTnLst>
                                    <p:set>
                                      <p:cBhvr>
                                        <p:cTn id="54" dur="1" fill="hold">
                                          <p:stCondLst>
                                            <p:cond delay="0"/>
                                          </p:stCondLst>
                                        </p:cTn>
                                        <p:tgtEl>
                                          <p:spTgt spid="164881"/>
                                        </p:tgtEl>
                                        <p:attrNameLst>
                                          <p:attrName>style.visibility</p:attrName>
                                        </p:attrNameLst>
                                      </p:cBhvr>
                                      <p:to>
                                        <p:strVal val="visible"/>
                                      </p:to>
                                    </p:set>
                                    <p:anim calcmode="lin" valueType="num">
                                      <p:cBhvr>
                                        <p:cTn id="55" dur="500" fill="hold"/>
                                        <p:tgtEl>
                                          <p:spTgt spid="164881"/>
                                        </p:tgtEl>
                                        <p:attrNameLst>
                                          <p:attrName>ppt_x</p:attrName>
                                        </p:attrNameLst>
                                      </p:cBhvr>
                                      <p:tavLst>
                                        <p:tav tm="0">
                                          <p:val>
                                            <p:strVal val="#ppt_x+#ppt_w/2"/>
                                          </p:val>
                                        </p:tav>
                                        <p:tav tm="100000">
                                          <p:val>
                                            <p:strVal val="#ppt_x"/>
                                          </p:val>
                                        </p:tav>
                                      </p:tavLst>
                                    </p:anim>
                                    <p:anim calcmode="lin" valueType="num">
                                      <p:cBhvr>
                                        <p:cTn id="56" dur="500" fill="hold"/>
                                        <p:tgtEl>
                                          <p:spTgt spid="164881"/>
                                        </p:tgtEl>
                                        <p:attrNameLst>
                                          <p:attrName>ppt_y</p:attrName>
                                        </p:attrNameLst>
                                      </p:cBhvr>
                                      <p:tavLst>
                                        <p:tav tm="0">
                                          <p:val>
                                            <p:strVal val="#ppt_y"/>
                                          </p:val>
                                        </p:tav>
                                        <p:tav tm="100000">
                                          <p:val>
                                            <p:strVal val="#ppt_y"/>
                                          </p:val>
                                        </p:tav>
                                      </p:tavLst>
                                    </p:anim>
                                    <p:anim calcmode="lin" valueType="num">
                                      <p:cBhvr>
                                        <p:cTn id="57" dur="500" fill="hold"/>
                                        <p:tgtEl>
                                          <p:spTgt spid="164881"/>
                                        </p:tgtEl>
                                        <p:attrNameLst>
                                          <p:attrName>ppt_w</p:attrName>
                                        </p:attrNameLst>
                                      </p:cBhvr>
                                      <p:tavLst>
                                        <p:tav tm="0">
                                          <p:val>
                                            <p:fltVal val="0"/>
                                          </p:val>
                                        </p:tav>
                                        <p:tav tm="100000">
                                          <p:val>
                                            <p:strVal val="#ppt_w"/>
                                          </p:val>
                                        </p:tav>
                                      </p:tavLst>
                                    </p:anim>
                                    <p:anim calcmode="lin" valueType="num">
                                      <p:cBhvr>
                                        <p:cTn id="58" dur="500" fill="hold"/>
                                        <p:tgtEl>
                                          <p:spTgt spid="164881"/>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73" grpId="0"/>
      <p:bldP spid="164874" grpId="0"/>
      <p:bldP spid="164875" grpId="0"/>
      <p:bldP spid="164876" grpId="0"/>
      <p:bldP spid="164877" grpId="0"/>
      <p:bldP spid="164878" grpId="0"/>
      <p:bldP spid="164879" grpId="0"/>
      <p:bldP spid="164880" grpId="0"/>
      <p:bldP spid="164881"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 Box 2"/>
          <p:cNvSpPr txBox="1">
            <a:spLocks noChangeArrowheads="1"/>
          </p:cNvSpPr>
          <p:nvPr/>
        </p:nvSpPr>
        <p:spPr bwMode="auto">
          <a:xfrm>
            <a:off x="2514600" y="533401"/>
            <a:ext cx="71628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2400" b="1">
                <a:solidFill>
                  <a:srgbClr val="FFFFFF"/>
                </a:solidFill>
                <a:latin typeface="Tahoma" panose="020B0604030504040204" pitchFamily="34" charset="0"/>
              </a:rPr>
              <a:t>HOW DO WE EXPERIENCE REAL SATISFACTION IN LIFE?</a:t>
            </a:r>
          </a:p>
        </p:txBody>
      </p:sp>
      <p:sp>
        <p:nvSpPr>
          <p:cNvPr id="29699" name="Text Box 3"/>
          <p:cNvSpPr txBox="1">
            <a:spLocks noChangeArrowheads="1"/>
          </p:cNvSpPr>
          <p:nvPr/>
        </p:nvSpPr>
        <p:spPr bwMode="auto">
          <a:xfrm>
            <a:off x="2438400" y="1600200"/>
            <a:ext cx="7543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en-US" altLang="en-US" sz="2400" b="1" i="1">
                <a:solidFill>
                  <a:srgbClr val="FFCC66"/>
                </a:solidFill>
                <a:latin typeface="Tahoma" panose="020B0604030504040204" pitchFamily="34" charset="0"/>
              </a:rPr>
              <a:t>3.  </a:t>
            </a:r>
            <a:r>
              <a:rPr lang="en-US" altLang="en-US" sz="2400" b="1" i="1" u="sng">
                <a:solidFill>
                  <a:srgbClr val="FFCC66"/>
                </a:solidFill>
                <a:latin typeface="Tahoma" panose="020B0604030504040204" pitchFamily="34" charset="0"/>
              </a:rPr>
              <a:t>LOOK TO CHRIST FOR SATISFACTION</a:t>
            </a:r>
            <a:endParaRPr lang="en-US" altLang="en-US" sz="2400" b="1" i="1">
              <a:solidFill>
                <a:srgbClr val="FFCC66"/>
              </a:solidFill>
              <a:latin typeface="Tahoma" panose="020B0604030504040204" pitchFamily="34" charset="0"/>
            </a:endParaRPr>
          </a:p>
        </p:txBody>
      </p:sp>
      <p:sp>
        <p:nvSpPr>
          <p:cNvPr id="29700" name="Text Box 4"/>
          <p:cNvSpPr txBox="1">
            <a:spLocks noChangeArrowheads="1"/>
          </p:cNvSpPr>
          <p:nvPr/>
        </p:nvSpPr>
        <p:spPr bwMode="auto">
          <a:xfrm>
            <a:off x="2667000" y="2209800"/>
            <a:ext cx="7162800" cy="24929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2400" b="1">
                <a:solidFill>
                  <a:srgbClr val="33CCFF"/>
                </a:solidFill>
                <a:latin typeface="Tahoma" panose="020B0604030504040204" pitchFamily="34" charset="0"/>
              </a:rPr>
              <a:t>We can live on bread &amp; water</a:t>
            </a:r>
          </a:p>
          <a:p>
            <a:pPr algn="ctr" fontAlgn="base">
              <a:spcBef>
                <a:spcPct val="50000"/>
              </a:spcBef>
              <a:spcAft>
                <a:spcPct val="0"/>
              </a:spcAft>
            </a:pPr>
            <a:r>
              <a:rPr lang="en-US" altLang="en-US" sz="2400" b="1">
                <a:solidFill>
                  <a:srgbClr val="33CCFF"/>
                </a:solidFill>
                <a:latin typeface="Tahoma" panose="020B0604030504040204" pitchFamily="34" charset="0"/>
              </a:rPr>
              <a:t>Water is more essential than food</a:t>
            </a:r>
          </a:p>
          <a:p>
            <a:pPr algn="ctr" fontAlgn="base">
              <a:spcBef>
                <a:spcPct val="50000"/>
              </a:spcBef>
              <a:spcAft>
                <a:spcPct val="0"/>
              </a:spcAft>
            </a:pPr>
            <a:r>
              <a:rPr lang="en-US" altLang="en-US" sz="2400" b="1">
                <a:solidFill>
                  <a:srgbClr val="33CCFF"/>
                </a:solidFill>
                <a:latin typeface="Tahoma" panose="020B0604030504040204" pitchFamily="34" charset="0"/>
              </a:rPr>
              <a:t>Jesus is saying, “I am the necessary essentials for life”</a:t>
            </a:r>
          </a:p>
          <a:p>
            <a:pPr algn="ctr" fontAlgn="base">
              <a:spcBef>
                <a:spcPct val="50000"/>
              </a:spcBef>
              <a:spcAft>
                <a:spcPct val="0"/>
              </a:spcAft>
            </a:pPr>
            <a:r>
              <a:rPr lang="en-US" altLang="en-US" sz="2400" b="1">
                <a:solidFill>
                  <a:srgbClr val="33CCFF"/>
                </a:solidFill>
                <a:latin typeface="Tahoma" panose="020B0604030504040204" pitchFamily="34" charset="0"/>
              </a:rPr>
              <a:t>“I am your food and water”</a:t>
            </a:r>
          </a:p>
        </p:txBody>
      </p:sp>
      <p:sp>
        <p:nvSpPr>
          <p:cNvPr id="29701" name="AutoShape 5" descr="9k="/>
          <p:cNvSpPr>
            <a:spLocks noChangeAspect="1" noChangeArrowheads="1"/>
          </p:cNvSpPr>
          <p:nvPr/>
        </p:nvSpPr>
        <p:spPr bwMode="auto">
          <a:xfrm>
            <a:off x="5524500" y="2857500"/>
            <a:ext cx="1143000" cy="1143000"/>
          </a:xfrm>
          <a:prstGeom prst="rect">
            <a:avLst/>
          </a:prstGeom>
          <a:noFill/>
          <a:extLst>
            <a:ext uri="{909E8E84-426E-40DD-AFC4-6F175D3DCCD1}">
              <a14:hiddenFill xmlns:a14="http://schemas.microsoft.com/office/drawing/2010/main">
                <a:solidFill>
                  <a:srgbClr val="FFFFFF"/>
                </a:solidFill>
              </a14:hiddenFill>
            </a:ext>
          </a:extLst>
        </p:spPr>
        <p:txBody>
          <a:bodyPr/>
          <a:lstStyle/>
          <a:p>
            <a:pPr algn="ctr" fontAlgn="base">
              <a:spcBef>
                <a:spcPct val="0"/>
              </a:spcBef>
              <a:spcAft>
                <a:spcPct val="0"/>
              </a:spcAft>
            </a:pPr>
            <a:endParaRPr lang="en-US" sz="2400" b="1">
              <a:solidFill>
                <a:srgbClr val="FFFFFF"/>
              </a:solidFill>
              <a:latin typeface="Tahoma" panose="020B0604030504040204" pitchFamily="34" charset="0"/>
            </a:endParaRPr>
          </a:p>
        </p:txBody>
      </p:sp>
      <p:sp>
        <p:nvSpPr>
          <p:cNvPr id="29702" name="AutoShape 6" descr="9k="/>
          <p:cNvSpPr>
            <a:spLocks noChangeAspect="1" noChangeArrowheads="1"/>
          </p:cNvSpPr>
          <p:nvPr/>
        </p:nvSpPr>
        <p:spPr bwMode="auto">
          <a:xfrm>
            <a:off x="5524500" y="2857500"/>
            <a:ext cx="1143000" cy="1143000"/>
          </a:xfrm>
          <a:prstGeom prst="rect">
            <a:avLst/>
          </a:prstGeom>
          <a:noFill/>
          <a:extLst>
            <a:ext uri="{909E8E84-426E-40DD-AFC4-6F175D3DCCD1}">
              <a14:hiddenFill xmlns:a14="http://schemas.microsoft.com/office/drawing/2010/main">
                <a:solidFill>
                  <a:srgbClr val="FFFFFF"/>
                </a:solidFill>
              </a14:hiddenFill>
            </a:ext>
          </a:extLst>
        </p:spPr>
        <p:txBody>
          <a:bodyPr/>
          <a:lstStyle/>
          <a:p>
            <a:pPr algn="ctr" fontAlgn="base">
              <a:spcBef>
                <a:spcPct val="0"/>
              </a:spcBef>
              <a:spcAft>
                <a:spcPct val="0"/>
              </a:spcAft>
            </a:pPr>
            <a:endParaRPr lang="en-US" sz="2400" b="1">
              <a:solidFill>
                <a:srgbClr val="FFFFFF"/>
              </a:solidFill>
              <a:latin typeface="Tahoma" panose="020B0604030504040204" pitchFamily="34" charset="0"/>
            </a:endParaRPr>
          </a:p>
        </p:txBody>
      </p:sp>
      <p:sp>
        <p:nvSpPr>
          <p:cNvPr id="29703" name="AutoShape 7" descr="9k="/>
          <p:cNvSpPr>
            <a:spLocks noChangeAspect="1" noChangeArrowheads="1"/>
          </p:cNvSpPr>
          <p:nvPr/>
        </p:nvSpPr>
        <p:spPr bwMode="auto">
          <a:xfrm>
            <a:off x="5572125" y="2905125"/>
            <a:ext cx="1047750" cy="1047750"/>
          </a:xfrm>
          <a:prstGeom prst="rect">
            <a:avLst/>
          </a:prstGeom>
          <a:noFill/>
          <a:extLst>
            <a:ext uri="{909E8E84-426E-40DD-AFC4-6F175D3DCCD1}">
              <a14:hiddenFill xmlns:a14="http://schemas.microsoft.com/office/drawing/2010/main">
                <a:solidFill>
                  <a:srgbClr val="FFFFFF"/>
                </a:solidFill>
              </a14:hiddenFill>
            </a:ext>
          </a:extLst>
        </p:spPr>
        <p:txBody>
          <a:bodyPr/>
          <a:lstStyle/>
          <a:p>
            <a:pPr algn="ctr" fontAlgn="base">
              <a:spcBef>
                <a:spcPct val="0"/>
              </a:spcBef>
              <a:spcAft>
                <a:spcPct val="0"/>
              </a:spcAft>
            </a:pPr>
            <a:endParaRPr lang="en-US" sz="2400" b="1">
              <a:solidFill>
                <a:srgbClr val="FFFFFF"/>
              </a:solidFill>
              <a:latin typeface="Tahoma" panose="020B0604030504040204" pitchFamily="34" charset="0"/>
            </a:endParaRPr>
          </a:p>
        </p:txBody>
      </p:sp>
      <p:sp>
        <p:nvSpPr>
          <p:cNvPr id="29704" name="AutoShape 8" descr="9k="/>
          <p:cNvSpPr>
            <a:spLocks noChangeAspect="1" noChangeArrowheads="1"/>
          </p:cNvSpPr>
          <p:nvPr/>
        </p:nvSpPr>
        <p:spPr bwMode="auto">
          <a:xfrm>
            <a:off x="5400675" y="3081339"/>
            <a:ext cx="1390650" cy="695325"/>
          </a:xfrm>
          <a:prstGeom prst="rect">
            <a:avLst/>
          </a:prstGeom>
          <a:noFill/>
          <a:extLst>
            <a:ext uri="{909E8E84-426E-40DD-AFC4-6F175D3DCCD1}">
              <a14:hiddenFill xmlns:a14="http://schemas.microsoft.com/office/drawing/2010/main">
                <a:solidFill>
                  <a:srgbClr val="FFFFFF"/>
                </a:solidFill>
              </a14:hiddenFill>
            </a:ext>
          </a:extLst>
        </p:spPr>
        <p:txBody>
          <a:bodyPr/>
          <a:lstStyle/>
          <a:p>
            <a:pPr algn="ctr" fontAlgn="base">
              <a:spcBef>
                <a:spcPct val="0"/>
              </a:spcBef>
              <a:spcAft>
                <a:spcPct val="0"/>
              </a:spcAft>
            </a:pPr>
            <a:endParaRPr lang="en-US" sz="2400" b="1">
              <a:solidFill>
                <a:srgbClr val="FFFFFF"/>
              </a:solidFill>
              <a:latin typeface="Tahoma" panose="020B0604030504040204" pitchFamily="34" charset="0"/>
            </a:endParaRPr>
          </a:p>
        </p:txBody>
      </p:sp>
    </p:spTree>
    <p:extLst>
      <p:ext uri="{BB962C8B-B14F-4D97-AF65-F5344CB8AC3E}">
        <p14:creationId xmlns:p14="http://schemas.microsoft.com/office/powerpoint/2010/main" val="126444283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9700">
                                            <p:txEl>
                                              <p:pRg st="0" end="0"/>
                                            </p:txEl>
                                          </p:spTgt>
                                        </p:tgtEl>
                                        <p:attrNameLst>
                                          <p:attrName>style.visibility</p:attrName>
                                        </p:attrNameLst>
                                      </p:cBhvr>
                                      <p:to>
                                        <p:strVal val="visible"/>
                                      </p:to>
                                    </p:set>
                                    <p:animEffect transition="in" filter="dissolve">
                                      <p:cBhvr>
                                        <p:cTn id="7" dur="500"/>
                                        <p:tgtEl>
                                          <p:spTgt spid="29700">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9700">
                                            <p:txEl>
                                              <p:pRg st="1" end="1"/>
                                            </p:txEl>
                                          </p:spTgt>
                                        </p:tgtEl>
                                        <p:attrNameLst>
                                          <p:attrName>style.visibility</p:attrName>
                                        </p:attrNameLst>
                                      </p:cBhvr>
                                      <p:to>
                                        <p:strVal val="visible"/>
                                      </p:to>
                                    </p:set>
                                    <p:animEffect transition="in" filter="dissolve">
                                      <p:cBhvr>
                                        <p:cTn id="12" dur="500"/>
                                        <p:tgtEl>
                                          <p:spTgt spid="29700">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9700">
                                            <p:txEl>
                                              <p:pRg st="2" end="2"/>
                                            </p:txEl>
                                          </p:spTgt>
                                        </p:tgtEl>
                                        <p:attrNameLst>
                                          <p:attrName>style.visibility</p:attrName>
                                        </p:attrNameLst>
                                      </p:cBhvr>
                                      <p:to>
                                        <p:strVal val="visible"/>
                                      </p:to>
                                    </p:set>
                                    <p:animEffect transition="in" filter="dissolve">
                                      <p:cBhvr>
                                        <p:cTn id="17" dur="500"/>
                                        <p:tgtEl>
                                          <p:spTgt spid="29700">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29700">
                                            <p:txEl>
                                              <p:pRg st="3" end="3"/>
                                            </p:txEl>
                                          </p:spTgt>
                                        </p:tgtEl>
                                        <p:attrNameLst>
                                          <p:attrName>style.visibility</p:attrName>
                                        </p:attrNameLst>
                                      </p:cBhvr>
                                      <p:to>
                                        <p:strVal val="visible"/>
                                      </p:to>
                                    </p:set>
                                    <p:animEffect transition="in" filter="dissolve">
                                      <p:cBhvr>
                                        <p:cTn id="22" dur="500"/>
                                        <p:tgtEl>
                                          <p:spTgt spid="29700">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00"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ext Box 2"/>
          <p:cNvSpPr txBox="1">
            <a:spLocks noChangeArrowheads="1"/>
          </p:cNvSpPr>
          <p:nvPr/>
        </p:nvSpPr>
        <p:spPr bwMode="auto">
          <a:xfrm>
            <a:off x="2514600" y="533401"/>
            <a:ext cx="71628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2400" b="1">
                <a:solidFill>
                  <a:srgbClr val="FFFFFF"/>
                </a:solidFill>
                <a:latin typeface="Tahoma" panose="020B0604030504040204" pitchFamily="34" charset="0"/>
              </a:rPr>
              <a:t>HOW DO WE EXPERIENCE REAL SATISFACTION IN LIFE?</a:t>
            </a:r>
          </a:p>
        </p:txBody>
      </p:sp>
      <p:sp>
        <p:nvSpPr>
          <p:cNvPr id="34819" name="Text Box 3"/>
          <p:cNvSpPr txBox="1">
            <a:spLocks noChangeArrowheads="1"/>
          </p:cNvSpPr>
          <p:nvPr/>
        </p:nvSpPr>
        <p:spPr bwMode="auto">
          <a:xfrm>
            <a:off x="2438400" y="1600200"/>
            <a:ext cx="7543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en-US" altLang="en-US" sz="2400" b="1" i="1">
                <a:solidFill>
                  <a:srgbClr val="FFCC66"/>
                </a:solidFill>
                <a:latin typeface="Tahoma" panose="020B0604030504040204" pitchFamily="34" charset="0"/>
              </a:rPr>
              <a:t>3.  </a:t>
            </a:r>
            <a:r>
              <a:rPr lang="en-US" altLang="en-US" sz="2400" b="1" i="1" u="sng">
                <a:solidFill>
                  <a:srgbClr val="FFCC66"/>
                </a:solidFill>
                <a:latin typeface="Tahoma" panose="020B0604030504040204" pitchFamily="34" charset="0"/>
              </a:rPr>
              <a:t>LOOK TO CHRIST FOR SATISFACTION</a:t>
            </a:r>
            <a:endParaRPr lang="en-US" altLang="en-US" sz="2400" b="1" i="1">
              <a:solidFill>
                <a:srgbClr val="FFCC66"/>
              </a:solidFill>
              <a:latin typeface="Tahoma" panose="020B0604030504040204" pitchFamily="34" charset="0"/>
            </a:endParaRPr>
          </a:p>
        </p:txBody>
      </p:sp>
      <p:sp>
        <p:nvSpPr>
          <p:cNvPr id="34820" name="Text Box 4"/>
          <p:cNvSpPr txBox="1">
            <a:spLocks noChangeArrowheads="1"/>
          </p:cNvSpPr>
          <p:nvPr/>
        </p:nvSpPr>
        <p:spPr bwMode="auto">
          <a:xfrm>
            <a:off x="2667000" y="2209801"/>
            <a:ext cx="7162800"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en-US" altLang="en-US" sz="2400" b="1">
                <a:solidFill>
                  <a:srgbClr val="33CCFF"/>
                </a:solidFill>
                <a:latin typeface="Tahoma" panose="020B0604030504040204" pitchFamily="34" charset="0"/>
              </a:rPr>
              <a:t>There are 3 stages in our life:</a:t>
            </a:r>
          </a:p>
          <a:p>
            <a:pPr fontAlgn="base">
              <a:spcBef>
                <a:spcPct val="50000"/>
              </a:spcBef>
              <a:spcAft>
                <a:spcPct val="0"/>
              </a:spcAft>
            </a:pPr>
            <a:endParaRPr lang="en-US" altLang="en-US" sz="2400" b="1" i="1">
              <a:solidFill>
                <a:srgbClr val="00FF00"/>
              </a:solidFill>
              <a:latin typeface="Tahoma" panose="020B0604030504040204" pitchFamily="34" charset="0"/>
            </a:endParaRPr>
          </a:p>
        </p:txBody>
      </p:sp>
      <p:sp>
        <p:nvSpPr>
          <p:cNvPr id="34821" name="AutoShape 5" descr="9k="/>
          <p:cNvSpPr>
            <a:spLocks noChangeAspect="1" noChangeArrowheads="1"/>
          </p:cNvSpPr>
          <p:nvPr/>
        </p:nvSpPr>
        <p:spPr bwMode="auto">
          <a:xfrm>
            <a:off x="5524500" y="2857500"/>
            <a:ext cx="1143000" cy="1143000"/>
          </a:xfrm>
          <a:prstGeom prst="rect">
            <a:avLst/>
          </a:prstGeom>
          <a:noFill/>
          <a:extLst>
            <a:ext uri="{909E8E84-426E-40DD-AFC4-6F175D3DCCD1}">
              <a14:hiddenFill xmlns:a14="http://schemas.microsoft.com/office/drawing/2010/main">
                <a:solidFill>
                  <a:srgbClr val="FFFFFF"/>
                </a:solidFill>
              </a14:hiddenFill>
            </a:ext>
          </a:extLst>
        </p:spPr>
        <p:txBody>
          <a:bodyPr/>
          <a:lstStyle/>
          <a:p>
            <a:pPr algn="ctr" fontAlgn="base">
              <a:spcBef>
                <a:spcPct val="0"/>
              </a:spcBef>
              <a:spcAft>
                <a:spcPct val="0"/>
              </a:spcAft>
            </a:pPr>
            <a:endParaRPr lang="en-US" sz="2400" b="1">
              <a:solidFill>
                <a:srgbClr val="FFFFFF"/>
              </a:solidFill>
              <a:latin typeface="Tahoma" panose="020B0604030504040204" pitchFamily="34" charset="0"/>
            </a:endParaRPr>
          </a:p>
        </p:txBody>
      </p:sp>
      <p:sp>
        <p:nvSpPr>
          <p:cNvPr id="34822" name="AutoShape 6" descr="9k="/>
          <p:cNvSpPr>
            <a:spLocks noChangeAspect="1" noChangeArrowheads="1"/>
          </p:cNvSpPr>
          <p:nvPr/>
        </p:nvSpPr>
        <p:spPr bwMode="auto">
          <a:xfrm>
            <a:off x="5524500" y="2857500"/>
            <a:ext cx="1143000" cy="1143000"/>
          </a:xfrm>
          <a:prstGeom prst="rect">
            <a:avLst/>
          </a:prstGeom>
          <a:noFill/>
          <a:extLst>
            <a:ext uri="{909E8E84-426E-40DD-AFC4-6F175D3DCCD1}">
              <a14:hiddenFill xmlns:a14="http://schemas.microsoft.com/office/drawing/2010/main">
                <a:solidFill>
                  <a:srgbClr val="FFFFFF"/>
                </a:solidFill>
              </a14:hiddenFill>
            </a:ext>
          </a:extLst>
        </p:spPr>
        <p:txBody>
          <a:bodyPr/>
          <a:lstStyle/>
          <a:p>
            <a:pPr algn="ctr" fontAlgn="base">
              <a:spcBef>
                <a:spcPct val="0"/>
              </a:spcBef>
              <a:spcAft>
                <a:spcPct val="0"/>
              </a:spcAft>
            </a:pPr>
            <a:endParaRPr lang="en-US" sz="2400" b="1">
              <a:solidFill>
                <a:srgbClr val="FFFFFF"/>
              </a:solidFill>
              <a:latin typeface="Tahoma" panose="020B0604030504040204" pitchFamily="34" charset="0"/>
            </a:endParaRPr>
          </a:p>
        </p:txBody>
      </p:sp>
      <p:sp>
        <p:nvSpPr>
          <p:cNvPr id="34823" name="AutoShape 7" descr="9k="/>
          <p:cNvSpPr>
            <a:spLocks noChangeAspect="1" noChangeArrowheads="1"/>
          </p:cNvSpPr>
          <p:nvPr/>
        </p:nvSpPr>
        <p:spPr bwMode="auto">
          <a:xfrm>
            <a:off x="5572125" y="2905125"/>
            <a:ext cx="1047750" cy="1047750"/>
          </a:xfrm>
          <a:prstGeom prst="rect">
            <a:avLst/>
          </a:prstGeom>
          <a:noFill/>
          <a:extLst>
            <a:ext uri="{909E8E84-426E-40DD-AFC4-6F175D3DCCD1}">
              <a14:hiddenFill xmlns:a14="http://schemas.microsoft.com/office/drawing/2010/main">
                <a:solidFill>
                  <a:srgbClr val="FFFFFF"/>
                </a:solidFill>
              </a14:hiddenFill>
            </a:ext>
          </a:extLst>
        </p:spPr>
        <p:txBody>
          <a:bodyPr/>
          <a:lstStyle/>
          <a:p>
            <a:pPr algn="ctr" fontAlgn="base">
              <a:spcBef>
                <a:spcPct val="0"/>
              </a:spcBef>
              <a:spcAft>
                <a:spcPct val="0"/>
              </a:spcAft>
            </a:pPr>
            <a:endParaRPr lang="en-US" sz="2400" b="1">
              <a:solidFill>
                <a:srgbClr val="FFFFFF"/>
              </a:solidFill>
              <a:latin typeface="Tahoma" panose="020B0604030504040204" pitchFamily="34" charset="0"/>
            </a:endParaRPr>
          </a:p>
        </p:txBody>
      </p:sp>
      <p:sp>
        <p:nvSpPr>
          <p:cNvPr id="34824" name="AutoShape 8" descr="9k="/>
          <p:cNvSpPr>
            <a:spLocks noChangeAspect="1" noChangeArrowheads="1"/>
          </p:cNvSpPr>
          <p:nvPr/>
        </p:nvSpPr>
        <p:spPr bwMode="auto">
          <a:xfrm>
            <a:off x="5400675" y="3081339"/>
            <a:ext cx="1390650" cy="695325"/>
          </a:xfrm>
          <a:prstGeom prst="rect">
            <a:avLst/>
          </a:prstGeom>
          <a:noFill/>
          <a:extLst>
            <a:ext uri="{909E8E84-426E-40DD-AFC4-6F175D3DCCD1}">
              <a14:hiddenFill xmlns:a14="http://schemas.microsoft.com/office/drawing/2010/main">
                <a:solidFill>
                  <a:srgbClr val="FFFFFF"/>
                </a:solidFill>
              </a14:hiddenFill>
            </a:ext>
          </a:extLst>
        </p:spPr>
        <p:txBody>
          <a:bodyPr/>
          <a:lstStyle/>
          <a:p>
            <a:pPr algn="ctr" fontAlgn="base">
              <a:spcBef>
                <a:spcPct val="0"/>
              </a:spcBef>
              <a:spcAft>
                <a:spcPct val="0"/>
              </a:spcAft>
            </a:pPr>
            <a:endParaRPr lang="en-US" sz="2400" b="1">
              <a:solidFill>
                <a:srgbClr val="FFFFFF"/>
              </a:solidFill>
              <a:latin typeface="Tahoma" panose="020B0604030504040204" pitchFamily="34" charset="0"/>
            </a:endParaRPr>
          </a:p>
        </p:txBody>
      </p:sp>
      <p:sp>
        <p:nvSpPr>
          <p:cNvPr id="34825" name="Text Box 9"/>
          <p:cNvSpPr txBox="1">
            <a:spLocks noChangeArrowheads="1"/>
          </p:cNvSpPr>
          <p:nvPr/>
        </p:nvSpPr>
        <p:spPr bwMode="auto">
          <a:xfrm>
            <a:off x="2743200" y="2819400"/>
            <a:ext cx="7086600"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lgn="l">
              <a:defRPr>
                <a:solidFill>
                  <a:schemeClr val="tx1"/>
                </a:solidFill>
                <a:latin typeface="Arial" panose="020B0604020202020204" pitchFamily="34" charset="0"/>
              </a:defRPr>
            </a:lvl1pPr>
            <a:lvl2pPr marL="800100" indent="-342900" algn="l">
              <a:defRPr>
                <a:solidFill>
                  <a:schemeClr val="tx1"/>
                </a:solidFill>
                <a:latin typeface="Arial" panose="020B0604020202020204" pitchFamily="34" charset="0"/>
              </a:defRPr>
            </a:lvl2pPr>
            <a:lvl3pPr marL="1257300" indent="-342900" algn="l">
              <a:defRPr>
                <a:solidFill>
                  <a:schemeClr val="tx1"/>
                </a:solidFill>
                <a:latin typeface="Arial" panose="020B0604020202020204" pitchFamily="34" charset="0"/>
              </a:defRPr>
            </a:lvl3pPr>
            <a:lvl4pPr marL="1714500" indent="-342900" algn="l">
              <a:defRPr>
                <a:solidFill>
                  <a:schemeClr val="tx1"/>
                </a:solidFill>
                <a:latin typeface="Arial" panose="020B0604020202020204" pitchFamily="34" charset="0"/>
              </a:defRPr>
            </a:lvl4pPr>
            <a:lvl5pPr marL="2171700" indent="-342900" algn="l">
              <a:defRPr>
                <a:solidFill>
                  <a:schemeClr val="tx1"/>
                </a:solidFill>
                <a:latin typeface="Arial" panose="020B0604020202020204" pitchFamily="34" charset="0"/>
              </a:defRPr>
            </a:lvl5pPr>
            <a:lvl6pPr marL="2628900" indent="-342900" fontAlgn="base">
              <a:spcBef>
                <a:spcPct val="0"/>
              </a:spcBef>
              <a:spcAft>
                <a:spcPct val="0"/>
              </a:spcAft>
              <a:defRPr>
                <a:solidFill>
                  <a:schemeClr val="tx1"/>
                </a:solidFill>
                <a:latin typeface="Arial" panose="020B0604020202020204" pitchFamily="34" charset="0"/>
              </a:defRPr>
            </a:lvl6pPr>
            <a:lvl7pPr marL="3086100" indent="-342900" fontAlgn="base">
              <a:spcBef>
                <a:spcPct val="0"/>
              </a:spcBef>
              <a:spcAft>
                <a:spcPct val="0"/>
              </a:spcAft>
              <a:defRPr>
                <a:solidFill>
                  <a:schemeClr val="tx1"/>
                </a:solidFill>
                <a:latin typeface="Arial" panose="020B0604020202020204" pitchFamily="34" charset="0"/>
              </a:defRPr>
            </a:lvl7pPr>
            <a:lvl8pPr marL="3543300" indent="-342900" fontAlgn="base">
              <a:spcBef>
                <a:spcPct val="0"/>
              </a:spcBef>
              <a:spcAft>
                <a:spcPct val="0"/>
              </a:spcAft>
              <a:defRPr>
                <a:solidFill>
                  <a:schemeClr val="tx1"/>
                </a:solidFill>
                <a:latin typeface="Arial" panose="020B0604020202020204" pitchFamily="34" charset="0"/>
              </a:defRPr>
            </a:lvl8pPr>
            <a:lvl9pPr marL="4000500" indent="-342900" fontAlgn="base">
              <a:spcBef>
                <a:spcPct val="0"/>
              </a:spcBef>
              <a:spcAft>
                <a:spcPct val="0"/>
              </a:spcAft>
              <a:defRPr>
                <a:solidFill>
                  <a:schemeClr val="tx1"/>
                </a:solidFill>
                <a:latin typeface="Arial" panose="020B0604020202020204" pitchFamily="34" charset="0"/>
              </a:defRPr>
            </a:lvl9pPr>
          </a:lstStyle>
          <a:p>
            <a:pPr fontAlgn="base">
              <a:spcBef>
                <a:spcPct val="50000"/>
              </a:spcBef>
              <a:spcAft>
                <a:spcPct val="0"/>
              </a:spcAft>
              <a:buFontTx/>
              <a:buAutoNum type="arabicPeriod"/>
            </a:pPr>
            <a:r>
              <a:rPr lang="en-US" altLang="en-US" sz="2400" b="1" i="1">
                <a:solidFill>
                  <a:srgbClr val="00FF00"/>
                </a:solidFill>
                <a:latin typeface="Tahoma" panose="020B0604030504040204" pitchFamily="34" charset="0"/>
              </a:rPr>
              <a:t>I want God in my life</a:t>
            </a:r>
          </a:p>
          <a:p>
            <a:pPr fontAlgn="base">
              <a:spcBef>
                <a:spcPct val="50000"/>
              </a:spcBef>
              <a:spcAft>
                <a:spcPct val="0"/>
              </a:spcAft>
              <a:buFontTx/>
              <a:buAutoNum type="arabicPeriod"/>
            </a:pPr>
            <a:r>
              <a:rPr lang="en-US" altLang="en-US" sz="2400" b="1" i="1">
                <a:solidFill>
                  <a:srgbClr val="00FF00"/>
                </a:solidFill>
                <a:latin typeface="Tahoma" panose="020B0604030504040204" pitchFamily="34" charset="0"/>
              </a:rPr>
              <a:t>I need God in my life</a:t>
            </a:r>
          </a:p>
          <a:p>
            <a:pPr fontAlgn="base">
              <a:spcBef>
                <a:spcPct val="50000"/>
              </a:spcBef>
              <a:spcAft>
                <a:spcPct val="0"/>
              </a:spcAft>
              <a:buFontTx/>
              <a:buAutoNum type="arabicPeriod"/>
            </a:pPr>
            <a:r>
              <a:rPr lang="en-US" altLang="en-US" sz="2400" b="1" i="1">
                <a:solidFill>
                  <a:srgbClr val="00FF00"/>
                </a:solidFill>
                <a:latin typeface="Tahoma" panose="020B0604030504040204" pitchFamily="34" charset="0"/>
              </a:rPr>
              <a:t>I have to have God in my life because I can’t make it without Him</a:t>
            </a:r>
          </a:p>
        </p:txBody>
      </p:sp>
    </p:spTree>
    <p:extLst>
      <p:ext uri="{BB962C8B-B14F-4D97-AF65-F5344CB8AC3E}">
        <p14:creationId xmlns:p14="http://schemas.microsoft.com/office/powerpoint/2010/main" val="262887128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4820">
                                            <p:txEl>
                                              <p:pRg st="0" end="0"/>
                                            </p:txEl>
                                          </p:spTgt>
                                        </p:tgtEl>
                                        <p:attrNameLst>
                                          <p:attrName>style.visibility</p:attrName>
                                        </p:attrNameLst>
                                      </p:cBhvr>
                                      <p:to>
                                        <p:strVal val="visible"/>
                                      </p:to>
                                    </p:set>
                                    <p:animEffect transition="in" filter="dissolve">
                                      <p:cBhvr>
                                        <p:cTn id="7" dur="500"/>
                                        <p:tgtEl>
                                          <p:spTgt spid="34820">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7" presetClass="entr" presetSubtype="8" fill="hold" grpId="0" nodeType="clickEffect">
                                  <p:stCondLst>
                                    <p:cond delay="0"/>
                                  </p:stCondLst>
                                  <p:childTnLst>
                                    <p:set>
                                      <p:cBhvr>
                                        <p:cTn id="11" dur="1" fill="hold">
                                          <p:stCondLst>
                                            <p:cond delay="0"/>
                                          </p:stCondLst>
                                        </p:cTn>
                                        <p:tgtEl>
                                          <p:spTgt spid="34825">
                                            <p:txEl>
                                              <p:pRg st="0" end="0"/>
                                            </p:txEl>
                                          </p:spTgt>
                                        </p:tgtEl>
                                        <p:attrNameLst>
                                          <p:attrName>style.visibility</p:attrName>
                                        </p:attrNameLst>
                                      </p:cBhvr>
                                      <p:to>
                                        <p:strVal val="visible"/>
                                      </p:to>
                                    </p:set>
                                    <p:anim calcmode="lin" valueType="num">
                                      <p:cBhvr>
                                        <p:cTn id="12" dur="500" fill="hold"/>
                                        <p:tgtEl>
                                          <p:spTgt spid="34825">
                                            <p:txEl>
                                              <p:pRg st="0" end="0"/>
                                            </p:txEl>
                                          </p:spTgt>
                                        </p:tgtEl>
                                        <p:attrNameLst>
                                          <p:attrName>ppt_x</p:attrName>
                                        </p:attrNameLst>
                                      </p:cBhvr>
                                      <p:tavLst>
                                        <p:tav tm="0">
                                          <p:val>
                                            <p:strVal val="#ppt_x-#ppt_w/2"/>
                                          </p:val>
                                        </p:tav>
                                        <p:tav tm="100000">
                                          <p:val>
                                            <p:strVal val="#ppt_x"/>
                                          </p:val>
                                        </p:tav>
                                      </p:tavLst>
                                    </p:anim>
                                    <p:anim calcmode="lin" valueType="num">
                                      <p:cBhvr>
                                        <p:cTn id="13" dur="500" fill="hold"/>
                                        <p:tgtEl>
                                          <p:spTgt spid="34825">
                                            <p:txEl>
                                              <p:pRg st="0" end="0"/>
                                            </p:txEl>
                                          </p:spTgt>
                                        </p:tgtEl>
                                        <p:attrNameLst>
                                          <p:attrName>ppt_y</p:attrName>
                                        </p:attrNameLst>
                                      </p:cBhvr>
                                      <p:tavLst>
                                        <p:tav tm="0">
                                          <p:val>
                                            <p:strVal val="#ppt_y"/>
                                          </p:val>
                                        </p:tav>
                                        <p:tav tm="100000">
                                          <p:val>
                                            <p:strVal val="#ppt_y"/>
                                          </p:val>
                                        </p:tav>
                                      </p:tavLst>
                                    </p:anim>
                                    <p:anim calcmode="lin" valueType="num">
                                      <p:cBhvr>
                                        <p:cTn id="14" dur="500" fill="hold"/>
                                        <p:tgtEl>
                                          <p:spTgt spid="34825">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4825">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6" fill="hold" nodeType="clickPar">
                      <p:stCondLst>
                        <p:cond delay="indefinite"/>
                      </p:stCondLst>
                      <p:childTnLst>
                        <p:par>
                          <p:cTn id="17" fill="hold" nodeType="withGroup">
                            <p:stCondLst>
                              <p:cond delay="0"/>
                            </p:stCondLst>
                            <p:childTnLst>
                              <p:par>
                                <p:cTn id="18" presetID="17" presetClass="entr" presetSubtype="8" fill="hold" grpId="0" nodeType="clickEffect">
                                  <p:stCondLst>
                                    <p:cond delay="0"/>
                                  </p:stCondLst>
                                  <p:childTnLst>
                                    <p:set>
                                      <p:cBhvr>
                                        <p:cTn id="19" dur="1" fill="hold">
                                          <p:stCondLst>
                                            <p:cond delay="0"/>
                                          </p:stCondLst>
                                        </p:cTn>
                                        <p:tgtEl>
                                          <p:spTgt spid="34825">
                                            <p:txEl>
                                              <p:pRg st="1" end="1"/>
                                            </p:txEl>
                                          </p:spTgt>
                                        </p:tgtEl>
                                        <p:attrNameLst>
                                          <p:attrName>style.visibility</p:attrName>
                                        </p:attrNameLst>
                                      </p:cBhvr>
                                      <p:to>
                                        <p:strVal val="visible"/>
                                      </p:to>
                                    </p:set>
                                    <p:anim calcmode="lin" valueType="num">
                                      <p:cBhvr>
                                        <p:cTn id="20" dur="500" fill="hold"/>
                                        <p:tgtEl>
                                          <p:spTgt spid="34825">
                                            <p:txEl>
                                              <p:pRg st="1" end="1"/>
                                            </p:txEl>
                                          </p:spTgt>
                                        </p:tgtEl>
                                        <p:attrNameLst>
                                          <p:attrName>ppt_x</p:attrName>
                                        </p:attrNameLst>
                                      </p:cBhvr>
                                      <p:tavLst>
                                        <p:tav tm="0">
                                          <p:val>
                                            <p:strVal val="#ppt_x-#ppt_w/2"/>
                                          </p:val>
                                        </p:tav>
                                        <p:tav tm="100000">
                                          <p:val>
                                            <p:strVal val="#ppt_x"/>
                                          </p:val>
                                        </p:tav>
                                      </p:tavLst>
                                    </p:anim>
                                    <p:anim calcmode="lin" valueType="num">
                                      <p:cBhvr>
                                        <p:cTn id="21" dur="500" fill="hold"/>
                                        <p:tgtEl>
                                          <p:spTgt spid="34825">
                                            <p:txEl>
                                              <p:pRg st="1" end="1"/>
                                            </p:txEl>
                                          </p:spTgt>
                                        </p:tgtEl>
                                        <p:attrNameLst>
                                          <p:attrName>ppt_y</p:attrName>
                                        </p:attrNameLst>
                                      </p:cBhvr>
                                      <p:tavLst>
                                        <p:tav tm="0">
                                          <p:val>
                                            <p:strVal val="#ppt_y"/>
                                          </p:val>
                                        </p:tav>
                                        <p:tav tm="100000">
                                          <p:val>
                                            <p:strVal val="#ppt_y"/>
                                          </p:val>
                                        </p:tav>
                                      </p:tavLst>
                                    </p:anim>
                                    <p:anim calcmode="lin" valueType="num">
                                      <p:cBhvr>
                                        <p:cTn id="22" dur="500" fill="hold"/>
                                        <p:tgtEl>
                                          <p:spTgt spid="34825">
                                            <p:txEl>
                                              <p:pRg st="1" end="1"/>
                                            </p:txEl>
                                          </p:spTgt>
                                        </p:tgtEl>
                                        <p:attrNameLst>
                                          <p:attrName>ppt_w</p:attrName>
                                        </p:attrNameLst>
                                      </p:cBhvr>
                                      <p:tavLst>
                                        <p:tav tm="0">
                                          <p:val>
                                            <p:fltVal val="0"/>
                                          </p:val>
                                        </p:tav>
                                        <p:tav tm="100000">
                                          <p:val>
                                            <p:strVal val="#ppt_w"/>
                                          </p:val>
                                        </p:tav>
                                      </p:tavLst>
                                    </p:anim>
                                    <p:anim calcmode="lin" valueType="num">
                                      <p:cBhvr>
                                        <p:cTn id="23" dur="500" fill="hold"/>
                                        <p:tgtEl>
                                          <p:spTgt spid="34825">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17" presetClass="entr" presetSubtype="8" fill="hold" grpId="0" nodeType="clickEffect">
                                  <p:stCondLst>
                                    <p:cond delay="0"/>
                                  </p:stCondLst>
                                  <p:childTnLst>
                                    <p:set>
                                      <p:cBhvr>
                                        <p:cTn id="27" dur="1" fill="hold">
                                          <p:stCondLst>
                                            <p:cond delay="0"/>
                                          </p:stCondLst>
                                        </p:cTn>
                                        <p:tgtEl>
                                          <p:spTgt spid="34825">
                                            <p:txEl>
                                              <p:pRg st="2" end="2"/>
                                            </p:txEl>
                                          </p:spTgt>
                                        </p:tgtEl>
                                        <p:attrNameLst>
                                          <p:attrName>style.visibility</p:attrName>
                                        </p:attrNameLst>
                                      </p:cBhvr>
                                      <p:to>
                                        <p:strVal val="visible"/>
                                      </p:to>
                                    </p:set>
                                    <p:anim calcmode="lin" valueType="num">
                                      <p:cBhvr>
                                        <p:cTn id="28" dur="500" fill="hold"/>
                                        <p:tgtEl>
                                          <p:spTgt spid="34825">
                                            <p:txEl>
                                              <p:pRg st="2" end="2"/>
                                            </p:txEl>
                                          </p:spTgt>
                                        </p:tgtEl>
                                        <p:attrNameLst>
                                          <p:attrName>ppt_x</p:attrName>
                                        </p:attrNameLst>
                                      </p:cBhvr>
                                      <p:tavLst>
                                        <p:tav tm="0">
                                          <p:val>
                                            <p:strVal val="#ppt_x-#ppt_w/2"/>
                                          </p:val>
                                        </p:tav>
                                        <p:tav tm="100000">
                                          <p:val>
                                            <p:strVal val="#ppt_x"/>
                                          </p:val>
                                        </p:tav>
                                      </p:tavLst>
                                    </p:anim>
                                    <p:anim calcmode="lin" valueType="num">
                                      <p:cBhvr>
                                        <p:cTn id="29" dur="500" fill="hold"/>
                                        <p:tgtEl>
                                          <p:spTgt spid="34825">
                                            <p:txEl>
                                              <p:pRg st="2" end="2"/>
                                            </p:txEl>
                                          </p:spTgt>
                                        </p:tgtEl>
                                        <p:attrNameLst>
                                          <p:attrName>ppt_y</p:attrName>
                                        </p:attrNameLst>
                                      </p:cBhvr>
                                      <p:tavLst>
                                        <p:tav tm="0">
                                          <p:val>
                                            <p:strVal val="#ppt_y"/>
                                          </p:val>
                                        </p:tav>
                                        <p:tav tm="100000">
                                          <p:val>
                                            <p:strVal val="#ppt_y"/>
                                          </p:val>
                                        </p:tav>
                                      </p:tavLst>
                                    </p:anim>
                                    <p:anim calcmode="lin" valueType="num">
                                      <p:cBhvr>
                                        <p:cTn id="30" dur="500" fill="hold"/>
                                        <p:tgtEl>
                                          <p:spTgt spid="34825">
                                            <p:txEl>
                                              <p:pRg st="2" end="2"/>
                                            </p:txEl>
                                          </p:spTgt>
                                        </p:tgtEl>
                                        <p:attrNameLst>
                                          <p:attrName>ppt_w</p:attrName>
                                        </p:attrNameLst>
                                      </p:cBhvr>
                                      <p:tavLst>
                                        <p:tav tm="0">
                                          <p:val>
                                            <p:fltVal val="0"/>
                                          </p:val>
                                        </p:tav>
                                        <p:tav tm="100000">
                                          <p:val>
                                            <p:strVal val="#ppt_w"/>
                                          </p:val>
                                        </p:tav>
                                      </p:tavLst>
                                    </p:anim>
                                    <p:anim calcmode="lin" valueType="num">
                                      <p:cBhvr>
                                        <p:cTn id="31" dur="500" fill="hold"/>
                                        <p:tgtEl>
                                          <p:spTgt spid="34825">
                                            <p:txEl>
                                              <p:pRg st="2" end="2"/>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20" grpId="0" build="p"/>
      <p:bldP spid="34825"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ext Box 2"/>
          <p:cNvSpPr txBox="1">
            <a:spLocks noChangeArrowheads="1"/>
          </p:cNvSpPr>
          <p:nvPr/>
        </p:nvSpPr>
        <p:spPr bwMode="auto">
          <a:xfrm>
            <a:off x="2514600" y="533401"/>
            <a:ext cx="71628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2400" b="1">
                <a:solidFill>
                  <a:srgbClr val="FFFFFF"/>
                </a:solidFill>
                <a:latin typeface="Tahoma" panose="020B0604030504040204" pitchFamily="34" charset="0"/>
              </a:rPr>
              <a:t>HOW DO WE EXPERIENCE REAL SATISFACTION IN LIFE?</a:t>
            </a:r>
          </a:p>
        </p:txBody>
      </p:sp>
      <p:sp>
        <p:nvSpPr>
          <p:cNvPr id="35843" name="Text Box 3"/>
          <p:cNvSpPr txBox="1">
            <a:spLocks noChangeArrowheads="1"/>
          </p:cNvSpPr>
          <p:nvPr/>
        </p:nvSpPr>
        <p:spPr bwMode="auto">
          <a:xfrm>
            <a:off x="2438400" y="1600200"/>
            <a:ext cx="7543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en-US" altLang="en-US" sz="2400" b="1" i="1">
                <a:solidFill>
                  <a:srgbClr val="FFCC66"/>
                </a:solidFill>
                <a:latin typeface="Tahoma" panose="020B0604030504040204" pitchFamily="34" charset="0"/>
              </a:rPr>
              <a:t>3.  </a:t>
            </a:r>
            <a:r>
              <a:rPr lang="en-US" altLang="en-US" sz="2400" b="1" i="1" u="sng">
                <a:solidFill>
                  <a:srgbClr val="FFCC66"/>
                </a:solidFill>
                <a:latin typeface="Tahoma" panose="020B0604030504040204" pitchFamily="34" charset="0"/>
              </a:rPr>
              <a:t>LOOK TO CHRIST FOR SATISFACTION</a:t>
            </a:r>
            <a:endParaRPr lang="en-US" altLang="en-US" sz="2400" b="1" i="1">
              <a:solidFill>
                <a:srgbClr val="FFCC66"/>
              </a:solidFill>
              <a:latin typeface="Tahoma" panose="020B0604030504040204" pitchFamily="34" charset="0"/>
            </a:endParaRPr>
          </a:p>
        </p:txBody>
      </p:sp>
      <p:sp>
        <p:nvSpPr>
          <p:cNvPr id="35844" name="Text Box 4"/>
          <p:cNvSpPr txBox="1">
            <a:spLocks noChangeArrowheads="1"/>
          </p:cNvSpPr>
          <p:nvPr/>
        </p:nvSpPr>
        <p:spPr bwMode="auto">
          <a:xfrm>
            <a:off x="2667000" y="2209801"/>
            <a:ext cx="7162800"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en-US" altLang="en-US" sz="2400" b="1">
                <a:solidFill>
                  <a:srgbClr val="33CCFF"/>
                </a:solidFill>
                <a:latin typeface="Tahoma" panose="020B0604030504040204" pitchFamily="34" charset="0"/>
              </a:rPr>
              <a:t>There are basic questions to life</a:t>
            </a:r>
          </a:p>
          <a:p>
            <a:pPr fontAlgn="base">
              <a:spcBef>
                <a:spcPct val="50000"/>
              </a:spcBef>
              <a:spcAft>
                <a:spcPct val="0"/>
              </a:spcAft>
            </a:pPr>
            <a:endParaRPr lang="en-US" altLang="en-US" sz="2400" b="1" i="1">
              <a:solidFill>
                <a:srgbClr val="00FF00"/>
              </a:solidFill>
              <a:latin typeface="Tahoma" panose="020B0604030504040204" pitchFamily="34" charset="0"/>
            </a:endParaRPr>
          </a:p>
        </p:txBody>
      </p:sp>
      <p:sp>
        <p:nvSpPr>
          <p:cNvPr id="35845" name="AutoShape 5" descr="9k="/>
          <p:cNvSpPr>
            <a:spLocks noChangeAspect="1" noChangeArrowheads="1"/>
          </p:cNvSpPr>
          <p:nvPr/>
        </p:nvSpPr>
        <p:spPr bwMode="auto">
          <a:xfrm>
            <a:off x="5524500" y="2857500"/>
            <a:ext cx="1143000" cy="1143000"/>
          </a:xfrm>
          <a:prstGeom prst="rect">
            <a:avLst/>
          </a:prstGeom>
          <a:noFill/>
          <a:extLst>
            <a:ext uri="{909E8E84-426E-40DD-AFC4-6F175D3DCCD1}">
              <a14:hiddenFill xmlns:a14="http://schemas.microsoft.com/office/drawing/2010/main">
                <a:solidFill>
                  <a:srgbClr val="FFFFFF"/>
                </a:solidFill>
              </a14:hiddenFill>
            </a:ext>
          </a:extLst>
        </p:spPr>
        <p:txBody>
          <a:bodyPr/>
          <a:lstStyle/>
          <a:p>
            <a:pPr algn="ctr" fontAlgn="base">
              <a:spcBef>
                <a:spcPct val="0"/>
              </a:spcBef>
              <a:spcAft>
                <a:spcPct val="0"/>
              </a:spcAft>
            </a:pPr>
            <a:endParaRPr lang="en-US" sz="2400" b="1">
              <a:solidFill>
                <a:srgbClr val="FFFFFF"/>
              </a:solidFill>
              <a:latin typeface="Tahoma" panose="020B0604030504040204" pitchFamily="34" charset="0"/>
            </a:endParaRPr>
          </a:p>
        </p:txBody>
      </p:sp>
      <p:sp>
        <p:nvSpPr>
          <p:cNvPr id="35846" name="AutoShape 6" descr="9k="/>
          <p:cNvSpPr>
            <a:spLocks noChangeAspect="1" noChangeArrowheads="1"/>
          </p:cNvSpPr>
          <p:nvPr/>
        </p:nvSpPr>
        <p:spPr bwMode="auto">
          <a:xfrm>
            <a:off x="5524500" y="2857500"/>
            <a:ext cx="1143000" cy="1143000"/>
          </a:xfrm>
          <a:prstGeom prst="rect">
            <a:avLst/>
          </a:prstGeom>
          <a:noFill/>
          <a:extLst>
            <a:ext uri="{909E8E84-426E-40DD-AFC4-6F175D3DCCD1}">
              <a14:hiddenFill xmlns:a14="http://schemas.microsoft.com/office/drawing/2010/main">
                <a:solidFill>
                  <a:srgbClr val="FFFFFF"/>
                </a:solidFill>
              </a14:hiddenFill>
            </a:ext>
          </a:extLst>
        </p:spPr>
        <p:txBody>
          <a:bodyPr/>
          <a:lstStyle/>
          <a:p>
            <a:pPr algn="ctr" fontAlgn="base">
              <a:spcBef>
                <a:spcPct val="0"/>
              </a:spcBef>
              <a:spcAft>
                <a:spcPct val="0"/>
              </a:spcAft>
            </a:pPr>
            <a:endParaRPr lang="en-US" sz="2400" b="1">
              <a:solidFill>
                <a:srgbClr val="FFFFFF"/>
              </a:solidFill>
              <a:latin typeface="Tahoma" panose="020B0604030504040204" pitchFamily="34" charset="0"/>
            </a:endParaRPr>
          </a:p>
        </p:txBody>
      </p:sp>
      <p:sp>
        <p:nvSpPr>
          <p:cNvPr id="35847" name="AutoShape 7" descr="9k="/>
          <p:cNvSpPr>
            <a:spLocks noChangeAspect="1" noChangeArrowheads="1"/>
          </p:cNvSpPr>
          <p:nvPr/>
        </p:nvSpPr>
        <p:spPr bwMode="auto">
          <a:xfrm>
            <a:off x="5572125" y="2905125"/>
            <a:ext cx="1047750" cy="1047750"/>
          </a:xfrm>
          <a:prstGeom prst="rect">
            <a:avLst/>
          </a:prstGeom>
          <a:noFill/>
          <a:extLst>
            <a:ext uri="{909E8E84-426E-40DD-AFC4-6F175D3DCCD1}">
              <a14:hiddenFill xmlns:a14="http://schemas.microsoft.com/office/drawing/2010/main">
                <a:solidFill>
                  <a:srgbClr val="FFFFFF"/>
                </a:solidFill>
              </a14:hiddenFill>
            </a:ext>
          </a:extLst>
        </p:spPr>
        <p:txBody>
          <a:bodyPr/>
          <a:lstStyle/>
          <a:p>
            <a:pPr algn="ctr" fontAlgn="base">
              <a:spcBef>
                <a:spcPct val="0"/>
              </a:spcBef>
              <a:spcAft>
                <a:spcPct val="0"/>
              </a:spcAft>
            </a:pPr>
            <a:endParaRPr lang="en-US" sz="2400" b="1">
              <a:solidFill>
                <a:srgbClr val="FFFFFF"/>
              </a:solidFill>
              <a:latin typeface="Tahoma" panose="020B0604030504040204" pitchFamily="34" charset="0"/>
            </a:endParaRPr>
          </a:p>
        </p:txBody>
      </p:sp>
      <p:sp>
        <p:nvSpPr>
          <p:cNvPr id="35848" name="AutoShape 8" descr="9k="/>
          <p:cNvSpPr>
            <a:spLocks noChangeAspect="1" noChangeArrowheads="1"/>
          </p:cNvSpPr>
          <p:nvPr/>
        </p:nvSpPr>
        <p:spPr bwMode="auto">
          <a:xfrm>
            <a:off x="5400675" y="3081339"/>
            <a:ext cx="1390650" cy="695325"/>
          </a:xfrm>
          <a:prstGeom prst="rect">
            <a:avLst/>
          </a:prstGeom>
          <a:noFill/>
          <a:extLst>
            <a:ext uri="{909E8E84-426E-40DD-AFC4-6F175D3DCCD1}">
              <a14:hiddenFill xmlns:a14="http://schemas.microsoft.com/office/drawing/2010/main">
                <a:solidFill>
                  <a:srgbClr val="FFFFFF"/>
                </a:solidFill>
              </a14:hiddenFill>
            </a:ext>
          </a:extLst>
        </p:spPr>
        <p:txBody>
          <a:bodyPr/>
          <a:lstStyle/>
          <a:p>
            <a:pPr algn="ctr" fontAlgn="base">
              <a:spcBef>
                <a:spcPct val="0"/>
              </a:spcBef>
              <a:spcAft>
                <a:spcPct val="0"/>
              </a:spcAft>
            </a:pPr>
            <a:endParaRPr lang="en-US" sz="2400" b="1">
              <a:solidFill>
                <a:srgbClr val="FFFFFF"/>
              </a:solidFill>
              <a:latin typeface="Tahoma" panose="020B0604030504040204" pitchFamily="34" charset="0"/>
            </a:endParaRPr>
          </a:p>
        </p:txBody>
      </p:sp>
      <p:sp>
        <p:nvSpPr>
          <p:cNvPr id="35849" name="Text Box 9"/>
          <p:cNvSpPr txBox="1">
            <a:spLocks noChangeArrowheads="1"/>
          </p:cNvSpPr>
          <p:nvPr/>
        </p:nvSpPr>
        <p:spPr bwMode="auto">
          <a:xfrm>
            <a:off x="2743200" y="2819400"/>
            <a:ext cx="7086600" cy="2677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lgn="l">
              <a:defRPr>
                <a:solidFill>
                  <a:schemeClr val="tx1"/>
                </a:solidFill>
                <a:latin typeface="Arial" panose="020B0604020202020204" pitchFamily="34" charset="0"/>
              </a:defRPr>
            </a:lvl1pPr>
            <a:lvl2pPr marL="800100" indent="-342900" algn="l">
              <a:defRPr>
                <a:solidFill>
                  <a:schemeClr val="tx1"/>
                </a:solidFill>
                <a:latin typeface="Arial" panose="020B0604020202020204" pitchFamily="34" charset="0"/>
              </a:defRPr>
            </a:lvl2pPr>
            <a:lvl3pPr marL="1257300" indent="-342900" algn="l">
              <a:defRPr>
                <a:solidFill>
                  <a:schemeClr val="tx1"/>
                </a:solidFill>
                <a:latin typeface="Arial" panose="020B0604020202020204" pitchFamily="34" charset="0"/>
              </a:defRPr>
            </a:lvl3pPr>
            <a:lvl4pPr marL="1714500" indent="-342900" algn="l">
              <a:defRPr>
                <a:solidFill>
                  <a:schemeClr val="tx1"/>
                </a:solidFill>
                <a:latin typeface="Arial" panose="020B0604020202020204" pitchFamily="34" charset="0"/>
              </a:defRPr>
            </a:lvl4pPr>
            <a:lvl5pPr marL="2171700" indent="-342900" algn="l">
              <a:defRPr>
                <a:solidFill>
                  <a:schemeClr val="tx1"/>
                </a:solidFill>
                <a:latin typeface="Arial" panose="020B0604020202020204" pitchFamily="34" charset="0"/>
              </a:defRPr>
            </a:lvl5pPr>
            <a:lvl6pPr marL="2628900" indent="-342900" fontAlgn="base">
              <a:spcBef>
                <a:spcPct val="0"/>
              </a:spcBef>
              <a:spcAft>
                <a:spcPct val="0"/>
              </a:spcAft>
              <a:defRPr>
                <a:solidFill>
                  <a:schemeClr val="tx1"/>
                </a:solidFill>
                <a:latin typeface="Arial" panose="020B0604020202020204" pitchFamily="34" charset="0"/>
              </a:defRPr>
            </a:lvl6pPr>
            <a:lvl7pPr marL="3086100" indent="-342900" fontAlgn="base">
              <a:spcBef>
                <a:spcPct val="0"/>
              </a:spcBef>
              <a:spcAft>
                <a:spcPct val="0"/>
              </a:spcAft>
              <a:defRPr>
                <a:solidFill>
                  <a:schemeClr val="tx1"/>
                </a:solidFill>
                <a:latin typeface="Arial" panose="020B0604020202020204" pitchFamily="34" charset="0"/>
              </a:defRPr>
            </a:lvl7pPr>
            <a:lvl8pPr marL="3543300" indent="-342900" fontAlgn="base">
              <a:spcBef>
                <a:spcPct val="0"/>
              </a:spcBef>
              <a:spcAft>
                <a:spcPct val="0"/>
              </a:spcAft>
              <a:defRPr>
                <a:solidFill>
                  <a:schemeClr val="tx1"/>
                </a:solidFill>
                <a:latin typeface="Arial" panose="020B0604020202020204" pitchFamily="34" charset="0"/>
              </a:defRPr>
            </a:lvl8pPr>
            <a:lvl9pPr marL="4000500" indent="-342900" fontAlgn="base">
              <a:spcBef>
                <a:spcPct val="0"/>
              </a:spcBef>
              <a:spcAft>
                <a:spcPct val="0"/>
              </a:spcAft>
              <a:defRPr>
                <a:solidFill>
                  <a:schemeClr val="tx1"/>
                </a:solidFill>
                <a:latin typeface="Arial" panose="020B0604020202020204" pitchFamily="34" charset="0"/>
              </a:defRPr>
            </a:lvl9pPr>
          </a:lstStyle>
          <a:p>
            <a:pPr fontAlgn="base">
              <a:spcBef>
                <a:spcPct val="50000"/>
              </a:spcBef>
              <a:spcAft>
                <a:spcPct val="0"/>
              </a:spcAft>
              <a:buFontTx/>
              <a:buAutoNum type="arabicPeriod"/>
            </a:pPr>
            <a:r>
              <a:rPr lang="en-US" altLang="en-US" sz="2400" b="1" i="1">
                <a:solidFill>
                  <a:srgbClr val="00FF00"/>
                </a:solidFill>
                <a:latin typeface="Tahoma" panose="020B0604030504040204" pitchFamily="34" charset="0"/>
              </a:rPr>
              <a:t> Who am I?</a:t>
            </a:r>
          </a:p>
          <a:p>
            <a:pPr fontAlgn="base">
              <a:spcBef>
                <a:spcPct val="50000"/>
              </a:spcBef>
              <a:spcAft>
                <a:spcPct val="0"/>
              </a:spcAft>
              <a:buFontTx/>
              <a:buAutoNum type="arabicPeriod"/>
            </a:pPr>
            <a:r>
              <a:rPr lang="en-US" altLang="en-US" sz="2400" b="1" i="1">
                <a:solidFill>
                  <a:srgbClr val="00FF00"/>
                </a:solidFill>
                <a:latin typeface="Tahoma" panose="020B0604030504040204" pitchFamily="34" charset="0"/>
              </a:rPr>
              <a:t>Why am I here?</a:t>
            </a:r>
          </a:p>
          <a:p>
            <a:pPr fontAlgn="base">
              <a:spcBef>
                <a:spcPct val="50000"/>
              </a:spcBef>
              <a:spcAft>
                <a:spcPct val="0"/>
              </a:spcAft>
              <a:buFontTx/>
              <a:buAutoNum type="arabicPeriod"/>
            </a:pPr>
            <a:r>
              <a:rPr lang="en-US" altLang="en-US" sz="2400" b="1" i="1">
                <a:solidFill>
                  <a:srgbClr val="00FF00"/>
                </a:solidFill>
                <a:latin typeface="Tahoma" panose="020B0604030504040204" pitchFamily="34" charset="0"/>
              </a:rPr>
              <a:t>What is the purpose of life?</a:t>
            </a:r>
          </a:p>
          <a:p>
            <a:pPr fontAlgn="base">
              <a:spcBef>
                <a:spcPct val="50000"/>
              </a:spcBef>
              <a:spcAft>
                <a:spcPct val="0"/>
              </a:spcAft>
              <a:buFontTx/>
              <a:buAutoNum type="arabicPeriod"/>
            </a:pPr>
            <a:r>
              <a:rPr lang="en-US" altLang="en-US" sz="2400" b="1" i="1">
                <a:solidFill>
                  <a:srgbClr val="00FF00"/>
                </a:solidFill>
                <a:latin typeface="Tahoma" panose="020B0604030504040204" pitchFamily="34" charset="0"/>
              </a:rPr>
              <a:t>Who is God?</a:t>
            </a:r>
          </a:p>
          <a:p>
            <a:pPr fontAlgn="base">
              <a:spcBef>
                <a:spcPct val="50000"/>
              </a:spcBef>
              <a:spcAft>
                <a:spcPct val="0"/>
              </a:spcAft>
              <a:buFontTx/>
              <a:buAutoNum type="arabicPeriod"/>
            </a:pPr>
            <a:r>
              <a:rPr lang="en-US" altLang="en-US" sz="2400" b="1" i="1">
                <a:solidFill>
                  <a:srgbClr val="00FF00"/>
                </a:solidFill>
                <a:latin typeface="Tahoma" panose="020B0604030504040204" pitchFamily="34" charset="0"/>
              </a:rPr>
              <a:t>What’s going to happen?</a:t>
            </a:r>
          </a:p>
        </p:txBody>
      </p:sp>
      <p:sp>
        <p:nvSpPr>
          <p:cNvPr id="35850" name="AutoShape 10"/>
          <p:cNvSpPr>
            <a:spLocks noChangeArrowheads="1"/>
          </p:cNvSpPr>
          <p:nvPr/>
        </p:nvSpPr>
        <p:spPr bwMode="auto">
          <a:xfrm>
            <a:off x="7391399" y="2293202"/>
            <a:ext cx="3716867" cy="3962400"/>
          </a:xfrm>
          <a:prstGeom prst="leftArrowCallout">
            <a:avLst>
              <a:gd name="adj1" fmla="val 34211"/>
              <a:gd name="adj2" fmla="val 34211"/>
              <a:gd name="adj3" fmla="val 16667"/>
              <a:gd name="adj4" fmla="val 66667"/>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r>
              <a:rPr lang="en-US" altLang="en-US" sz="2400" b="1" dirty="0">
                <a:solidFill>
                  <a:srgbClr val="FFFFFF"/>
                </a:solidFill>
                <a:latin typeface="Tahoma" panose="020B0604030504040204" pitchFamily="34" charset="0"/>
              </a:rPr>
              <a:t>THESE </a:t>
            </a:r>
          </a:p>
          <a:p>
            <a:pPr algn="ctr" fontAlgn="base">
              <a:spcBef>
                <a:spcPct val="0"/>
              </a:spcBef>
              <a:spcAft>
                <a:spcPct val="0"/>
              </a:spcAft>
            </a:pPr>
            <a:r>
              <a:rPr lang="en-US" altLang="en-US" sz="2400" b="1" dirty="0">
                <a:solidFill>
                  <a:srgbClr val="FFFFFF"/>
                </a:solidFill>
                <a:latin typeface="Tahoma" panose="020B0604030504040204" pitchFamily="34" charset="0"/>
              </a:rPr>
              <a:t>CANNOT</a:t>
            </a:r>
          </a:p>
          <a:p>
            <a:pPr algn="ctr" fontAlgn="base">
              <a:spcBef>
                <a:spcPct val="0"/>
              </a:spcBef>
              <a:spcAft>
                <a:spcPct val="0"/>
              </a:spcAft>
            </a:pPr>
            <a:r>
              <a:rPr lang="en-US" altLang="en-US" sz="2400" b="1" dirty="0">
                <a:solidFill>
                  <a:srgbClr val="FFFFFF"/>
                </a:solidFill>
                <a:latin typeface="Tahoma" panose="020B0604030504040204" pitchFamily="34" charset="0"/>
              </a:rPr>
              <a:t>BE </a:t>
            </a:r>
          </a:p>
          <a:p>
            <a:pPr algn="ctr" fontAlgn="base">
              <a:spcBef>
                <a:spcPct val="0"/>
              </a:spcBef>
              <a:spcAft>
                <a:spcPct val="0"/>
              </a:spcAft>
            </a:pPr>
            <a:r>
              <a:rPr lang="en-US" altLang="en-US" sz="2400" b="1" dirty="0">
                <a:solidFill>
                  <a:srgbClr val="FFFFFF"/>
                </a:solidFill>
                <a:latin typeface="Tahoma" panose="020B0604030504040204" pitchFamily="34" charset="0"/>
              </a:rPr>
              <a:t>ANSWERED</a:t>
            </a:r>
          </a:p>
          <a:p>
            <a:pPr algn="ctr" fontAlgn="base">
              <a:spcBef>
                <a:spcPct val="0"/>
              </a:spcBef>
              <a:spcAft>
                <a:spcPct val="0"/>
              </a:spcAft>
            </a:pPr>
            <a:r>
              <a:rPr lang="en-US" altLang="en-US" sz="2400" b="1" dirty="0">
                <a:solidFill>
                  <a:srgbClr val="FFFFFF"/>
                </a:solidFill>
                <a:latin typeface="Tahoma" panose="020B0604030504040204" pitchFamily="34" charset="0"/>
              </a:rPr>
              <a:t>BY THE </a:t>
            </a:r>
          </a:p>
          <a:p>
            <a:pPr algn="ctr" fontAlgn="base">
              <a:spcBef>
                <a:spcPct val="0"/>
              </a:spcBef>
              <a:spcAft>
                <a:spcPct val="0"/>
              </a:spcAft>
            </a:pPr>
            <a:r>
              <a:rPr lang="en-US" altLang="en-US" sz="2400" b="1" dirty="0">
                <a:solidFill>
                  <a:srgbClr val="FFFFFF"/>
                </a:solidFill>
                <a:latin typeface="Tahoma" panose="020B0604030504040204" pitchFamily="34" charset="0"/>
              </a:rPr>
              <a:t>WORLD’S</a:t>
            </a:r>
          </a:p>
          <a:p>
            <a:pPr algn="ctr" fontAlgn="base">
              <a:spcBef>
                <a:spcPct val="0"/>
              </a:spcBef>
              <a:spcAft>
                <a:spcPct val="0"/>
              </a:spcAft>
            </a:pPr>
            <a:r>
              <a:rPr lang="en-US" altLang="en-US" sz="2400" b="1" dirty="0">
                <a:solidFill>
                  <a:srgbClr val="FFFFFF"/>
                </a:solidFill>
                <a:latin typeface="Tahoma" panose="020B0604030504040204" pitchFamily="34" charset="0"/>
              </a:rPr>
              <a:t>PHILOSOPHY</a:t>
            </a:r>
            <a:endParaRPr lang="en-US" altLang="en-US" sz="2400" b="1" dirty="0">
              <a:solidFill>
                <a:srgbClr val="FFFFFF"/>
              </a:solidFill>
              <a:latin typeface="Tahoma" panose="020B0604030504040204" pitchFamily="34" charset="0"/>
            </a:endParaRPr>
          </a:p>
        </p:txBody>
      </p:sp>
    </p:spTree>
    <p:extLst>
      <p:ext uri="{BB962C8B-B14F-4D97-AF65-F5344CB8AC3E}">
        <p14:creationId xmlns:p14="http://schemas.microsoft.com/office/powerpoint/2010/main" val="290562023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5844">
                                            <p:txEl>
                                              <p:pRg st="0" end="0"/>
                                            </p:txEl>
                                          </p:spTgt>
                                        </p:tgtEl>
                                        <p:attrNameLst>
                                          <p:attrName>style.visibility</p:attrName>
                                        </p:attrNameLst>
                                      </p:cBhvr>
                                      <p:to>
                                        <p:strVal val="visible"/>
                                      </p:to>
                                    </p:set>
                                    <p:animEffect transition="in" filter="dissolve">
                                      <p:cBhvr>
                                        <p:cTn id="7" dur="500"/>
                                        <p:tgtEl>
                                          <p:spTgt spid="35844">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7" presetClass="entr" presetSubtype="8" fill="hold" grpId="0" nodeType="clickEffect">
                                  <p:stCondLst>
                                    <p:cond delay="0"/>
                                  </p:stCondLst>
                                  <p:childTnLst>
                                    <p:set>
                                      <p:cBhvr>
                                        <p:cTn id="11" dur="1" fill="hold">
                                          <p:stCondLst>
                                            <p:cond delay="0"/>
                                          </p:stCondLst>
                                        </p:cTn>
                                        <p:tgtEl>
                                          <p:spTgt spid="35849">
                                            <p:txEl>
                                              <p:pRg st="0" end="0"/>
                                            </p:txEl>
                                          </p:spTgt>
                                        </p:tgtEl>
                                        <p:attrNameLst>
                                          <p:attrName>style.visibility</p:attrName>
                                        </p:attrNameLst>
                                      </p:cBhvr>
                                      <p:to>
                                        <p:strVal val="visible"/>
                                      </p:to>
                                    </p:set>
                                    <p:anim calcmode="lin" valueType="num">
                                      <p:cBhvr>
                                        <p:cTn id="12" dur="500" fill="hold"/>
                                        <p:tgtEl>
                                          <p:spTgt spid="35849">
                                            <p:txEl>
                                              <p:pRg st="0" end="0"/>
                                            </p:txEl>
                                          </p:spTgt>
                                        </p:tgtEl>
                                        <p:attrNameLst>
                                          <p:attrName>ppt_x</p:attrName>
                                        </p:attrNameLst>
                                      </p:cBhvr>
                                      <p:tavLst>
                                        <p:tav tm="0">
                                          <p:val>
                                            <p:strVal val="#ppt_x-#ppt_w/2"/>
                                          </p:val>
                                        </p:tav>
                                        <p:tav tm="100000">
                                          <p:val>
                                            <p:strVal val="#ppt_x"/>
                                          </p:val>
                                        </p:tav>
                                      </p:tavLst>
                                    </p:anim>
                                    <p:anim calcmode="lin" valueType="num">
                                      <p:cBhvr>
                                        <p:cTn id="13" dur="500" fill="hold"/>
                                        <p:tgtEl>
                                          <p:spTgt spid="35849">
                                            <p:txEl>
                                              <p:pRg st="0" end="0"/>
                                            </p:txEl>
                                          </p:spTgt>
                                        </p:tgtEl>
                                        <p:attrNameLst>
                                          <p:attrName>ppt_y</p:attrName>
                                        </p:attrNameLst>
                                      </p:cBhvr>
                                      <p:tavLst>
                                        <p:tav tm="0">
                                          <p:val>
                                            <p:strVal val="#ppt_y"/>
                                          </p:val>
                                        </p:tav>
                                        <p:tav tm="100000">
                                          <p:val>
                                            <p:strVal val="#ppt_y"/>
                                          </p:val>
                                        </p:tav>
                                      </p:tavLst>
                                    </p:anim>
                                    <p:anim calcmode="lin" valueType="num">
                                      <p:cBhvr>
                                        <p:cTn id="14" dur="500" fill="hold"/>
                                        <p:tgtEl>
                                          <p:spTgt spid="35849">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5849">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6" fill="hold" nodeType="clickPar">
                      <p:stCondLst>
                        <p:cond delay="indefinite"/>
                      </p:stCondLst>
                      <p:childTnLst>
                        <p:par>
                          <p:cTn id="17" fill="hold" nodeType="withGroup">
                            <p:stCondLst>
                              <p:cond delay="0"/>
                            </p:stCondLst>
                            <p:childTnLst>
                              <p:par>
                                <p:cTn id="18" presetID="17" presetClass="entr" presetSubtype="8" fill="hold" grpId="0" nodeType="clickEffect">
                                  <p:stCondLst>
                                    <p:cond delay="0"/>
                                  </p:stCondLst>
                                  <p:childTnLst>
                                    <p:set>
                                      <p:cBhvr>
                                        <p:cTn id="19" dur="1" fill="hold">
                                          <p:stCondLst>
                                            <p:cond delay="0"/>
                                          </p:stCondLst>
                                        </p:cTn>
                                        <p:tgtEl>
                                          <p:spTgt spid="35849">
                                            <p:txEl>
                                              <p:pRg st="1" end="1"/>
                                            </p:txEl>
                                          </p:spTgt>
                                        </p:tgtEl>
                                        <p:attrNameLst>
                                          <p:attrName>style.visibility</p:attrName>
                                        </p:attrNameLst>
                                      </p:cBhvr>
                                      <p:to>
                                        <p:strVal val="visible"/>
                                      </p:to>
                                    </p:set>
                                    <p:anim calcmode="lin" valueType="num">
                                      <p:cBhvr>
                                        <p:cTn id="20" dur="500" fill="hold"/>
                                        <p:tgtEl>
                                          <p:spTgt spid="35849">
                                            <p:txEl>
                                              <p:pRg st="1" end="1"/>
                                            </p:txEl>
                                          </p:spTgt>
                                        </p:tgtEl>
                                        <p:attrNameLst>
                                          <p:attrName>ppt_x</p:attrName>
                                        </p:attrNameLst>
                                      </p:cBhvr>
                                      <p:tavLst>
                                        <p:tav tm="0">
                                          <p:val>
                                            <p:strVal val="#ppt_x-#ppt_w/2"/>
                                          </p:val>
                                        </p:tav>
                                        <p:tav tm="100000">
                                          <p:val>
                                            <p:strVal val="#ppt_x"/>
                                          </p:val>
                                        </p:tav>
                                      </p:tavLst>
                                    </p:anim>
                                    <p:anim calcmode="lin" valueType="num">
                                      <p:cBhvr>
                                        <p:cTn id="21" dur="500" fill="hold"/>
                                        <p:tgtEl>
                                          <p:spTgt spid="35849">
                                            <p:txEl>
                                              <p:pRg st="1" end="1"/>
                                            </p:txEl>
                                          </p:spTgt>
                                        </p:tgtEl>
                                        <p:attrNameLst>
                                          <p:attrName>ppt_y</p:attrName>
                                        </p:attrNameLst>
                                      </p:cBhvr>
                                      <p:tavLst>
                                        <p:tav tm="0">
                                          <p:val>
                                            <p:strVal val="#ppt_y"/>
                                          </p:val>
                                        </p:tav>
                                        <p:tav tm="100000">
                                          <p:val>
                                            <p:strVal val="#ppt_y"/>
                                          </p:val>
                                        </p:tav>
                                      </p:tavLst>
                                    </p:anim>
                                    <p:anim calcmode="lin" valueType="num">
                                      <p:cBhvr>
                                        <p:cTn id="22" dur="500" fill="hold"/>
                                        <p:tgtEl>
                                          <p:spTgt spid="35849">
                                            <p:txEl>
                                              <p:pRg st="1" end="1"/>
                                            </p:txEl>
                                          </p:spTgt>
                                        </p:tgtEl>
                                        <p:attrNameLst>
                                          <p:attrName>ppt_w</p:attrName>
                                        </p:attrNameLst>
                                      </p:cBhvr>
                                      <p:tavLst>
                                        <p:tav tm="0">
                                          <p:val>
                                            <p:fltVal val="0"/>
                                          </p:val>
                                        </p:tav>
                                        <p:tav tm="100000">
                                          <p:val>
                                            <p:strVal val="#ppt_w"/>
                                          </p:val>
                                        </p:tav>
                                      </p:tavLst>
                                    </p:anim>
                                    <p:anim calcmode="lin" valueType="num">
                                      <p:cBhvr>
                                        <p:cTn id="23" dur="500" fill="hold"/>
                                        <p:tgtEl>
                                          <p:spTgt spid="35849">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17" presetClass="entr" presetSubtype="8" fill="hold" grpId="0" nodeType="clickEffect">
                                  <p:stCondLst>
                                    <p:cond delay="0"/>
                                  </p:stCondLst>
                                  <p:childTnLst>
                                    <p:set>
                                      <p:cBhvr>
                                        <p:cTn id="27" dur="1" fill="hold">
                                          <p:stCondLst>
                                            <p:cond delay="0"/>
                                          </p:stCondLst>
                                        </p:cTn>
                                        <p:tgtEl>
                                          <p:spTgt spid="35849">
                                            <p:txEl>
                                              <p:pRg st="2" end="2"/>
                                            </p:txEl>
                                          </p:spTgt>
                                        </p:tgtEl>
                                        <p:attrNameLst>
                                          <p:attrName>style.visibility</p:attrName>
                                        </p:attrNameLst>
                                      </p:cBhvr>
                                      <p:to>
                                        <p:strVal val="visible"/>
                                      </p:to>
                                    </p:set>
                                    <p:anim calcmode="lin" valueType="num">
                                      <p:cBhvr>
                                        <p:cTn id="28" dur="500" fill="hold"/>
                                        <p:tgtEl>
                                          <p:spTgt spid="35849">
                                            <p:txEl>
                                              <p:pRg st="2" end="2"/>
                                            </p:txEl>
                                          </p:spTgt>
                                        </p:tgtEl>
                                        <p:attrNameLst>
                                          <p:attrName>ppt_x</p:attrName>
                                        </p:attrNameLst>
                                      </p:cBhvr>
                                      <p:tavLst>
                                        <p:tav tm="0">
                                          <p:val>
                                            <p:strVal val="#ppt_x-#ppt_w/2"/>
                                          </p:val>
                                        </p:tav>
                                        <p:tav tm="100000">
                                          <p:val>
                                            <p:strVal val="#ppt_x"/>
                                          </p:val>
                                        </p:tav>
                                      </p:tavLst>
                                    </p:anim>
                                    <p:anim calcmode="lin" valueType="num">
                                      <p:cBhvr>
                                        <p:cTn id="29" dur="500" fill="hold"/>
                                        <p:tgtEl>
                                          <p:spTgt spid="35849">
                                            <p:txEl>
                                              <p:pRg st="2" end="2"/>
                                            </p:txEl>
                                          </p:spTgt>
                                        </p:tgtEl>
                                        <p:attrNameLst>
                                          <p:attrName>ppt_y</p:attrName>
                                        </p:attrNameLst>
                                      </p:cBhvr>
                                      <p:tavLst>
                                        <p:tav tm="0">
                                          <p:val>
                                            <p:strVal val="#ppt_y"/>
                                          </p:val>
                                        </p:tav>
                                        <p:tav tm="100000">
                                          <p:val>
                                            <p:strVal val="#ppt_y"/>
                                          </p:val>
                                        </p:tav>
                                      </p:tavLst>
                                    </p:anim>
                                    <p:anim calcmode="lin" valueType="num">
                                      <p:cBhvr>
                                        <p:cTn id="30" dur="500" fill="hold"/>
                                        <p:tgtEl>
                                          <p:spTgt spid="35849">
                                            <p:txEl>
                                              <p:pRg st="2" end="2"/>
                                            </p:txEl>
                                          </p:spTgt>
                                        </p:tgtEl>
                                        <p:attrNameLst>
                                          <p:attrName>ppt_w</p:attrName>
                                        </p:attrNameLst>
                                      </p:cBhvr>
                                      <p:tavLst>
                                        <p:tav tm="0">
                                          <p:val>
                                            <p:fltVal val="0"/>
                                          </p:val>
                                        </p:tav>
                                        <p:tav tm="100000">
                                          <p:val>
                                            <p:strVal val="#ppt_w"/>
                                          </p:val>
                                        </p:tav>
                                      </p:tavLst>
                                    </p:anim>
                                    <p:anim calcmode="lin" valueType="num">
                                      <p:cBhvr>
                                        <p:cTn id="31" dur="500" fill="hold"/>
                                        <p:tgtEl>
                                          <p:spTgt spid="35849">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32" fill="hold" nodeType="clickPar">
                      <p:stCondLst>
                        <p:cond delay="indefinite"/>
                      </p:stCondLst>
                      <p:childTnLst>
                        <p:par>
                          <p:cTn id="33" fill="hold" nodeType="withGroup">
                            <p:stCondLst>
                              <p:cond delay="0"/>
                            </p:stCondLst>
                            <p:childTnLst>
                              <p:par>
                                <p:cTn id="34" presetID="17" presetClass="entr" presetSubtype="8" fill="hold" grpId="0" nodeType="clickEffect">
                                  <p:stCondLst>
                                    <p:cond delay="0"/>
                                  </p:stCondLst>
                                  <p:childTnLst>
                                    <p:set>
                                      <p:cBhvr>
                                        <p:cTn id="35" dur="1" fill="hold">
                                          <p:stCondLst>
                                            <p:cond delay="0"/>
                                          </p:stCondLst>
                                        </p:cTn>
                                        <p:tgtEl>
                                          <p:spTgt spid="35849">
                                            <p:txEl>
                                              <p:pRg st="3" end="3"/>
                                            </p:txEl>
                                          </p:spTgt>
                                        </p:tgtEl>
                                        <p:attrNameLst>
                                          <p:attrName>style.visibility</p:attrName>
                                        </p:attrNameLst>
                                      </p:cBhvr>
                                      <p:to>
                                        <p:strVal val="visible"/>
                                      </p:to>
                                    </p:set>
                                    <p:anim calcmode="lin" valueType="num">
                                      <p:cBhvr>
                                        <p:cTn id="36" dur="500" fill="hold"/>
                                        <p:tgtEl>
                                          <p:spTgt spid="35849">
                                            <p:txEl>
                                              <p:pRg st="3" end="3"/>
                                            </p:txEl>
                                          </p:spTgt>
                                        </p:tgtEl>
                                        <p:attrNameLst>
                                          <p:attrName>ppt_x</p:attrName>
                                        </p:attrNameLst>
                                      </p:cBhvr>
                                      <p:tavLst>
                                        <p:tav tm="0">
                                          <p:val>
                                            <p:strVal val="#ppt_x-#ppt_w/2"/>
                                          </p:val>
                                        </p:tav>
                                        <p:tav tm="100000">
                                          <p:val>
                                            <p:strVal val="#ppt_x"/>
                                          </p:val>
                                        </p:tav>
                                      </p:tavLst>
                                    </p:anim>
                                    <p:anim calcmode="lin" valueType="num">
                                      <p:cBhvr>
                                        <p:cTn id="37" dur="500" fill="hold"/>
                                        <p:tgtEl>
                                          <p:spTgt spid="35849">
                                            <p:txEl>
                                              <p:pRg st="3" end="3"/>
                                            </p:txEl>
                                          </p:spTgt>
                                        </p:tgtEl>
                                        <p:attrNameLst>
                                          <p:attrName>ppt_y</p:attrName>
                                        </p:attrNameLst>
                                      </p:cBhvr>
                                      <p:tavLst>
                                        <p:tav tm="0">
                                          <p:val>
                                            <p:strVal val="#ppt_y"/>
                                          </p:val>
                                        </p:tav>
                                        <p:tav tm="100000">
                                          <p:val>
                                            <p:strVal val="#ppt_y"/>
                                          </p:val>
                                        </p:tav>
                                      </p:tavLst>
                                    </p:anim>
                                    <p:anim calcmode="lin" valueType="num">
                                      <p:cBhvr>
                                        <p:cTn id="38" dur="500" fill="hold"/>
                                        <p:tgtEl>
                                          <p:spTgt spid="35849">
                                            <p:txEl>
                                              <p:pRg st="3" end="3"/>
                                            </p:txEl>
                                          </p:spTgt>
                                        </p:tgtEl>
                                        <p:attrNameLst>
                                          <p:attrName>ppt_w</p:attrName>
                                        </p:attrNameLst>
                                      </p:cBhvr>
                                      <p:tavLst>
                                        <p:tav tm="0">
                                          <p:val>
                                            <p:fltVal val="0"/>
                                          </p:val>
                                        </p:tav>
                                        <p:tav tm="100000">
                                          <p:val>
                                            <p:strVal val="#ppt_w"/>
                                          </p:val>
                                        </p:tav>
                                      </p:tavLst>
                                    </p:anim>
                                    <p:anim calcmode="lin" valueType="num">
                                      <p:cBhvr>
                                        <p:cTn id="39" dur="500" fill="hold"/>
                                        <p:tgtEl>
                                          <p:spTgt spid="35849">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40" fill="hold" nodeType="clickPar">
                      <p:stCondLst>
                        <p:cond delay="indefinite"/>
                      </p:stCondLst>
                      <p:childTnLst>
                        <p:par>
                          <p:cTn id="41" fill="hold" nodeType="withGroup">
                            <p:stCondLst>
                              <p:cond delay="0"/>
                            </p:stCondLst>
                            <p:childTnLst>
                              <p:par>
                                <p:cTn id="42" presetID="17" presetClass="entr" presetSubtype="8" fill="hold" grpId="0" nodeType="clickEffect">
                                  <p:stCondLst>
                                    <p:cond delay="0"/>
                                  </p:stCondLst>
                                  <p:childTnLst>
                                    <p:set>
                                      <p:cBhvr>
                                        <p:cTn id="43" dur="1" fill="hold">
                                          <p:stCondLst>
                                            <p:cond delay="0"/>
                                          </p:stCondLst>
                                        </p:cTn>
                                        <p:tgtEl>
                                          <p:spTgt spid="35849">
                                            <p:txEl>
                                              <p:pRg st="4" end="4"/>
                                            </p:txEl>
                                          </p:spTgt>
                                        </p:tgtEl>
                                        <p:attrNameLst>
                                          <p:attrName>style.visibility</p:attrName>
                                        </p:attrNameLst>
                                      </p:cBhvr>
                                      <p:to>
                                        <p:strVal val="visible"/>
                                      </p:to>
                                    </p:set>
                                    <p:anim calcmode="lin" valueType="num">
                                      <p:cBhvr>
                                        <p:cTn id="44" dur="500" fill="hold"/>
                                        <p:tgtEl>
                                          <p:spTgt spid="35849">
                                            <p:txEl>
                                              <p:pRg st="4" end="4"/>
                                            </p:txEl>
                                          </p:spTgt>
                                        </p:tgtEl>
                                        <p:attrNameLst>
                                          <p:attrName>ppt_x</p:attrName>
                                        </p:attrNameLst>
                                      </p:cBhvr>
                                      <p:tavLst>
                                        <p:tav tm="0">
                                          <p:val>
                                            <p:strVal val="#ppt_x-#ppt_w/2"/>
                                          </p:val>
                                        </p:tav>
                                        <p:tav tm="100000">
                                          <p:val>
                                            <p:strVal val="#ppt_x"/>
                                          </p:val>
                                        </p:tav>
                                      </p:tavLst>
                                    </p:anim>
                                    <p:anim calcmode="lin" valueType="num">
                                      <p:cBhvr>
                                        <p:cTn id="45" dur="500" fill="hold"/>
                                        <p:tgtEl>
                                          <p:spTgt spid="35849">
                                            <p:txEl>
                                              <p:pRg st="4" end="4"/>
                                            </p:txEl>
                                          </p:spTgt>
                                        </p:tgtEl>
                                        <p:attrNameLst>
                                          <p:attrName>ppt_y</p:attrName>
                                        </p:attrNameLst>
                                      </p:cBhvr>
                                      <p:tavLst>
                                        <p:tav tm="0">
                                          <p:val>
                                            <p:strVal val="#ppt_y"/>
                                          </p:val>
                                        </p:tav>
                                        <p:tav tm="100000">
                                          <p:val>
                                            <p:strVal val="#ppt_y"/>
                                          </p:val>
                                        </p:tav>
                                      </p:tavLst>
                                    </p:anim>
                                    <p:anim calcmode="lin" valueType="num">
                                      <p:cBhvr>
                                        <p:cTn id="46" dur="500" fill="hold"/>
                                        <p:tgtEl>
                                          <p:spTgt spid="35849">
                                            <p:txEl>
                                              <p:pRg st="4" end="4"/>
                                            </p:txEl>
                                          </p:spTgt>
                                        </p:tgtEl>
                                        <p:attrNameLst>
                                          <p:attrName>ppt_w</p:attrName>
                                        </p:attrNameLst>
                                      </p:cBhvr>
                                      <p:tavLst>
                                        <p:tav tm="0">
                                          <p:val>
                                            <p:fltVal val="0"/>
                                          </p:val>
                                        </p:tav>
                                        <p:tav tm="100000">
                                          <p:val>
                                            <p:strVal val="#ppt_w"/>
                                          </p:val>
                                        </p:tav>
                                      </p:tavLst>
                                    </p:anim>
                                    <p:anim calcmode="lin" valueType="num">
                                      <p:cBhvr>
                                        <p:cTn id="47" dur="500" fill="hold"/>
                                        <p:tgtEl>
                                          <p:spTgt spid="35849">
                                            <p:txEl>
                                              <p:pRg st="4" end="4"/>
                                            </p:txEl>
                                          </p:spTgt>
                                        </p:tgtEl>
                                        <p:attrNameLst>
                                          <p:attrName>ppt_h</p:attrName>
                                        </p:attrNameLst>
                                      </p:cBhvr>
                                      <p:tavLst>
                                        <p:tav tm="0">
                                          <p:val>
                                            <p:strVal val="#ppt_h"/>
                                          </p:val>
                                        </p:tav>
                                        <p:tav tm="100000">
                                          <p:val>
                                            <p:strVal val="#ppt_h"/>
                                          </p:val>
                                        </p:tav>
                                      </p:tavLst>
                                    </p:anim>
                                  </p:childTnLst>
                                </p:cTn>
                              </p:par>
                            </p:childTnLst>
                          </p:cTn>
                        </p:par>
                      </p:childTnLst>
                    </p:cTn>
                  </p:par>
                  <p:par>
                    <p:cTn id="48" fill="hold" nodeType="clickPar">
                      <p:stCondLst>
                        <p:cond delay="indefinite"/>
                      </p:stCondLst>
                      <p:childTnLst>
                        <p:par>
                          <p:cTn id="49" fill="hold" nodeType="withGroup">
                            <p:stCondLst>
                              <p:cond delay="0"/>
                            </p:stCondLst>
                            <p:childTnLst>
                              <p:par>
                                <p:cTn id="50" presetID="17" presetClass="entr" presetSubtype="2" fill="hold" grpId="0" nodeType="clickEffect">
                                  <p:stCondLst>
                                    <p:cond delay="0"/>
                                  </p:stCondLst>
                                  <p:childTnLst>
                                    <p:set>
                                      <p:cBhvr>
                                        <p:cTn id="51" dur="1" fill="hold">
                                          <p:stCondLst>
                                            <p:cond delay="0"/>
                                          </p:stCondLst>
                                        </p:cTn>
                                        <p:tgtEl>
                                          <p:spTgt spid="35850"/>
                                        </p:tgtEl>
                                        <p:attrNameLst>
                                          <p:attrName>style.visibility</p:attrName>
                                        </p:attrNameLst>
                                      </p:cBhvr>
                                      <p:to>
                                        <p:strVal val="visible"/>
                                      </p:to>
                                    </p:set>
                                    <p:anim calcmode="lin" valueType="num">
                                      <p:cBhvr>
                                        <p:cTn id="52" dur="500" fill="hold"/>
                                        <p:tgtEl>
                                          <p:spTgt spid="35850"/>
                                        </p:tgtEl>
                                        <p:attrNameLst>
                                          <p:attrName>ppt_x</p:attrName>
                                        </p:attrNameLst>
                                      </p:cBhvr>
                                      <p:tavLst>
                                        <p:tav tm="0">
                                          <p:val>
                                            <p:strVal val="#ppt_x+#ppt_w/2"/>
                                          </p:val>
                                        </p:tav>
                                        <p:tav tm="100000">
                                          <p:val>
                                            <p:strVal val="#ppt_x"/>
                                          </p:val>
                                        </p:tav>
                                      </p:tavLst>
                                    </p:anim>
                                    <p:anim calcmode="lin" valueType="num">
                                      <p:cBhvr>
                                        <p:cTn id="53" dur="500" fill="hold"/>
                                        <p:tgtEl>
                                          <p:spTgt spid="35850"/>
                                        </p:tgtEl>
                                        <p:attrNameLst>
                                          <p:attrName>ppt_y</p:attrName>
                                        </p:attrNameLst>
                                      </p:cBhvr>
                                      <p:tavLst>
                                        <p:tav tm="0">
                                          <p:val>
                                            <p:strVal val="#ppt_y"/>
                                          </p:val>
                                        </p:tav>
                                        <p:tav tm="100000">
                                          <p:val>
                                            <p:strVal val="#ppt_y"/>
                                          </p:val>
                                        </p:tav>
                                      </p:tavLst>
                                    </p:anim>
                                    <p:anim calcmode="lin" valueType="num">
                                      <p:cBhvr>
                                        <p:cTn id="54" dur="500" fill="hold"/>
                                        <p:tgtEl>
                                          <p:spTgt spid="35850"/>
                                        </p:tgtEl>
                                        <p:attrNameLst>
                                          <p:attrName>ppt_w</p:attrName>
                                        </p:attrNameLst>
                                      </p:cBhvr>
                                      <p:tavLst>
                                        <p:tav tm="0">
                                          <p:val>
                                            <p:fltVal val="0"/>
                                          </p:val>
                                        </p:tav>
                                        <p:tav tm="100000">
                                          <p:val>
                                            <p:strVal val="#ppt_w"/>
                                          </p:val>
                                        </p:tav>
                                      </p:tavLst>
                                    </p:anim>
                                    <p:anim calcmode="lin" valueType="num">
                                      <p:cBhvr>
                                        <p:cTn id="55" dur="500" fill="hold"/>
                                        <p:tgtEl>
                                          <p:spTgt spid="35850"/>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4" grpId="0" build="p"/>
      <p:bldP spid="35849" grpId="0" build="p"/>
      <p:bldP spid="35850"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ext Box 2"/>
          <p:cNvSpPr txBox="1">
            <a:spLocks noChangeArrowheads="1"/>
          </p:cNvSpPr>
          <p:nvPr/>
        </p:nvSpPr>
        <p:spPr bwMode="auto">
          <a:xfrm>
            <a:off x="2514600" y="533401"/>
            <a:ext cx="71628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2400" b="1">
                <a:solidFill>
                  <a:srgbClr val="FFFFFF"/>
                </a:solidFill>
                <a:latin typeface="Tahoma" panose="020B0604030504040204" pitchFamily="34" charset="0"/>
              </a:rPr>
              <a:t>HOW DO WE EXPERIENCE REAL SATISFACTION IN LIFE?</a:t>
            </a:r>
          </a:p>
        </p:txBody>
      </p:sp>
      <p:sp>
        <p:nvSpPr>
          <p:cNvPr id="36867" name="Text Box 3"/>
          <p:cNvSpPr txBox="1">
            <a:spLocks noChangeArrowheads="1"/>
          </p:cNvSpPr>
          <p:nvPr/>
        </p:nvSpPr>
        <p:spPr bwMode="auto">
          <a:xfrm>
            <a:off x="2438400" y="1600200"/>
            <a:ext cx="7543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en-US" altLang="en-US" sz="2400" b="1" i="1">
                <a:solidFill>
                  <a:srgbClr val="FFCC66"/>
                </a:solidFill>
                <a:latin typeface="Tahoma" panose="020B0604030504040204" pitchFamily="34" charset="0"/>
              </a:rPr>
              <a:t>3.  </a:t>
            </a:r>
            <a:r>
              <a:rPr lang="en-US" altLang="en-US" sz="2400" b="1" i="1" u="sng">
                <a:solidFill>
                  <a:srgbClr val="FFCC66"/>
                </a:solidFill>
                <a:latin typeface="Tahoma" panose="020B0604030504040204" pitchFamily="34" charset="0"/>
              </a:rPr>
              <a:t>LOOK TO CHRIST FOR SATISFACTION</a:t>
            </a:r>
            <a:endParaRPr lang="en-US" altLang="en-US" sz="2400" b="1" i="1">
              <a:solidFill>
                <a:srgbClr val="FFCC66"/>
              </a:solidFill>
              <a:latin typeface="Tahoma" panose="020B0604030504040204" pitchFamily="34" charset="0"/>
            </a:endParaRPr>
          </a:p>
        </p:txBody>
      </p:sp>
      <p:sp>
        <p:nvSpPr>
          <p:cNvPr id="36868" name="Text Box 4"/>
          <p:cNvSpPr txBox="1">
            <a:spLocks noChangeArrowheads="1"/>
          </p:cNvSpPr>
          <p:nvPr/>
        </p:nvSpPr>
        <p:spPr bwMode="auto">
          <a:xfrm>
            <a:off x="2667000" y="2209801"/>
            <a:ext cx="7162800"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en-US" altLang="en-US" sz="2400" b="1">
                <a:solidFill>
                  <a:srgbClr val="33CCFF"/>
                </a:solidFill>
                <a:latin typeface="Tahoma" panose="020B0604030504040204" pitchFamily="34" charset="0"/>
              </a:rPr>
              <a:t>There are basic questions to life</a:t>
            </a:r>
          </a:p>
          <a:p>
            <a:pPr fontAlgn="base">
              <a:spcBef>
                <a:spcPct val="50000"/>
              </a:spcBef>
              <a:spcAft>
                <a:spcPct val="0"/>
              </a:spcAft>
            </a:pPr>
            <a:endParaRPr lang="en-US" altLang="en-US" sz="2400" b="1" i="1">
              <a:solidFill>
                <a:srgbClr val="00FF00"/>
              </a:solidFill>
              <a:latin typeface="Tahoma" panose="020B0604030504040204" pitchFamily="34" charset="0"/>
            </a:endParaRPr>
          </a:p>
        </p:txBody>
      </p:sp>
      <p:sp>
        <p:nvSpPr>
          <p:cNvPr id="36869" name="AutoShape 5" descr="9k="/>
          <p:cNvSpPr>
            <a:spLocks noChangeAspect="1" noChangeArrowheads="1"/>
          </p:cNvSpPr>
          <p:nvPr/>
        </p:nvSpPr>
        <p:spPr bwMode="auto">
          <a:xfrm>
            <a:off x="5524500" y="2857500"/>
            <a:ext cx="1143000" cy="1143000"/>
          </a:xfrm>
          <a:prstGeom prst="rect">
            <a:avLst/>
          </a:prstGeom>
          <a:noFill/>
          <a:extLst>
            <a:ext uri="{909E8E84-426E-40DD-AFC4-6F175D3DCCD1}">
              <a14:hiddenFill xmlns:a14="http://schemas.microsoft.com/office/drawing/2010/main">
                <a:solidFill>
                  <a:srgbClr val="FFFFFF"/>
                </a:solidFill>
              </a14:hiddenFill>
            </a:ext>
          </a:extLst>
        </p:spPr>
        <p:txBody>
          <a:bodyPr/>
          <a:lstStyle/>
          <a:p>
            <a:pPr algn="ctr" fontAlgn="base">
              <a:spcBef>
                <a:spcPct val="0"/>
              </a:spcBef>
              <a:spcAft>
                <a:spcPct val="0"/>
              </a:spcAft>
            </a:pPr>
            <a:endParaRPr lang="en-US" sz="2400" b="1">
              <a:solidFill>
                <a:srgbClr val="FFFFFF"/>
              </a:solidFill>
              <a:latin typeface="Tahoma" panose="020B0604030504040204" pitchFamily="34" charset="0"/>
            </a:endParaRPr>
          </a:p>
        </p:txBody>
      </p:sp>
      <p:sp>
        <p:nvSpPr>
          <p:cNvPr id="36870" name="AutoShape 6" descr="9k="/>
          <p:cNvSpPr>
            <a:spLocks noChangeAspect="1" noChangeArrowheads="1"/>
          </p:cNvSpPr>
          <p:nvPr/>
        </p:nvSpPr>
        <p:spPr bwMode="auto">
          <a:xfrm>
            <a:off x="5524500" y="2857500"/>
            <a:ext cx="1143000" cy="1143000"/>
          </a:xfrm>
          <a:prstGeom prst="rect">
            <a:avLst/>
          </a:prstGeom>
          <a:noFill/>
          <a:extLst>
            <a:ext uri="{909E8E84-426E-40DD-AFC4-6F175D3DCCD1}">
              <a14:hiddenFill xmlns:a14="http://schemas.microsoft.com/office/drawing/2010/main">
                <a:solidFill>
                  <a:srgbClr val="FFFFFF"/>
                </a:solidFill>
              </a14:hiddenFill>
            </a:ext>
          </a:extLst>
        </p:spPr>
        <p:txBody>
          <a:bodyPr/>
          <a:lstStyle/>
          <a:p>
            <a:pPr algn="ctr" fontAlgn="base">
              <a:spcBef>
                <a:spcPct val="0"/>
              </a:spcBef>
              <a:spcAft>
                <a:spcPct val="0"/>
              </a:spcAft>
            </a:pPr>
            <a:endParaRPr lang="en-US" sz="2400" b="1">
              <a:solidFill>
                <a:srgbClr val="FFFFFF"/>
              </a:solidFill>
              <a:latin typeface="Tahoma" panose="020B0604030504040204" pitchFamily="34" charset="0"/>
            </a:endParaRPr>
          </a:p>
        </p:txBody>
      </p:sp>
      <p:sp>
        <p:nvSpPr>
          <p:cNvPr id="36871" name="AutoShape 7" descr="9k="/>
          <p:cNvSpPr>
            <a:spLocks noChangeAspect="1" noChangeArrowheads="1"/>
          </p:cNvSpPr>
          <p:nvPr/>
        </p:nvSpPr>
        <p:spPr bwMode="auto">
          <a:xfrm>
            <a:off x="5572125" y="2905125"/>
            <a:ext cx="1047750" cy="1047750"/>
          </a:xfrm>
          <a:prstGeom prst="rect">
            <a:avLst/>
          </a:prstGeom>
          <a:noFill/>
          <a:extLst>
            <a:ext uri="{909E8E84-426E-40DD-AFC4-6F175D3DCCD1}">
              <a14:hiddenFill xmlns:a14="http://schemas.microsoft.com/office/drawing/2010/main">
                <a:solidFill>
                  <a:srgbClr val="FFFFFF"/>
                </a:solidFill>
              </a14:hiddenFill>
            </a:ext>
          </a:extLst>
        </p:spPr>
        <p:txBody>
          <a:bodyPr/>
          <a:lstStyle/>
          <a:p>
            <a:pPr algn="ctr" fontAlgn="base">
              <a:spcBef>
                <a:spcPct val="0"/>
              </a:spcBef>
              <a:spcAft>
                <a:spcPct val="0"/>
              </a:spcAft>
            </a:pPr>
            <a:endParaRPr lang="en-US" sz="2400" b="1">
              <a:solidFill>
                <a:srgbClr val="FFFFFF"/>
              </a:solidFill>
              <a:latin typeface="Tahoma" panose="020B0604030504040204" pitchFamily="34" charset="0"/>
            </a:endParaRPr>
          </a:p>
        </p:txBody>
      </p:sp>
      <p:sp>
        <p:nvSpPr>
          <p:cNvPr id="36872" name="AutoShape 8" descr="9k="/>
          <p:cNvSpPr>
            <a:spLocks noChangeAspect="1" noChangeArrowheads="1"/>
          </p:cNvSpPr>
          <p:nvPr/>
        </p:nvSpPr>
        <p:spPr bwMode="auto">
          <a:xfrm>
            <a:off x="5400675" y="3081339"/>
            <a:ext cx="1390650" cy="695325"/>
          </a:xfrm>
          <a:prstGeom prst="rect">
            <a:avLst/>
          </a:prstGeom>
          <a:noFill/>
          <a:extLst>
            <a:ext uri="{909E8E84-426E-40DD-AFC4-6F175D3DCCD1}">
              <a14:hiddenFill xmlns:a14="http://schemas.microsoft.com/office/drawing/2010/main">
                <a:solidFill>
                  <a:srgbClr val="FFFFFF"/>
                </a:solidFill>
              </a14:hiddenFill>
            </a:ext>
          </a:extLst>
        </p:spPr>
        <p:txBody>
          <a:bodyPr/>
          <a:lstStyle/>
          <a:p>
            <a:pPr algn="ctr" fontAlgn="base">
              <a:spcBef>
                <a:spcPct val="0"/>
              </a:spcBef>
              <a:spcAft>
                <a:spcPct val="0"/>
              </a:spcAft>
            </a:pPr>
            <a:endParaRPr lang="en-US" sz="2400" b="1">
              <a:solidFill>
                <a:srgbClr val="FFFFFF"/>
              </a:solidFill>
              <a:latin typeface="Tahoma" panose="020B0604030504040204" pitchFamily="34" charset="0"/>
            </a:endParaRPr>
          </a:p>
        </p:txBody>
      </p:sp>
      <p:sp>
        <p:nvSpPr>
          <p:cNvPr id="36873" name="Text Box 9"/>
          <p:cNvSpPr txBox="1">
            <a:spLocks noChangeArrowheads="1"/>
          </p:cNvSpPr>
          <p:nvPr/>
        </p:nvSpPr>
        <p:spPr bwMode="auto">
          <a:xfrm>
            <a:off x="2743200" y="2819400"/>
            <a:ext cx="7086600" cy="2677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lgn="l">
              <a:defRPr>
                <a:solidFill>
                  <a:schemeClr val="tx1"/>
                </a:solidFill>
                <a:latin typeface="Arial" panose="020B0604020202020204" pitchFamily="34" charset="0"/>
              </a:defRPr>
            </a:lvl1pPr>
            <a:lvl2pPr marL="800100" indent="-342900" algn="l">
              <a:defRPr>
                <a:solidFill>
                  <a:schemeClr val="tx1"/>
                </a:solidFill>
                <a:latin typeface="Arial" panose="020B0604020202020204" pitchFamily="34" charset="0"/>
              </a:defRPr>
            </a:lvl2pPr>
            <a:lvl3pPr marL="1257300" indent="-342900" algn="l">
              <a:defRPr>
                <a:solidFill>
                  <a:schemeClr val="tx1"/>
                </a:solidFill>
                <a:latin typeface="Arial" panose="020B0604020202020204" pitchFamily="34" charset="0"/>
              </a:defRPr>
            </a:lvl3pPr>
            <a:lvl4pPr marL="1714500" indent="-342900" algn="l">
              <a:defRPr>
                <a:solidFill>
                  <a:schemeClr val="tx1"/>
                </a:solidFill>
                <a:latin typeface="Arial" panose="020B0604020202020204" pitchFamily="34" charset="0"/>
              </a:defRPr>
            </a:lvl4pPr>
            <a:lvl5pPr marL="2171700" indent="-342900" algn="l">
              <a:defRPr>
                <a:solidFill>
                  <a:schemeClr val="tx1"/>
                </a:solidFill>
                <a:latin typeface="Arial" panose="020B0604020202020204" pitchFamily="34" charset="0"/>
              </a:defRPr>
            </a:lvl5pPr>
            <a:lvl6pPr marL="2628900" indent="-342900" fontAlgn="base">
              <a:spcBef>
                <a:spcPct val="0"/>
              </a:spcBef>
              <a:spcAft>
                <a:spcPct val="0"/>
              </a:spcAft>
              <a:defRPr>
                <a:solidFill>
                  <a:schemeClr val="tx1"/>
                </a:solidFill>
                <a:latin typeface="Arial" panose="020B0604020202020204" pitchFamily="34" charset="0"/>
              </a:defRPr>
            </a:lvl6pPr>
            <a:lvl7pPr marL="3086100" indent="-342900" fontAlgn="base">
              <a:spcBef>
                <a:spcPct val="0"/>
              </a:spcBef>
              <a:spcAft>
                <a:spcPct val="0"/>
              </a:spcAft>
              <a:defRPr>
                <a:solidFill>
                  <a:schemeClr val="tx1"/>
                </a:solidFill>
                <a:latin typeface="Arial" panose="020B0604020202020204" pitchFamily="34" charset="0"/>
              </a:defRPr>
            </a:lvl7pPr>
            <a:lvl8pPr marL="3543300" indent="-342900" fontAlgn="base">
              <a:spcBef>
                <a:spcPct val="0"/>
              </a:spcBef>
              <a:spcAft>
                <a:spcPct val="0"/>
              </a:spcAft>
              <a:defRPr>
                <a:solidFill>
                  <a:schemeClr val="tx1"/>
                </a:solidFill>
                <a:latin typeface="Arial" panose="020B0604020202020204" pitchFamily="34" charset="0"/>
              </a:defRPr>
            </a:lvl8pPr>
            <a:lvl9pPr marL="4000500" indent="-342900" fontAlgn="base">
              <a:spcBef>
                <a:spcPct val="0"/>
              </a:spcBef>
              <a:spcAft>
                <a:spcPct val="0"/>
              </a:spcAft>
              <a:defRPr>
                <a:solidFill>
                  <a:schemeClr val="tx1"/>
                </a:solidFill>
                <a:latin typeface="Arial" panose="020B0604020202020204" pitchFamily="34" charset="0"/>
              </a:defRPr>
            </a:lvl9pPr>
          </a:lstStyle>
          <a:p>
            <a:pPr fontAlgn="base">
              <a:spcBef>
                <a:spcPct val="50000"/>
              </a:spcBef>
              <a:spcAft>
                <a:spcPct val="0"/>
              </a:spcAft>
              <a:buFontTx/>
              <a:buAutoNum type="arabicPeriod"/>
            </a:pPr>
            <a:r>
              <a:rPr lang="en-US" altLang="en-US" sz="2400" b="1" i="1">
                <a:solidFill>
                  <a:srgbClr val="00FF00"/>
                </a:solidFill>
                <a:latin typeface="Tahoma" panose="020B0604030504040204" pitchFamily="34" charset="0"/>
              </a:rPr>
              <a:t> Who am I?</a:t>
            </a:r>
          </a:p>
          <a:p>
            <a:pPr fontAlgn="base">
              <a:spcBef>
                <a:spcPct val="50000"/>
              </a:spcBef>
              <a:spcAft>
                <a:spcPct val="0"/>
              </a:spcAft>
              <a:buFontTx/>
              <a:buAutoNum type="arabicPeriod"/>
            </a:pPr>
            <a:r>
              <a:rPr lang="en-US" altLang="en-US" sz="2400" b="1" i="1">
                <a:solidFill>
                  <a:srgbClr val="00FF00"/>
                </a:solidFill>
                <a:latin typeface="Tahoma" panose="020B0604030504040204" pitchFamily="34" charset="0"/>
              </a:rPr>
              <a:t>Why am I here?</a:t>
            </a:r>
          </a:p>
          <a:p>
            <a:pPr fontAlgn="base">
              <a:spcBef>
                <a:spcPct val="50000"/>
              </a:spcBef>
              <a:spcAft>
                <a:spcPct val="0"/>
              </a:spcAft>
              <a:buFontTx/>
              <a:buAutoNum type="arabicPeriod"/>
            </a:pPr>
            <a:r>
              <a:rPr lang="en-US" altLang="en-US" sz="2400" b="1" i="1">
                <a:solidFill>
                  <a:srgbClr val="00FF00"/>
                </a:solidFill>
                <a:latin typeface="Tahoma" panose="020B0604030504040204" pitchFamily="34" charset="0"/>
              </a:rPr>
              <a:t>What is the purpose of life?</a:t>
            </a:r>
          </a:p>
          <a:p>
            <a:pPr fontAlgn="base">
              <a:spcBef>
                <a:spcPct val="50000"/>
              </a:spcBef>
              <a:spcAft>
                <a:spcPct val="0"/>
              </a:spcAft>
              <a:buFontTx/>
              <a:buAutoNum type="arabicPeriod"/>
            </a:pPr>
            <a:r>
              <a:rPr lang="en-US" altLang="en-US" sz="2400" b="1" i="1">
                <a:solidFill>
                  <a:srgbClr val="00FF00"/>
                </a:solidFill>
                <a:latin typeface="Tahoma" panose="020B0604030504040204" pitchFamily="34" charset="0"/>
              </a:rPr>
              <a:t>Who is God?</a:t>
            </a:r>
          </a:p>
          <a:p>
            <a:pPr fontAlgn="base">
              <a:spcBef>
                <a:spcPct val="50000"/>
              </a:spcBef>
              <a:spcAft>
                <a:spcPct val="0"/>
              </a:spcAft>
              <a:buFontTx/>
              <a:buAutoNum type="arabicPeriod"/>
            </a:pPr>
            <a:r>
              <a:rPr lang="en-US" altLang="en-US" sz="2400" b="1" i="1">
                <a:solidFill>
                  <a:srgbClr val="00FF00"/>
                </a:solidFill>
                <a:latin typeface="Tahoma" panose="020B0604030504040204" pitchFamily="34" charset="0"/>
              </a:rPr>
              <a:t>What’s going to happen?</a:t>
            </a:r>
          </a:p>
        </p:txBody>
      </p:sp>
      <p:sp>
        <p:nvSpPr>
          <p:cNvPr id="36874" name="AutoShape 10"/>
          <p:cNvSpPr>
            <a:spLocks noChangeArrowheads="1"/>
          </p:cNvSpPr>
          <p:nvPr/>
        </p:nvSpPr>
        <p:spPr bwMode="auto">
          <a:xfrm>
            <a:off x="7391399" y="2209800"/>
            <a:ext cx="3694289" cy="3962400"/>
          </a:xfrm>
          <a:prstGeom prst="leftArrowCallout">
            <a:avLst>
              <a:gd name="adj1" fmla="val 34211"/>
              <a:gd name="adj2" fmla="val 34211"/>
              <a:gd name="adj3" fmla="val 16667"/>
              <a:gd name="adj4" fmla="val 66667"/>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r>
              <a:rPr lang="en-US" altLang="en-US" sz="2400" b="1">
                <a:solidFill>
                  <a:srgbClr val="FFFFFF"/>
                </a:solidFill>
                <a:latin typeface="Tahoma" panose="020B0604030504040204" pitchFamily="34" charset="0"/>
              </a:rPr>
              <a:t>THESE</a:t>
            </a:r>
          </a:p>
          <a:p>
            <a:pPr algn="ctr" fontAlgn="base">
              <a:spcBef>
                <a:spcPct val="0"/>
              </a:spcBef>
              <a:spcAft>
                <a:spcPct val="0"/>
              </a:spcAft>
            </a:pPr>
            <a:r>
              <a:rPr lang="en-US" altLang="en-US" sz="2400" b="1">
                <a:solidFill>
                  <a:srgbClr val="FFFFFF"/>
                </a:solidFill>
                <a:latin typeface="Tahoma" panose="020B0604030504040204" pitchFamily="34" charset="0"/>
              </a:rPr>
              <a:t>ARE</a:t>
            </a:r>
          </a:p>
          <a:p>
            <a:pPr algn="ctr" fontAlgn="base">
              <a:spcBef>
                <a:spcPct val="0"/>
              </a:spcBef>
              <a:spcAft>
                <a:spcPct val="0"/>
              </a:spcAft>
            </a:pPr>
            <a:r>
              <a:rPr lang="en-US" altLang="en-US" sz="2400" b="1">
                <a:solidFill>
                  <a:srgbClr val="FFFFFF"/>
                </a:solidFill>
                <a:latin typeface="Tahoma" panose="020B0604030504040204" pitchFamily="34" charset="0"/>
              </a:rPr>
              <a:t>THE</a:t>
            </a:r>
          </a:p>
          <a:p>
            <a:pPr algn="ctr" fontAlgn="base">
              <a:spcBef>
                <a:spcPct val="0"/>
              </a:spcBef>
              <a:spcAft>
                <a:spcPct val="0"/>
              </a:spcAft>
            </a:pPr>
            <a:r>
              <a:rPr lang="en-US" altLang="en-US" sz="2400" b="1">
                <a:solidFill>
                  <a:srgbClr val="FFFFFF"/>
                </a:solidFill>
                <a:latin typeface="Tahoma" panose="020B0604030504040204" pitchFamily="34" charset="0"/>
              </a:rPr>
              <a:t>BASIC</a:t>
            </a:r>
          </a:p>
          <a:p>
            <a:pPr algn="ctr" fontAlgn="base">
              <a:spcBef>
                <a:spcPct val="0"/>
              </a:spcBef>
              <a:spcAft>
                <a:spcPct val="0"/>
              </a:spcAft>
            </a:pPr>
            <a:r>
              <a:rPr lang="en-US" altLang="en-US" sz="2400" b="1">
                <a:solidFill>
                  <a:srgbClr val="FFFFFF"/>
                </a:solidFill>
                <a:latin typeface="Tahoma" panose="020B0604030504040204" pitchFamily="34" charset="0"/>
              </a:rPr>
              <a:t>QUESTIONS</a:t>
            </a:r>
          </a:p>
          <a:p>
            <a:pPr algn="ctr" fontAlgn="base">
              <a:spcBef>
                <a:spcPct val="0"/>
              </a:spcBef>
              <a:spcAft>
                <a:spcPct val="0"/>
              </a:spcAft>
            </a:pPr>
            <a:r>
              <a:rPr lang="en-US" altLang="en-US" sz="2400" b="1">
                <a:solidFill>
                  <a:srgbClr val="FFFFFF"/>
                </a:solidFill>
                <a:latin typeface="Tahoma" panose="020B0604030504040204" pitchFamily="34" charset="0"/>
              </a:rPr>
              <a:t>OF </a:t>
            </a:r>
          </a:p>
          <a:p>
            <a:pPr algn="ctr" fontAlgn="base">
              <a:spcBef>
                <a:spcPct val="0"/>
              </a:spcBef>
              <a:spcAft>
                <a:spcPct val="0"/>
              </a:spcAft>
            </a:pPr>
            <a:r>
              <a:rPr lang="en-US" altLang="en-US" sz="2400" b="1">
                <a:solidFill>
                  <a:srgbClr val="FFFFFF"/>
                </a:solidFill>
                <a:latin typeface="Tahoma" panose="020B0604030504040204" pitchFamily="34" charset="0"/>
              </a:rPr>
              <a:t>LIFE</a:t>
            </a:r>
          </a:p>
        </p:txBody>
      </p:sp>
    </p:spTree>
    <p:extLst>
      <p:ext uri="{BB962C8B-B14F-4D97-AF65-F5344CB8AC3E}">
        <p14:creationId xmlns:p14="http://schemas.microsoft.com/office/powerpoint/2010/main" val="142646119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2" fill="hold" grpId="0" nodeType="clickEffect">
                                  <p:stCondLst>
                                    <p:cond delay="0"/>
                                  </p:stCondLst>
                                  <p:childTnLst>
                                    <p:set>
                                      <p:cBhvr>
                                        <p:cTn id="6" dur="1" fill="hold">
                                          <p:stCondLst>
                                            <p:cond delay="0"/>
                                          </p:stCondLst>
                                        </p:cTn>
                                        <p:tgtEl>
                                          <p:spTgt spid="36874"/>
                                        </p:tgtEl>
                                        <p:attrNameLst>
                                          <p:attrName>style.visibility</p:attrName>
                                        </p:attrNameLst>
                                      </p:cBhvr>
                                      <p:to>
                                        <p:strVal val="visible"/>
                                      </p:to>
                                    </p:set>
                                    <p:anim calcmode="lin" valueType="num">
                                      <p:cBhvr>
                                        <p:cTn id="7" dur="500" fill="hold"/>
                                        <p:tgtEl>
                                          <p:spTgt spid="36874"/>
                                        </p:tgtEl>
                                        <p:attrNameLst>
                                          <p:attrName>ppt_x</p:attrName>
                                        </p:attrNameLst>
                                      </p:cBhvr>
                                      <p:tavLst>
                                        <p:tav tm="0">
                                          <p:val>
                                            <p:strVal val="#ppt_x+#ppt_w/2"/>
                                          </p:val>
                                        </p:tav>
                                        <p:tav tm="100000">
                                          <p:val>
                                            <p:strVal val="#ppt_x"/>
                                          </p:val>
                                        </p:tav>
                                      </p:tavLst>
                                    </p:anim>
                                    <p:anim calcmode="lin" valueType="num">
                                      <p:cBhvr>
                                        <p:cTn id="8" dur="500" fill="hold"/>
                                        <p:tgtEl>
                                          <p:spTgt spid="36874"/>
                                        </p:tgtEl>
                                        <p:attrNameLst>
                                          <p:attrName>ppt_y</p:attrName>
                                        </p:attrNameLst>
                                      </p:cBhvr>
                                      <p:tavLst>
                                        <p:tav tm="0">
                                          <p:val>
                                            <p:strVal val="#ppt_y"/>
                                          </p:val>
                                        </p:tav>
                                        <p:tav tm="100000">
                                          <p:val>
                                            <p:strVal val="#ppt_y"/>
                                          </p:val>
                                        </p:tav>
                                      </p:tavLst>
                                    </p:anim>
                                    <p:anim calcmode="lin" valueType="num">
                                      <p:cBhvr>
                                        <p:cTn id="9" dur="500" fill="hold"/>
                                        <p:tgtEl>
                                          <p:spTgt spid="36874"/>
                                        </p:tgtEl>
                                        <p:attrNameLst>
                                          <p:attrName>ppt_w</p:attrName>
                                        </p:attrNameLst>
                                      </p:cBhvr>
                                      <p:tavLst>
                                        <p:tav tm="0">
                                          <p:val>
                                            <p:fltVal val="0"/>
                                          </p:val>
                                        </p:tav>
                                        <p:tav tm="100000">
                                          <p:val>
                                            <p:strVal val="#ppt_w"/>
                                          </p:val>
                                        </p:tav>
                                      </p:tavLst>
                                    </p:anim>
                                    <p:anim calcmode="lin" valueType="num">
                                      <p:cBhvr>
                                        <p:cTn id="10" dur="500" fill="hold"/>
                                        <p:tgtEl>
                                          <p:spTgt spid="3687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74"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ext Box 2"/>
          <p:cNvSpPr txBox="1">
            <a:spLocks noChangeArrowheads="1"/>
          </p:cNvSpPr>
          <p:nvPr/>
        </p:nvSpPr>
        <p:spPr bwMode="auto">
          <a:xfrm>
            <a:off x="2514600" y="533401"/>
            <a:ext cx="71628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2400" b="1">
                <a:solidFill>
                  <a:srgbClr val="FFFFFF"/>
                </a:solidFill>
                <a:latin typeface="Tahoma" panose="020B0604030504040204" pitchFamily="34" charset="0"/>
              </a:rPr>
              <a:t>HOW DO WE EXPERIENCE REAL SATISFACTION IN LIFE?</a:t>
            </a:r>
          </a:p>
        </p:txBody>
      </p:sp>
      <p:sp>
        <p:nvSpPr>
          <p:cNvPr id="37891" name="Text Box 3"/>
          <p:cNvSpPr txBox="1">
            <a:spLocks noChangeArrowheads="1"/>
          </p:cNvSpPr>
          <p:nvPr/>
        </p:nvSpPr>
        <p:spPr bwMode="auto">
          <a:xfrm>
            <a:off x="2438400" y="1600200"/>
            <a:ext cx="7543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en-US" altLang="en-US" sz="2400" b="1" i="1">
                <a:solidFill>
                  <a:srgbClr val="FFCC66"/>
                </a:solidFill>
                <a:latin typeface="Tahoma" panose="020B0604030504040204" pitchFamily="34" charset="0"/>
              </a:rPr>
              <a:t>3.  </a:t>
            </a:r>
            <a:r>
              <a:rPr lang="en-US" altLang="en-US" sz="2400" b="1" i="1" u="sng">
                <a:solidFill>
                  <a:srgbClr val="FFCC66"/>
                </a:solidFill>
                <a:latin typeface="Tahoma" panose="020B0604030504040204" pitchFamily="34" charset="0"/>
              </a:rPr>
              <a:t>LOOK TO CHRIST FOR SATISFACTION</a:t>
            </a:r>
            <a:endParaRPr lang="en-US" altLang="en-US" sz="2400" b="1" i="1">
              <a:solidFill>
                <a:srgbClr val="FFCC66"/>
              </a:solidFill>
              <a:latin typeface="Tahoma" panose="020B0604030504040204" pitchFamily="34" charset="0"/>
            </a:endParaRPr>
          </a:p>
        </p:txBody>
      </p:sp>
      <p:sp>
        <p:nvSpPr>
          <p:cNvPr id="37892" name="Text Box 4"/>
          <p:cNvSpPr txBox="1">
            <a:spLocks noChangeArrowheads="1"/>
          </p:cNvSpPr>
          <p:nvPr/>
        </p:nvSpPr>
        <p:spPr bwMode="auto">
          <a:xfrm>
            <a:off x="2667000" y="2209801"/>
            <a:ext cx="7162800"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en-US" altLang="en-US" sz="2400" b="1">
                <a:solidFill>
                  <a:srgbClr val="33CCFF"/>
                </a:solidFill>
                <a:latin typeface="Tahoma" panose="020B0604030504040204" pitchFamily="34" charset="0"/>
              </a:rPr>
              <a:t>There are basic questions to life</a:t>
            </a:r>
          </a:p>
          <a:p>
            <a:pPr fontAlgn="base">
              <a:spcBef>
                <a:spcPct val="50000"/>
              </a:spcBef>
              <a:spcAft>
                <a:spcPct val="0"/>
              </a:spcAft>
            </a:pPr>
            <a:endParaRPr lang="en-US" altLang="en-US" sz="2400" b="1" i="1">
              <a:solidFill>
                <a:srgbClr val="00FF00"/>
              </a:solidFill>
              <a:latin typeface="Tahoma" panose="020B0604030504040204" pitchFamily="34" charset="0"/>
            </a:endParaRPr>
          </a:p>
        </p:txBody>
      </p:sp>
      <p:sp>
        <p:nvSpPr>
          <p:cNvPr id="37893" name="AutoShape 5" descr="9k="/>
          <p:cNvSpPr>
            <a:spLocks noChangeAspect="1" noChangeArrowheads="1"/>
          </p:cNvSpPr>
          <p:nvPr/>
        </p:nvSpPr>
        <p:spPr bwMode="auto">
          <a:xfrm>
            <a:off x="5524500" y="2857500"/>
            <a:ext cx="1143000" cy="1143000"/>
          </a:xfrm>
          <a:prstGeom prst="rect">
            <a:avLst/>
          </a:prstGeom>
          <a:noFill/>
          <a:extLst>
            <a:ext uri="{909E8E84-426E-40DD-AFC4-6F175D3DCCD1}">
              <a14:hiddenFill xmlns:a14="http://schemas.microsoft.com/office/drawing/2010/main">
                <a:solidFill>
                  <a:srgbClr val="FFFFFF"/>
                </a:solidFill>
              </a14:hiddenFill>
            </a:ext>
          </a:extLst>
        </p:spPr>
        <p:txBody>
          <a:bodyPr/>
          <a:lstStyle/>
          <a:p>
            <a:pPr algn="ctr" fontAlgn="base">
              <a:spcBef>
                <a:spcPct val="0"/>
              </a:spcBef>
              <a:spcAft>
                <a:spcPct val="0"/>
              </a:spcAft>
            </a:pPr>
            <a:endParaRPr lang="en-US" sz="2400" b="1">
              <a:solidFill>
                <a:srgbClr val="FFFFFF"/>
              </a:solidFill>
              <a:latin typeface="Tahoma" panose="020B0604030504040204" pitchFamily="34" charset="0"/>
            </a:endParaRPr>
          </a:p>
        </p:txBody>
      </p:sp>
      <p:sp>
        <p:nvSpPr>
          <p:cNvPr id="37894" name="AutoShape 6" descr="9k="/>
          <p:cNvSpPr>
            <a:spLocks noChangeAspect="1" noChangeArrowheads="1"/>
          </p:cNvSpPr>
          <p:nvPr/>
        </p:nvSpPr>
        <p:spPr bwMode="auto">
          <a:xfrm>
            <a:off x="5524500" y="2857500"/>
            <a:ext cx="1143000" cy="1143000"/>
          </a:xfrm>
          <a:prstGeom prst="rect">
            <a:avLst/>
          </a:prstGeom>
          <a:noFill/>
          <a:extLst>
            <a:ext uri="{909E8E84-426E-40DD-AFC4-6F175D3DCCD1}">
              <a14:hiddenFill xmlns:a14="http://schemas.microsoft.com/office/drawing/2010/main">
                <a:solidFill>
                  <a:srgbClr val="FFFFFF"/>
                </a:solidFill>
              </a14:hiddenFill>
            </a:ext>
          </a:extLst>
        </p:spPr>
        <p:txBody>
          <a:bodyPr/>
          <a:lstStyle/>
          <a:p>
            <a:pPr algn="ctr" fontAlgn="base">
              <a:spcBef>
                <a:spcPct val="0"/>
              </a:spcBef>
              <a:spcAft>
                <a:spcPct val="0"/>
              </a:spcAft>
            </a:pPr>
            <a:endParaRPr lang="en-US" sz="2400" b="1">
              <a:solidFill>
                <a:srgbClr val="FFFFFF"/>
              </a:solidFill>
              <a:latin typeface="Tahoma" panose="020B0604030504040204" pitchFamily="34" charset="0"/>
            </a:endParaRPr>
          </a:p>
        </p:txBody>
      </p:sp>
      <p:sp>
        <p:nvSpPr>
          <p:cNvPr id="37895" name="AutoShape 7" descr="9k="/>
          <p:cNvSpPr>
            <a:spLocks noChangeAspect="1" noChangeArrowheads="1"/>
          </p:cNvSpPr>
          <p:nvPr/>
        </p:nvSpPr>
        <p:spPr bwMode="auto">
          <a:xfrm>
            <a:off x="5572125" y="2905125"/>
            <a:ext cx="1047750" cy="1047750"/>
          </a:xfrm>
          <a:prstGeom prst="rect">
            <a:avLst/>
          </a:prstGeom>
          <a:noFill/>
          <a:extLst>
            <a:ext uri="{909E8E84-426E-40DD-AFC4-6F175D3DCCD1}">
              <a14:hiddenFill xmlns:a14="http://schemas.microsoft.com/office/drawing/2010/main">
                <a:solidFill>
                  <a:srgbClr val="FFFFFF"/>
                </a:solidFill>
              </a14:hiddenFill>
            </a:ext>
          </a:extLst>
        </p:spPr>
        <p:txBody>
          <a:bodyPr/>
          <a:lstStyle/>
          <a:p>
            <a:pPr algn="ctr" fontAlgn="base">
              <a:spcBef>
                <a:spcPct val="0"/>
              </a:spcBef>
              <a:spcAft>
                <a:spcPct val="0"/>
              </a:spcAft>
            </a:pPr>
            <a:endParaRPr lang="en-US" sz="2400" b="1">
              <a:solidFill>
                <a:srgbClr val="FFFFFF"/>
              </a:solidFill>
              <a:latin typeface="Tahoma" panose="020B0604030504040204" pitchFamily="34" charset="0"/>
            </a:endParaRPr>
          </a:p>
        </p:txBody>
      </p:sp>
      <p:sp>
        <p:nvSpPr>
          <p:cNvPr id="37896" name="AutoShape 8" descr="9k="/>
          <p:cNvSpPr>
            <a:spLocks noChangeAspect="1" noChangeArrowheads="1"/>
          </p:cNvSpPr>
          <p:nvPr/>
        </p:nvSpPr>
        <p:spPr bwMode="auto">
          <a:xfrm>
            <a:off x="5400675" y="3081339"/>
            <a:ext cx="1390650" cy="695325"/>
          </a:xfrm>
          <a:prstGeom prst="rect">
            <a:avLst/>
          </a:prstGeom>
          <a:noFill/>
          <a:extLst>
            <a:ext uri="{909E8E84-426E-40DD-AFC4-6F175D3DCCD1}">
              <a14:hiddenFill xmlns:a14="http://schemas.microsoft.com/office/drawing/2010/main">
                <a:solidFill>
                  <a:srgbClr val="FFFFFF"/>
                </a:solidFill>
              </a14:hiddenFill>
            </a:ext>
          </a:extLst>
        </p:spPr>
        <p:txBody>
          <a:bodyPr/>
          <a:lstStyle/>
          <a:p>
            <a:pPr algn="ctr" fontAlgn="base">
              <a:spcBef>
                <a:spcPct val="0"/>
              </a:spcBef>
              <a:spcAft>
                <a:spcPct val="0"/>
              </a:spcAft>
            </a:pPr>
            <a:endParaRPr lang="en-US" sz="2400" b="1">
              <a:solidFill>
                <a:srgbClr val="FFFFFF"/>
              </a:solidFill>
              <a:latin typeface="Tahoma" panose="020B0604030504040204" pitchFamily="34" charset="0"/>
            </a:endParaRPr>
          </a:p>
        </p:txBody>
      </p:sp>
      <p:sp>
        <p:nvSpPr>
          <p:cNvPr id="37897" name="Text Box 9"/>
          <p:cNvSpPr txBox="1">
            <a:spLocks noChangeArrowheads="1"/>
          </p:cNvSpPr>
          <p:nvPr/>
        </p:nvSpPr>
        <p:spPr bwMode="auto">
          <a:xfrm>
            <a:off x="2743200" y="2819400"/>
            <a:ext cx="7086600" cy="2677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lgn="l">
              <a:defRPr>
                <a:solidFill>
                  <a:schemeClr val="tx1"/>
                </a:solidFill>
                <a:latin typeface="Arial" panose="020B0604020202020204" pitchFamily="34" charset="0"/>
              </a:defRPr>
            </a:lvl1pPr>
            <a:lvl2pPr marL="800100" indent="-342900" algn="l">
              <a:defRPr>
                <a:solidFill>
                  <a:schemeClr val="tx1"/>
                </a:solidFill>
                <a:latin typeface="Arial" panose="020B0604020202020204" pitchFamily="34" charset="0"/>
              </a:defRPr>
            </a:lvl2pPr>
            <a:lvl3pPr marL="1257300" indent="-342900" algn="l">
              <a:defRPr>
                <a:solidFill>
                  <a:schemeClr val="tx1"/>
                </a:solidFill>
                <a:latin typeface="Arial" panose="020B0604020202020204" pitchFamily="34" charset="0"/>
              </a:defRPr>
            </a:lvl3pPr>
            <a:lvl4pPr marL="1714500" indent="-342900" algn="l">
              <a:defRPr>
                <a:solidFill>
                  <a:schemeClr val="tx1"/>
                </a:solidFill>
                <a:latin typeface="Arial" panose="020B0604020202020204" pitchFamily="34" charset="0"/>
              </a:defRPr>
            </a:lvl4pPr>
            <a:lvl5pPr marL="2171700" indent="-342900" algn="l">
              <a:defRPr>
                <a:solidFill>
                  <a:schemeClr val="tx1"/>
                </a:solidFill>
                <a:latin typeface="Arial" panose="020B0604020202020204" pitchFamily="34" charset="0"/>
              </a:defRPr>
            </a:lvl5pPr>
            <a:lvl6pPr marL="2628900" indent="-342900" fontAlgn="base">
              <a:spcBef>
                <a:spcPct val="0"/>
              </a:spcBef>
              <a:spcAft>
                <a:spcPct val="0"/>
              </a:spcAft>
              <a:defRPr>
                <a:solidFill>
                  <a:schemeClr val="tx1"/>
                </a:solidFill>
                <a:latin typeface="Arial" panose="020B0604020202020204" pitchFamily="34" charset="0"/>
              </a:defRPr>
            </a:lvl6pPr>
            <a:lvl7pPr marL="3086100" indent="-342900" fontAlgn="base">
              <a:spcBef>
                <a:spcPct val="0"/>
              </a:spcBef>
              <a:spcAft>
                <a:spcPct val="0"/>
              </a:spcAft>
              <a:defRPr>
                <a:solidFill>
                  <a:schemeClr val="tx1"/>
                </a:solidFill>
                <a:latin typeface="Arial" panose="020B0604020202020204" pitchFamily="34" charset="0"/>
              </a:defRPr>
            </a:lvl7pPr>
            <a:lvl8pPr marL="3543300" indent="-342900" fontAlgn="base">
              <a:spcBef>
                <a:spcPct val="0"/>
              </a:spcBef>
              <a:spcAft>
                <a:spcPct val="0"/>
              </a:spcAft>
              <a:defRPr>
                <a:solidFill>
                  <a:schemeClr val="tx1"/>
                </a:solidFill>
                <a:latin typeface="Arial" panose="020B0604020202020204" pitchFamily="34" charset="0"/>
              </a:defRPr>
            </a:lvl8pPr>
            <a:lvl9pPr marL="4000500" indent="-342900" fontAlgn="base">
              <a:spcBef>
                <a:spcPct val="0"/>
              </a:spcBef>
              <a:spcAft>
                <a:spcPct val="0"/>
              </a:spcAft>
              <a:defRPr>
                <a:solidFill>
                  <a:schemeClr val="tx1"/>
                </a:solidFill>
                <a:latin typeface="Arial" panose="020B0604020202020204" pitchFamily="34" charset="0"/>
              </a:defRPr>
            </a:lvl9pPr>
          </a:lstStyle>
          <a:p>
            <a:pPr fontAlgn="base">
              <a:spcBef>
                <a:spcPct val="50000"/>
              </a:spcBef>
              <a:spcAft>
                <a:spcPct val="0"/>
              </a:spcAft>
              <a:buFontTx/>
              <a:buAutoNum type="arabicPeriod"/>
            </a:pPr>
            <a:r>
              <a:rPr lang="en-US" altLang="en-US" sz="2400" b="1" i="1">
                <a:solidFill>
                  <a:srgbClr val="00FF00"/>
                </a:solidFill>
                <a:latin typeface="Tahoma" panose="020B0604030504040204" pitchFamily="34" charset="0"/>
              </a:rPr>
              <a:t> Who am I?</a:t>
            </a:r>
          </a:p>
          <a:p>
            <a:pPr fontAlgn="base">
              <a:spcBef>
                <a:spcPct val="50000"/>
              </a:spcBef>
              <a:spcAft>
                <a:spcPct val="0"/>
              </a:spcAft>
              <a:buFontTx/>
              <a:buAutoNum type="arabicPeriod"/>
            </a:pPr>
            <a:r>
              <a:rPr lang="en-US" altLang="en-US" sz="2400" b="1" i="1">
                <a:solidFill>
                  <a:srgbClr val="00FF00"/>
                </a:solidFill>
                <a:latin typeface="Tahoma" panose="020B0604030504040204" pitchFamily="34" charset="0"/>
              </a:rPr>
              <a:t>Why am I here?</a:t>
            </a:r>
          </a:p>
          <a:p>
            <a:pPr fontAlgn="base">
              <a:spcBef>
                <a:spcPct val="50000"/>
              </a:spcBef>
              <a:spcAft>
                <a:spcPct val="0"/>
              </a:spcAft>
              <a:buFontTx/>
              <a:buAutoNum type="arabicPeriod"/>
            </a:pPr>
            <a:r>
              <a:rPr lang="en-US" altLang="en-US" sz="2400" b="1" i="1">
                <a:solidFill>
                  <a:srgbClr val="00FF00"/>
                </a:solidFill>
                <a:latin typeface="Tahoma" panose="020B0604030504040204" pitchFamily="34" charset="0"/>
              </a:rPr>
              <a:t>What is the purpose of life?</a:t>
            </a:r>
          </a:p>
          <a:p>
            <a:pPr fontAlgn="base">
              <a:spcBef>
                <a:spcPct val="50000"/>
              </a:spcBef>
              <a:spcAft>
                <a:spcPct val="0"/>
              </a:spcAft>
              <a:buFontTx/>
              <a:buAutoNum type="arabicPeriod"/>
            </a:pPr>
            <a:r>
              <a:rPr lang="en-US" altLang="en-US" sz="2400" b="1" i="1">
                <a:solidFill>
                  <a:srgbClr val="00FF00"/>
                </a:solidFill>
                <a:latin typeface="Tahoma" panose="020B0604030504040204" pitchFamily="34" charset="0"/>
              </a:rPr>
              <a:t>Who is God?</a:t>
            </a:r>
          </a:p>
          <a:p>
            <a:pPr fontAlgn="base">
              <a:spcBef>
                <a:spcPct val="50000"/>
              </a:spcBef>
              <a:spcAft>
                <a:spcPct val="0"/>
              </a:spcAft>
              <a:buFontTx/>
              <a:buAutoNum type="arabicPeriod"/>
            </a:pPr>
            <a:r>
              <a:rPr lang="en-US" altLang="en-US" sz="2400" b="1" i="1">
                <a:solidFill>
                  <a:srgbClr val="00FF00"/>
                </a:solidFill>
                <a:latin typeface="Tahoma" panose="020B0604030504040204" pitchFamily="34" charset="0"/>
              </a:rPr>
              <a:t>What’s going to happen?</a:t>
            </a:r>
          </a:p>
        </p:txBody>
      </p:sp>
      <p:sp>
        <p:nvSpPr>
          <p:cNvPr id="37898" name="AutoShape 10"/>
          <p:cNvSpPr>
            <a:spLocks noChangeArrowheads="1"/>
          </p:cNvSpPr>
          <p:nvPr/>
        </p:nvSpPr>
        <p:spPr bwMode="auto">
          <a:xfrm>
            <a:off x="7391399" y="2209800"/>
            <a:ext cx="3874911" cy="3962400"/>
          </a:xfrm>
          <a:prstGeom prst="leftArrowCallout">
            <a:avLst>
              <a:gd name="adj1" fmla="val 34211"/>
              <a:gd name="adj2" fmla="val 34211"/>
              <a:gd name="adj3" fmla="val 16667"/>
              <a:gd name="adj4" fmla="val 66667"/>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r>
              <a:rPr lang="en-US" altLang="en-US" sz="2400" b="1">
                <a:solidFill>
                  <a:srgbClr val="FFFFFF"/>
                </a:solidFill>
                <a:latin typeface="Tahoma" panose="020B0604030504040204" pitchFamily="34" charset="0"/>
              </a:rPr>
              <a:t>THERE’S A</a:t>
            </a:r>
          </a:p>
          <a:p>
            <a:pPr algn="ctr" fontAlgn="base">
              <a:spcBef>
                <a:spcPct val="0"/>
              </a:spcBef>
              <a:spcAft>
                <a:spcPct val="0"/>
              </a:spcAft>
            </a:pPr>
            <a:r>
              <a:rPr lang="en-US" altLang="en-US" sz="2400" b="1">
                <a:solidFill>
                  <a:srgbClr val="FFFFFF"/>
                </a:solidFill>
                <a:latin typeface="Tahoma" panose="020B0604030504040204" pitchFamily="34" charset="0"/>
              </a:rPr>
              <a:t>HUNGER</a:t>
            </a:r>
          </a:p>
          <a:p>
            <a:pPr algn="ctr" fontAlgn="base">
              <a:spcBef>
                <a:spcPct val="0"/>
              </a:spcBef>
              <a:spcAft>
                <a:spcPct val="0"/>
              </a:spcAft>
            </a:pPr>
            <a:r>
              <a:rPr lang="en-US" altLang="en-US" sz="2400" b="1">
                <a:solidFill>
                  <a:srgbClr val="FFFFFF"/>
                </a:solidFill>
                <a:latin typeface="Tahoma" panose="020B0604030504040204" pitchFamily="34" charset="0"/>
              </a:rPr>
              <a:t>TO</a:t>
            </a:r>
          </a:p>
          <a:p>
            <a:pPr algn="ctr" fontAlgn="base">
              <a:spcBef>
                <a:spcPct val="0"/>
              </a:spcBef>
              <a:spcAft>
                <a:spcPct val="0"/>
              </a:spcAft>
            </a:pPr>
            <a:r>
              <a:rPr lang="en-US" altLang="en-US" sz="2400" b="1">
                <a:solidFill>
                  <a:srgbClr val="FFFFFF"/>
                </a:solidFill>
                <a:latin typeface="Tahoma" panose="020B0604030504040204" pitchFamily="34" charset="0"/>
              </a:rPr>
              <a:t>KNOW</a:t>
            </a:r>
          </a:p>
          <a:p>
            <a:pPr algn="ctr" fontAlgn="base">
              <a:spcBef>
                <a:spcPct val="0"/>
              </a:spcBef>
              <a:spcAft>
                <a:spcPct val="0"/>
              </a:spcAft>
            </a:pPr>
            <a:r>
              <a:rPr lang="en-US" altLang="en-US" sz="2400" b="1">
                <a:solidFill>
                  <a:srgbClr val="FFFFFF"/>
                </a:solidFill>
                <a:latin typeface="Tahoma" panose="020B0604030504040204" pitchFamily="34" charset="0"/>
              </a:rPr>
              <a:t>GOD</a:t>
            </a:r>
          </a:p>
        </p:txBody>
      </p:sp>
    </p:spTree>
    <p:extLst>
      <p:ext uri="{BB962C8B-B14F-4D97-AF65-F5344CB8AC3E}">
        <p14:creationId xmlns:p14="http://schemas.microsoft.com/office/powerpoint/2010/main" val="429241861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2" fill="hold" grpId="0" nodeType="clickEffect">
                                  <p:stCondLst>
                                    <p:cond delay="0"/>
                                  </p:stCondLst>
                                  <p:childTnLst>
                                    <p:set>
                                      <p:cBhvr>
                                        <p:cTn id="6" dur="1" fill="hold">
                                          <p:stCondLst>
                                            <p:cond delay="0"/>
                                          </p:stCondLst>
                                        </p:cTn>
                                        <p:tgtEl>
                                          <p:spTgt spid="37898"/>
                                        </p:tgtEl>
                                        <p:attrNameLst>
                                          <p:attrName>style.visibility</p:attrName>
                                        </p:attrNameLst>
                                      </p:cBhvr>
                                      <p:to>
                                        <p:strVal val="visible"/>
                                      </p:to>
                                    </p:set>
                                    <p:anim calcmode="lin" valueType="num">
                                      <p:cBhvr>
                                        <p:cTn id="7" dur="500" fill="hold"/>
                                        <p:tgtEl>
                                          <p:spTgt spid="37898"/>
                                        </p:tgtEl>
                                        <p:attrNameLst>
                                          <p:attrName>ppt_x</p:attrName>
                                        </p:attrNameLst>
                                      </p:cBhvr>
                                      <p:tavLst>
                                        <p:tav tm="0">
                                          <p:val>
                                            <p:strVal val="#ppt_x+#ppt_w/2"/>
                                          </p:val>
                                        </p:tav>
                                        <p:tav tm="100000">
                                          <p:val>
                                            <p:strVal val="#ppt_x"/>
                                          </p:val>
                                        </p:tav>
                                      </p:tavLst>
                                    </p:anim>
                                    <p:anim calcmode="lin" valueType="num">
                                      <p:cBhvr>
                                        <p:cTn id="8" dur="500" fill="hold"/>
                                        <p:tgtEl>
                                          <p:spTgt spid="37898"/>
                                        </p:tgtEl>
                                        <p:attrNameLst>
                                          <p:attrName>ppt_y</p:attrName>
                                        </p:attrNameLst>
                                      </p:cBhvr>
                                      <p:tavLst>
                                        <p:tav tm="0">
                                          <p:val>
                                            <p:strVal val="#ppt_y"/>
                                          </p:val>
                                        </p:tav>
                                        <p:tav tm="100000">
                                          <p:val>
                                            <p:strVal val="#ppt_y"/>
                                          </p:val>
                                        </p:tav>
                                      </p:tavLst>
                                    </p:anim>
                                    <p:anim calcmode="lin" valueType="num">
                                      <p:cBhvr>
                                        <p:cTn id="9" dur="500" fill="hold"/>
                                        <p:tgtEl>
                                          <p:spTgt spid="37898"/>
                                        </p:tgtEl>
                                        <p:attrNameLst>
                                          <p:attrName>ppt_w</p:attrName>
                                        </p:attrNameLst>
                                      </p:cBhvr>
                                      <p:tavLst>
                                        <p:tav tm="0">
                                          <p:val>
                                            <p:fltVal val="0"/>
                                          </p:val>
                                        </p:tav>
                                        <p:tav tm="100000">
                                          <p:val>
                                            <p:strVal val="#ppt_w"/>
                                          </p:val>
                                        </p:tav>
                                      </p:tavLst>
                                    </p:anim>
                                    <p:anim calcmode="lin" valueType="num">
                                      <p:cBhvr>
                                        <p:cTn id="10" dur="500" fill="hold"/>
                                        <p:tgtEl>
                                          <p:spTgt spid="37898"/>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8"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ext Box 2"/>
          <p:cNvSpPr txBox="1">
            <a:spLocks noChangeArrowheads="1"/>
          </p:cNvSpPr>
          <p:nvPr/>
        </p:nvSpPr>
        <p:spPr bwMode="auto">
          <a:xfrm>
            <a:off x="2514600" y="533401"/>
            <a:ext cx="71628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2400" b="1">
                <a:solidFill>
                  <a:srgbClr val="FFFFFF"/>
                </a:solidFill>
                <a:latin typeface="Tahoma" panose="020B0604030504040204" pitchFamily="34" charset="0"/>
              </a:rPr>
              <a:t>HOW DO WE EXPERIENCE REAL SATISFACTION IN LIFE?</a:t>
            </a:r>
          </a:p>
        </p:txBody>
      </p:sp>
      <p:sp>
        <p:nvSpPr>
          <p:cNvPr id="38915" name="Text Box 3"/>
          <p:cNvSpPr txBox="1">
            <a:spLocks noChangeArrowheads="1"/>
          </p:cNvSpPr>
          <p:nvPr/>
        </p:nvSpPr>
        <p:spPr bwMode="auto">
          <a:xfrm>
            <a:off x="2438400" y="1600200"/>
            <a:ext cx="7543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en-US" altLang="en-US" sz="2400" b="1" i="1">
                <a:solidFill>
                  <a:srgbClr val="FFCC66"/>
                </a:solidFill>
                <a:latin typeface="Tahoma" panose="020B0604030504040204" pitchFamily="34" charset="0"/>
              </a:rPr>
              <a:t>3.  </a:t>
            </a:r>
            <a:r>
              <a:rPr lang="en-US" altLang="en-US" sz="2400" b="1" i="1" u="sng">
                <a:solidFill>
                  <a:srgbClr val="FFCC66"/>
                </a:solidFill>
                <a:latin typeface="Tahoma" panose="020B0604030504040204" pitchFamily="34" charset="0"/>
              </a:rPr>
              <a:t>LOOK TO CHRIST FOR SATISFACTION</a:t>
            </a:r>
            <a:endParaRPr lang="en-US" altLang="en-US" sz="2400" b="1" i="1">
              <a:solidFill>
                <a:srgbClr val="FFCC66"/>
              </a:solidFill>
              <a:latin typeface="Tahoma" panose="020B0604030504040204" pitchFamily="34" charset="0"/>
            </a:endParaRPr>
          </a:p>
        </p:txBody>
      </p:sp>
      <p:sp>
        <p:nvSpPr>
          <p:cNvPr id="38916" name="Text Box 4"/>
          <p:cNvSpPr txBox="1">
            <a:spLocks noChangeArrowheads="1"/>
          </p:cNvSpPr>
          <p:nvPr/>
        </p:nvSpPr>
        <p:spPr bwMode="auto">
          <a:xfrm>
            <a:off x="2667000" y="2209801"/>
            <a:ext cx="7162800"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en-US" altLang="en-US" sz="2400" b="1">
                <a:solidFill>
                  <a:srgbClr val="33CCFF"/>
                </a:solidFill>
                <a:latin typeface="Tahoma" panose="020B0604030504040204" pitchFamily="34" charset="0"/>
              </a:rPr>
              <a:t>There are basic questions to life</a:t>
            </a:r>
          </a:p>
          <a:p>
            <a:pPr fontAlgn="base">
              <a:spcBef>
                <a:spcPct val="50000"/>
              </a:spcBef>
              <a:spcAft>
                <a:spcPct val="0"/>
              </a:spcAft>
            </a:pPr>
            <a:endParaRPr lang="en-US" altLang="en-US" sz="2400" b="1" i="1">
              <a:solidFill>
                <a:srgbClr val="00FF00"/>
              </a:solidFill>
              <a:latin typeface="Tahoma" panose="020B0604030504040204" pitchFamily="34" charset="0"/>
            </a:endParaRPr>
          </a:p>
        </p:txBody>
      </p:sp>
      <p:sp>
        <p:nvSpPr>
          <p:cNvPr id="38917" name="AutoShape 5" descr="9k="/>
          <p:cNvSpPr>
            <a:spLocks noChangeAspect="1" noChangeArrowheads="1"/>
          </p:cNvSpPr>
          <p:nvPr/>
        </p:nvSpPr>
        <p:spPr bwMode="auto">
          <a:xfrm>
            <a:off x="5524500" y="2857500"/>
            <a:ext cx="1143000" cy="1143000"/>
          </a:xfrm>
          <a:prstGeom prst="rect">
            <a:avLst/>
          </a:prstGeom>
          <a:noFill/>
          <a:extLst>
            <a:ext uri="{909E8E84-426E-40DD-AFC4-6F175D3DCCD1}">
              <a14:hiddenFill xmlns:a14="http://schemas.microsoft.com/office/drawing/2010/main">
                <a:solidFill>
                  <a:srgbClr val="FFFFFF"/>
                </a:solidFill>
              </a14:hiddenFill>
            </a:ext>
          </a:extLst>
        </p:spPr>
        <p:txBody>
          <a:bodyPr/>
          <a:lstStyle/>
          <a:p>
            <a:pPr algn="ctr" fontAlgn="base">
              <a:spcBef>
                <a:spcPct val="0"/>
              </a:spcBef>
              <a:spcAft>
                <a:spcPct val="0"/>
              </a:spcAft>
            </a:pPr>
            <a:endParaRPr lang="en-US" sz="2400" b="1">
              <a:solidFill>
                <a:srgbClr val="FFFFFF"/>
              </a:solidFill>
              <a:latin typeface="Tahoma" panose="020B0604030504040204" pitchFamily="34" charset="0"/>
            </a:endParaRPr>
          </a:p>
        </p:txBody>
      </p:sp>
      <p:sp>
        <p:nvSpPr>
          <p:cNvPr id="38918" name="AutoShape 6" descr="9k="/>
          <p:cNvSpPr>
            <a:spLocks noChangeAspect="1" noChangeArrowheads="1"/>
          </p:cNvSpPr>
          <p:nvPr/>
        </p:nvSpPr>
        <p:spPr bwMode="auto">
          <a:xfrm>
            <a:off x="5524500" y="2857500"/>
            <a:ext cx="1143000" cy="1143000"/>
          </a:xfrm>
          <a:prstGeom prst="rect">
            <a:avLst/>
          </a:prstGeom>
          <a:noFill/>
          <a:extLst>
            <a:ext uri="{909E8E84-426E-40DD-AFC4-6F175D3DCCD1}">
              <a14:hiddenFill xmlns:a14="http://schemas.microsoft.com/office/drawing/2010/main">
                <a:solidFill>
                  <a:srgbClr val="FFFFFF"/>
                </a:solidFill>
              </a14:hiddenFill>
            </a:ext>
          </a:extLst>
        </p:spPr>
        <p:txBody>
          <a:bodyPr/>
          <a:lstStyle/>
          <a:p>
            <a:pPr algn="ctr" fontAlgn="base">
              <a:spcBef>
                <a:spcPct val="0"/>
              </a:spcBef>
              <a:spcAft>
                <a:spcPct val="0"/>
              </a:spcAft>
            </a:pPr>
            <a:endParaRPr lang="en-US" sz="2400" b="1">
              <a:solidFill>
                <a:srgbClr val="FFFFFF"/>
              </a:solidFill>
              <a:latin typeface="Tahoma" panose="020B0604030504040204" pitchFamily="34" charset="0"/>
            </a:endParaRPr>
          </a:p>
        </p:txBody>
      </p:sp>
      <p:sp>
        <p:nvSpPr>
          <p:cNvPr id="38919" name="AutoShape 7" descr="9k="/>
          <p:cNvSpPr>
            <a:spLocks noChangeAspect="1" noChangeArrowheads="1"/>
          </p:cNvSpPr>
          <p:nvPr/>
        </p:nvSpPr>
        <p:spPr bwMode="auto">
          <a:xfrm>
            <a:off x="5572125" y="2905125"/>
            <a:ext cx="1047750" cy="1047750"/>
          </a:xfrm>
          <a:prstGeom prst="rect">
            <a:avLst/>
          </a:prstGeom>
          <a:noFill/>
          <a:extLst>
            <a:ext uri="{909E8E84-426E-40DD-AFC4-6F175D3DCCD1}">
              <a14:hiddenFill xmlns:a14="http://schemas.microsoft.com/office/drawing/2010/main">
                <a:solidFill>
                  <a:srgbClr val="FFFFFF"/>
                </a:solidFill>
              </a14:hiddenFill>
            </a:ext>
          </a:extLst>
        </p:spPr>
        <p:txBody>
          <a:bodyPr/>
          <a:lstStyle/>
          <a:p>
            <a:pPr algn="ctr" fontAlgn="base">
              <a:spcBef>
                <a:spcPct val="0"/>
              </a:spcBef>
              <a:spcAft>
                <a:spcPct val="0"/>
              </a:spcAft>
            </a:pPr>
            <a:endParaRPr lang="en-US" sz="2400" b="1">
              <a:solidFill>
                <a:srgbClr val="FFFFFF"/>
              </a:solidFill>
              <a:latin typeface="Tahoma" panose="020B0604030504040204" pitchFamily="34" charset="0"/>
            </a:endParaRPr>
          </a:p>
        </p:txBody>
      </p:sp>
      <p:sp>
        <p:nvSpPr>
          <p:cNvPr id="38920" name="AutoShape 8" descr="9k="/>
          <p:cNvSpPr>
            <a:spLocks noChangeAspect="1" noChangeArrowheads="1"/>
          </p:cNvSpPr>
          <p:nvPr/>
        </p:nvSpPr>
        <p:spPr bwMode="auto">
          <a:xfrm>
            <a:off x="5400675" y="3081339"/>
            <a:ext cx="1390650" cy="695325"/>
          </a:xfrm>
          <a:prstGeom prst="rect">
            <a:avLst/>
          </a:prstGeom>
          <a:noFill/>
          <a:extLst>
            <a:ext uri="{909E8E84-426E-40DD-AFC4-6F175D3DCCD1}">
              <a14:hiddenFill xmlns:a14="http://schemas.microsoft.com/office/drawing/2010/main">
                <a:solidFill>
                  <a:srgbClr val="FFFFFF"/>
                </a:solidFill>
              </a14:hiddenFill>
            </a:ext>
          </a:extLst>
        </p:spPr>
        <p:txBody>
          <a:bodyPr/>
          <a:lstStyle/>
          <a:p>
            <a:pPr algn="ctr" fontAlgn="base">
              <a:spcBef>
                <a:spcPct val="0"/>
              </a:spcBef>
              <a:spcAft>
                <a:spcPct val="0"/>
              </a:spcAft>
            </a:pPr>
            <a:endParaRPr lang="en-US" sz="2400" b="1">
              <a:solidFill>
                <a:srgbClr val="FFFFFF"/>
              </a:solidFill>
              <a:latin typeface="Tahoma" panose="020B0604030504040204" pitchFamily="34" charset="0"/>
            </a:endParaRPr>
          </a:p>
        </p:txBody>
      </p:sp>
      <p:sp>
        <p:nvSpPr>
          <p:cNvPr id="38921" name="Text Box 9"/>
          <p:cNvSpPr txBox="1">
            <a:spLocks noChangeArrowheads="1"/>
          </p:cNvSpPr>
          <p:nvPr/>
        </p:nvSpPr>
        <p:spPr bwMode="auto">
          <a:xfrm>
            <a:off x="2743200" y="2819400"/>
            <a:ext cx="7086600" cy="2677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lgn="l">
              <a:defRPr>
                <a:solidFill>
                  <a:schemeClr val="tx1"/>
                </a:solidFill>
                <a:latin typeface="Arial" panose="020B0604020202020204" pitchFamily="34" charset="0"/>
              </a:defRPr>
            </a:lvl1pPr>
            <a:lvl2pPr marL="800100" indent="-342900" algn="l">
              <a:defRPr>
                <a:solidFill>
                  <a:schemeClr val="tx1"/>
                </a:solidFill>
                <a:latin typeface="Arial" panose="020B0604020202020204" pitchFamily="34" charset="0"/>
              </a:defRPr>
            </a:lvl2pPr>
            <a:lvl3pPr marL="1257300" indent="-342900" algn="l">
              <a:defRPr>
                <a:solidFill>
                  <a:schemeClr val="tx1"/>
                </a:solidFill>
                <a:latin typeface="Arial" panose="020B0604020202020204" pitchFamily="34" charset="0"/>
              </a:defRPr>
            </a:lvl3pPr>
            <a:lvl4pPr marL="1714500" indent="-342900" algn="l">
              <a:defRPr>
                <a:solidFill>
                  <a:schemeClr val="tx1"/>
                </a:solidFill>
                <a:latin typeface="Arial" panose="020B0604020202020204" pitchFamily="34" charset="0"/>
              </a:defRPr>
            </a:lvl4pPr>
            <a:lvl5pPr marL="2171700" indent="-342900" algn="l">
              <a:defRPr>
                <a:solidFill>
                  <a:schemeClr val="tx1"/>
                </a:solidFill>
                <a:latin typeface="Arial" panose="020B0604020202020204" pitchFamily="34" charset="0"/>
              </a:defRPr>
            </a:lvl5pPr>
            <a:lvl6pPr marL="2628900" indent="-342900" fontAlgn="base">
              <a:spcBef>
                <a:spcPct val="0"/>
              </a:spcBef>
              <a:spcAft>
                <a:spcPct val="0"/>
              </a:spcAft>
              <a:defRPr>
                <a:solidFill>
                  <a:schemeClr val="tx1"/>
                </a:solidFill>
                <a:latin typeface="Arial" panose="020B0604020202020204" pitchFamily="34" charset="0"/>
              </a:defRPr>
            </a:lvl6pPr>
            <a:lvl7pPr marL="3086100" indent="-342900" fontAlgn="base">
              <a:spcBef>
                <a:spcPct val="0"/>
              </a:spcBef>
              <a:spcAft>
                <a:spcPct val="0"/>
              </a:spcAft>
              <a:defRPr>
                <a:solidFill>
                  <a:schemeClr val="tx1"/>
                </a:solidFill>
                <a:latin typeface="Arial" panose="020B0604020202020204" pitchFamily="34" charset="0"/>
              </a:defRPr>
            </a:lvl7pPr>
            <a:lvl8pPr marL="3543300" indent="-342900" fontAlgn="base">
              <a:spcBef>
                <a:spcPct val="0"/>
              </a:spcBef>
              <a:spcAft>
                <a:spcPct val="0"/>
              </a:spcAft>
              <a:defRPr>
                <a:solidFill>
                  <a:schemeClr val="tx1"/>
                </a:solidFill>
                <a:latin typeface="Arial" panose="020B0604020202020204" pitchFamily="34" charset="0"/>
              </a:defRPr>
            </a:lvl8pPr>
            <a:lvl9pPr marL="4000500" indent="-342900" fontAlgn="base">
              <a:spcBef>
                <a:spcPct val="0"/>
              </a:spcBef>
              <a:spcAft>
                <a:spcPct val="0"/>
              </a:spcAft>
              <a:defRPr>
                <a:solidFill>
                  <a:schemeClr val="tx1"/>
                </a:solidFill>
                <a:latin typeface="Arial" panose="020B0604020202020204" pitchFamily="34" charset="0"/>
              </a:defRPr>
            </a:lvl9pPr>
          </a:lstStyle>
          <a:p>
            <a:pPr fontAlgn="base">
              <a:spcBef>
                <a:spcPct val="50000"/>
              </a:spcBef>
              <a:spcAft>
                <a:spcPct val="0"/>
              </a:spcAft>
              <a:buFontTx/>
              <a:buAutoNum type="arabicPeriod"/>
            </a:pPr>
            <a:r>
              <a:rPr lang="en-US" altLang="en-US" sz="2400" b="1" i="1">
                <a:solidFill>
                  <a:srgbClr val="00FF00"/>
                </a:solidFill>
                <a:latin typeface="Tahoma" panose="020B0604030504040204" pitchFamily="34" charset="0"/>
              </a:rPr>
              <a:t> Who am I?</a:t>
            </a:r>
          </a:p>
          <a:p>
            <a:pPr fontAlgn="base">
              <a:spcBef>
                <a:spcPct val="50000"/>
              </a:spcBef>
              <a:spcAft>
                <a:spcPct val="0"/>
              </a:spcAft>
              <a:buFontTx/>
              <a:buAutoNum type="arabicPeriod"/>
            </a:pPr>
            <a:r>
              <a:rPr lang="en-US" altLang="en-US" sz="2400" b="1" i="1">
                <a:solidFill>
                  <a:srgbClr val="00FF00"/>
                </a:solidFill>
                <a:latin typeface="Tahoma" panose="020B0604030504040204" pitchFamily="34" charset="0"/>
              </a:rPr>
              <a:t>Why am I here?</a:t>
            </a:r>
          </a:p>
          <a:p>
            <a:pPr fontAlgn="base">
              <a:spcBef>
                <a:spcPct val="50000"/>
              </a:spcBef>
              <a:spcAft>
                <a:spcPct val="0"/>
              </a:spcAft>
              <a:buFontTx/>
              <a:buAutoNum type="arabicPeriod"/>
            </a:pPr>
            <a:r>
              <a:rPr lang="en-US" altLang="en-US" sz="2400" b="1" i="1">
                <a:solidFill>
                  <a:srgbClr val="00FF00"/>
                </a:solidFill>
                <a:latin typeface="Tahoma" panose="020B0604030504040204" pitchFamily="34" charset="0"/>
              </a:rPr>
              <a:t>What is the purpose of life?</a:t>
            </a:r>
          </a:p>
          <a:p>
            <a:pPr fontAlgn="base">
              <a:spcBef>
                <a:spcPct val="50000"/>
              </a:spcBef>
              <a:spcAft>
                <a:spcPct val="0"/>
              </a:spcAft>
              <a:buFontTx/>
              <a:buAutoNum type="arabicPeriod"/>
            </a:pPr>
            <a:r>
              <a:rPr lang="en-US" altLang="en-US" sz="2400" b="1" i="1">
                <a:solidFill>
                  <a:srgbClr val="00FF00"/>
                </a:solidFill>
                <a:latin typeface="Tahoma" panose="020B0604030504040204" pitchFamily="34" charset="0"/>
              </a:rPr>
              <a:t>Who is God?</a:t>
            </a:r>
          </a:p>
          <a:p>
            <a:pPr fontAlgn="base">
              <a:spcBef>
                <a:spcPct val="50000"/>
              </a:spcBef>
              <a:spcAft>
                <a:spcPct val="0"/>
              </a:spcAft>
              <a:buFontTx/>
              <a:buAutoNum type="arabicPeriod"/>
            </a:pPr>
            <a:r>
              <a:rPr lang="en-US" altLang="en-US" sz="2400" b="1" i="1">
                <a:solidFill>
                  <a:srgbClr val="00FF00"/>
                </a:solidFill>
                <a:latin typeface="Tahoma" panose="020B0604030504040204" pitchFamily="34" charset="0"/>
              </a:rPr>
              <a:t>What’s going to happen?</a:t>
            </a:r>
          </a:p>
        </p:txBody>
      </p:sp>
      <p:sp>
        <p:nvSpPr>
          <p:cNvPr id="38922" name="AutoShape 10"/>
          <p:cNvSpPr>
            <a:spLocks noChangeArrowheads="1"/>
          </p:cNvSpPr>
          <p:nvPr/>
        </p:nvSpPr>
        <p:spPr bwMode="auto">
          <a:xfrm>
            <a:off x="7391399" y="2209800"/>
            <a:ext cx="3874911" cy="3962400"/>
          </a:xfrm>
          <a:prstGeom prst="leftArrowCallout">
            <a:avLst>
              <a:gd name="adj1" fmla="val 34211"/>
              <a:gd name="adj2" fmla="val 34211"/>
              <a:gd name="adj3" fmla="val 16667"/>
              <a:gd name="adj4" fmla="val 66667"/>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r>
              <a:rPr lang="en-US" altLang="en-US" sz="2400" b="1">
                <a:solidFill>
                  <a:srgbClr val="FFFFFF"/>
                </a:solidFill>
                <a:latin typeface="Tahoma" panose="020B0604030504040204" pitchFamily="34" charset="0"/>
              </a:rPr>
              <a:t>THIS IS</a:t>
            </a:r>
          </a:p>
          <a:p>
            <a:pPr algn="ctr" fontAlgn="base">
              <a:spcBef>
                <a:spcPct val="0"/>
              </a:spcBef>
              <a:spcAft>
                <a:spcPct val="0"/>
              </a:spcAft>
            </a:pPr>
            <a:r>
              <a:rPr lang="en-US" altLang="en-US" sz="2400" b="1">
                <a:solidFill>
                  <a:srgbClr val="FFFFFF"/>
                </a:solidFill>
                <a:latin typeface="Tahoma" panose="020B0604030504040204" pitchFamily="34" charset="0"/>
              </a:rPr>
              <a:t>WHAT IT</a:t>
            </a:r>
          </a:p>
          <a:p>
            <a:pPr algn="ctr" fontAlgn="base">
              <a:spcBef>
                <a:spcPct val="0"/>
              </a:spcBef>
              <a:spcAft>
                <a:spcPct val="0"/>
              </a:spcAft>
            </a:pPr>
            <a:r>
              <a:rPr lang="en-US" altLang="en-US" sz="2400" b="1">
                <a:solidFill>
                  <a:srgbClr val="FFFFFF"/>
                </a:solidFill>
                <a:latin typeface="Tahoma" panose="020B0604030504040204" pitchFamily="34" charset="0"/>
              </a:rPr>
              <a:t>MEANS TO</a:t>
            </a:r>
          </a:p>
          <a:p>
            <a:pPr algn="ctr" fontAlgn="base">
              <a:spcBef>
                <a:spcPct val="0"/>
              </a:spcBef>
              <a:spcAft>
                <a:spcPct val="0"/>
              </a:spcAft>
            </a:pPr>
            <a:r>
              <a:rPr lang="en-US" altLang="en-US" sz="2400" b="1">
                <a:solidFill>
                  <a:srgbClr val="FFFFFF"/>
                </a:solidFill>
                <a:latin typeface="Tahoma" panose="020B0604030504040204" pitchFamily="34" charset="0"/>
              </a:rPr>
              <a:t>HUNGER</a:t>
            </a:r>
          </a:p>
          <a:p>
            <a:pPr algn="ctr" fontAlgn="base">
              <a:spcBef>
                <a:spcPct val="0"/>
              </a:spcBef>
              <a:spcAft>
                <a:spcPct val="0"/>
              </a:spcAft>
            </a:pPr>
            <a:r>
              <a:rPr lang="en-US" altLang="en-US" sz="2400" b="1">
                <a:solidFill>
                  <a:srgbClr val="FFFFFF"/>
                </a:solidFill>
                <a:latin typeface="Tahoma" panose="020B0604030504040204" pitchFamily="34" charset="0"/>
              </a:rPr>
              <a:t>AND</a:t>
            </a:r>
          </a:p>
          <a:p>
            <a:pPr algn="ctr" fontAlgn="base">
              <a:spcBef>
                <a:spcPct val="0"/>
              </a:spcBef>
              <a:spcAft>
                <a:spcPct val="0"/>
              </a:spcAft>
            </a:pPr>
            <a:r>
              <a:rPr lang="en-US" altLang="en-US" sz="2400" b="1">
                <a:solidFill>
                  <a:srgbClr val="FFFFFF"/>
                </a:solidFill>
                <a:latin typeface="Tahoma" panose="020B0604030504040204" pitchFamily="34" charset="0"/>
              </a:rPr>
              <a:t>THIRST</a:t>
            </a:r>
          </a:p>
          <a:p>
            <a:pPr algn="ctr" fontAlgn="base">
              <a:spcBef>
                <a:spcPct val="0"/>
              </a:spcBef>
              <a:spcAft>
                <a:spcPct val="0"/>
              </a:spcAft>
            </a:pPr>
            <a:r>
              <a:rPr lang="en-US" altLang="en-US" sz="2400" b="1">
                <a:solidFill>
                  <a:srgbClr val="FFFFFF"/>
                </a:solidFill>
                <a:latin typeface="Tahoma" panose="020B0604030504040204" pitchFamily="34" charset="0"/>
              </a:rPr>
              <a:t>FOR</a:t>
            </a:r>
          </a:p>
          <a:p>
            <a:pPr algn="ctr" fontAlgn="base">
              <a:spcBef>
                <a:spcPct val="0"/>
              </a:spcBef>
              <a:spcAft>
                <a:spcPct val="0"/>
              </a:spcAft>
            </a:pPr>
            <a:r>
              <a:rPr lang="en-US" altLang="en-US" sz="2400" b="1">
                <a:solidFill>
                  <a:srgbClr val="FFFFFF"/>
                </a:solidFill>
                <a:latin typeface="Tahoma" panose="020B0604030504040204" pitchFamily="34" charset="0"/>
              </a:rPr>
              <a:t>GOD</a:t>
            </a:r>
          </a:p>
        </p:txBody>
      </p:sp>
    </p:spTree>
    <p:extLst>
      <p:ext uri="{BB962C8B-B14F-4D97-AF65-F5344CB8AC3E}">
        <p14:creationId xmlns:p14="http://schemas.microsoft.com/office/powerpoint/2010/main" val="23671865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2" fill="hold" grpId="0" nodeType="clickEffect">
                                  <p:stCondLst>
                                    <p:cond delay="0"/>
                                  </p:stCondLst>
                                  <p:childTnLst>
                                    <p:set>
                                      <p:cBhvr>
                                        <p:cTn id="6" dur="1" fill="hold">
                                          <p:stCondLst>
                                            <p:cond delay="0"/>
                                          </p:stCondLst>
                                        </p:cTn>
                                        <p:tgtEl>
                                          <p:spTgt spid="38922"/>
                                        </p:tgtEl>
                                        <p:attrNameLst>
                                          <p:attrName>style.visibility</p:attrName>
                                        </p:attrNameLst>
                                      </p:cBhvr>
                                      <p:to>
                                        <p:strVal val="visible"/>
                                      </p:to>
                                    </p:set>
                                    <p:anim calcmode="lin" valueType="num">
                                      <p:cBhvr>
                                        <p:cTn id="7" dur="500" fill="hold"/>
                                        <p:tgtEl>
                                          <p:spTgt spid="38922"/>
                                        </p:tgtEl>
                                        <p:attrNameLst>
                                          <p:attrName>ppt_x</p:attrName>
                                        </p:attrNameLst>
                                      </p:cBhvr>
                                      <p:tavLst>
                                        <p:tav tm="0">
                                          <p:val>
                                            <p:strVal val="#ppt_x+#ppt_w/2"/>
                                          </p:val>
                                        </p:tav>
                                        <p:tav tm="100000">
                                          <p:val>
                                            <p:strVal val="#ppt_x"/>
                                          </p:val>
                                        </p:tav>
                                      </p:tavLst>
                                    </p:anim>
                                    <p:anim calcmode="lin" valueType="num">
                                      <p:cBhvr>
                                        <p:cTn id="8" dur="500" fill="hold"/>
                                        <p:tgtEl>
                                          <p:spTgt spid="38922"/>
                                        </p:tgtEl>
                                        <p:attrNameLst>
                                          <p:attrName>ppt_y</p:attrName>
                                        </p:attrNameLst>
                                      </p:cBhvr>
                                      <p:tavLst>
                                        <p:tav tm="0">
                                          <p:val>
                                            <p:strVal val="#ppt_y"/>
                                          </p:val>
                                        </p:tav>
                                        <p:tav tm="100000">
                                          <p:val>
                                            <p:strVal val="#ppt_y"/>
                                          </p:val>
                                        </p:tav>
                                      </p:tavLst>
                                    </p:anim>
                                    <p:anim calcmode="lin" valueType="num">
                                      <p:cBhvr>
                                        <p:cTn id="9" dur="500" fill="hold"/>
                                        <p:tgtEl>
                                          <p:spTgt spid="38922"/>
                                        </p:tgtEl>
                                        <p:attrNameLst>
                                          <p:attrName>ppt_w</p:attrName>
                                        </p:attrNameLst>
                                      </p:cBhvr>
                                      <p:tavLst>
                                        <p:tav tm="0">
                                          <p:val>
                                            <p:fltVal val="0"/>
                                          </p:val>
                                        </p:tav>
                                        <p:tav tm="100000">
                                          <p:val>
                                            <p:strVal val="#ppt_w"/>
                                          </p:val>
                                        </p:tav>
                                      </p:tavLst>
                                    </p:anim>
                                    <p:anim calcmode="lin" valueType="num">
                                      <p:cBhvr>
                                        <p:cTn id="10" dur="500" fill="hold"/>
                                        <p:tgtEl>
                                          <p:spTgt spid="3892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22"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ext Box 2"/>
          <p:cNvSpPr txBox="1">
            <a:spLocks noChangeArrowheads="1"/>
          </p:cNvSpPr>
          <p:nvPr/>
        </p:nvSpPr>
        <p:spPr bwMode="auto">
          <a:xfrm>
            <a:off x="2514600" y="533401"/>
            <a:ext cx="71628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2400" b="1">
                <a:solidFill>
                  <a:srgbClr val="FFFFFF"/>
                </a:solidFill>
                <a:latin typeface="Tahoma" panose="020B0604030504040204" pitchFamily="34" charset="0"/>
              </a:rPr>
              <a:t>HOW DO WE EXPERIENCE REAL SATISFACTION IN LIFE?</a:t>
            </a:r>
          </a:p>
        </p:txBody>
      </p:sp>
      <p:sp>
        <p:nvSpPr>
          <p:cNvPr id="39939" name="Text Box 3"/>
          <p:cNvSpPr txBox="1">
            <a:spLocks noChangeArrowheads="1"/>
          </p:cNvSpPr>
          <p:nvPr/>
        </p:nvSpPr>
        <p:spPr bwMode="auto">
          <a:xfrm>
            <a:off x="2438400" y="1600200"/>
            <a:ext cx="7543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en-US" altLang="en-US" sz="2400" b="1" i="1">
                <a:solidFill>
                  <a:srgbClr val="FFCC66"/>
                </a:solidFill>
                <a:latin typeface="Tahoma" panose="020B0604030504040204" pitchFamily="34" charset="0"/>
              </a:rPr>
              <a:t>3.  </a:t>
            </a:r>
            <a:r>
              <a:rPr lang="en-US" altLang="en-US" sz="2400" b="1" i="1" u="sng">
                <a:solidFill>
                  <a:srgbClr val="FFCC66"/>
                </a:solidFill>
                <a:latin typeface="Tahoma" panose="020B0604030504040204" pitchFamily="34" charset="0"/>
              </a:rPr>
              <a:t>LOOK TO CHRIST FOR SATISFACTION</a:t>
            </a:r>
            <a:endParaRPr lang="en-US" altLang="en-US" sz="2400" b="1" i="1">
              <a:solidFill>
                <a:srgbClr val="FFCC66"/>
              </a:solidFill>
              <a:latin typeface="Tahoma" panose="020B0604030504040204" pitchFamily="34" charset="0"/>
            </a:endParaRPr>
          </a:p>
        </p:txBody>
      </p:sp>
      <p:sp>
        <p:nvSpPr>
          <p:cNvPr id="39940" name="Text Box 4"/>
          <p:cNvSpPr txBox="1">
            <a:spLocks noChangeArrowheads="1"/>
          </p:cNvSpPr>
          <p:nvPr/>
        </p:nvSpPr>
        <p:spPr bwMode="auto">
          <a:xfrm>
            <a:off x="2667000" y="2209800"/>
            <a:ext cx="7162800" cy="21236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pPr>
            <a:r>
              <a:rPr lang="en-US" altLang="en-US" sz="2400" b="1">
                <a:solidFill>
                  <a:srgbClr val="FFFFFF"/>
                </a:solidFill>
                <a:latin typeface="Tahoma" panose="020B0604030504040204" pitchFamily="34" charset="0"/>
              </a:rPr>
              <a:t>John 6:35 Then Jesus declared, "I am the bread of life. He who </a:t>
            </a:r>
            <a:r>
              <a:rPr lang="en-US" altLang="en-US" sz="2400" b="1" i="1" u="sng">
                <a:solidFill>
                  <a:srgbClr val="FFFF00"/>
                </a:solidFill>
                <a:latin typeface="Tahoma" panose="020B0604030504040204" pitchFamily="34" charset="0"/>
              </a:rPr>
              <a:t>comes </a:t>
            </a:r>
            <a:r>
              <a:rPr lang="en-US" altLang="en-US" sz="2400" b="1">
                <a:solidFill>
                  <a:srgbClr val="FFFFFF"/>
                </a:solidFill>
                <a:latin typeface="Tahoma" panose="020B0604030504040204" pitchFamily="34" charset="0"/>
              </a:rPr>
              <a:t>to me will never go hungry, and he who </a:t>
            </a:r>
            <a:r>
              <a:rPr lang="en-US" altLang="en-US" sz="2400" b="1" i="1" u="sng">
                <a:solidFill>
                  <a:srgbClr val="FFFF00"/>
                </a:solidFill>
                <a:latin typeface="Tahoma" panose="020B0604030504040204" pitchFamily="34" charset="0"/>
              </a:rPr>
              <a:t>believes </a:t>
            </a:r>
            <a:r>
              <a:rPr lang="en-US" altLang="en-US" sz="2400" b="1">
                <a:solidFill>
                  <a:srgbClr val="FFFFFF"/>
                </a:solidFill>
                <a:latin typeface="Tahoma" panose="020B0604030504040204" pitchFamily="34" charset="0"/>
              </a:rPr>
              <a:t>in me will never be thirsty. </a:t>
            </a:r>
          </a:p>
          <a:p>
            <a:pPr algn="ctr" fontAlgn="base">
              <a:spcBef>
                <a:spcPct val="50000"/>
              </a:spcBef>
              <a:spcAft>
                <a:spcPct val="0"/>
              </a:spcAft>
            </a:pPr>
            <a:endParaRPr lang="en-US" altLang="en-US" sz="2400" b="1">
              <a:solidFill>
                <a:srgbClr val="FFFFFF"/>
              </a:solidFill>
              <a:latin typeface="Tahoma" panose="020B0604030504040204" pitchFamily="34" charset="0"/>
            </a:endParaRPr>
          </a:p>
        </p:txBody>
      </p:sp>
      <p:sp>
        <p:nvSpPr>
          <p:cNvPr id="39941" name="AutoShape 5" descr="9k="/>
          <p:cNvSpPr>
            <a:spLocks noChangeAspect="1" noChangeArrowheads="1"/>
          </p:cNvSpPr>
          <p:nvPr/>
        </p:nvSpPr>
        <p:spPr bwMode="auto">
          <a:xfrm>
            <a:off x="5524500" y="2857500"/>
            <a:ext cx="1143000" cy="1143000"/>
          </a:xfrm>
          <a:prstGeom prst="rect">
            <a:avLst/>
          </a:prstGeom>
          <a:noFill/>
          <a:extLst>
            <a:ext uri="{909E8E84-426E-40DD-AFC4-6F175D3DCCD1}">
              <a14:hiddenFill xmlns:a14="http://schemas.microsoft.com/office/drawing/2010/main">
                <a:solidFill>
                  <a:srgbClr val="FFFFFF"/>
                </a:solidFill>
              </a14:hiddenFill>
            </a:ext>
          </a:extLst>
        </p:spPr>
        <p:txBody>
          <a:bodyPr/>
          <a:lstStyle/>
          <a:p>
            <a:pPr algn="ctr" fontAlgn="base">
              <a:spcBef>
                <a:spcPct val="0"/>
              </a:spcBef>
              <a:spcAft>
                <a:spcPct val="0"/>
              </a:spcAft>
            </a:pPr>
            <a:endParaRPr lang="en-US" sz="2400" b="1">
              <a:solidFill>
                <a:srgbClr val="FFFFFF"/>
              </a:solidFill>
              <a:latin typeface="Tahoma" panose="020B0604030504040204" pitchFamily="34" charset="0"/>
            </a:endParaRPr>
          </a:p>
        </p:txBody>
      </p:sp>
      <p:sp>
        <p:nvSpPr>
          <p:cNvPr id="39942" name="AutoShape 6" descr="9k="/>
          <p:cNvSpPr>
            <a:spLocks noChangeAspect="1" noChangeArrowheads="1"/>
          </p:cNvSpPr>
          <p:nvPr/>
        </p:nvSpPr>
        <p:spPr bwMode="auto">
          <a:xfrm>
            <a:off x="5524500" y="2857500"/>
            <a:ext cx="1143000" cy="1143000"/>
          </a:xfrm>
          <a:prstGeom prst="rect">
            <a:avLst/>
          </a:prstGeom>
          <a:noFill/>
          <a:extLst>
            <a:ext uri="{909E8E84-426E-40DD-AFC4-6F175D3DCCD1}">
              <a14:hiddenFill xmlns:a14="http://schemas.microsoft.com/office/drawing/2010/main">
                <a:solidFill>
                  <a:srgbClr val="FFFFFF"/>
                </a:solidFill>
              </a14:hiddenFill>
            </a:ext>
          </a:extLst>
        </p:spPr>
        <p:txBody>
          <a:bodyPr/>
          <a:lstStyle/>
          <a:p>
            <a:pPr algn="ctr" fontAlgn="base">
              <a:spcBef>
                <a:spcPct val="0"/>
              </a:spcBef>
              <a:spcAft>
                <a:spcPct val="0"/>
              </a:spcAft>
            </a:pPr>
            <a:endParaRPr lang="en-US" sz="2400" b="1">
              <a:solidFill>
                <a:srgbClr val="FFFFFF"/>
              </a:solidFill>
              <a:latin typeface="Tahoma" panose="020B0604030504040204" pitchFamily="34" charset="0"/>
            </a:endParaRPr>
          </a:p>
        </p:txBody>
      </p:sp>
      <p:sp>
        <p:nvSpPr>
          <p:cNvPr id="39943" name="AutoShape 7" descr="9k="/>
          <p:cNvSpPr>
            <a:spLocks noChangeAspect="1" noChangeArrowheads="1"/>
          </p:cNvSpPr>
          <p:nvPr/>
        </p:nvSpPr>
        <p:spPr bwMode="auto">
          <a:xfrm>
            <a:off x="5562600" y="3429001"/>
            <a:ext cx="1390650" cy="695325"/>
          </a:xfrm>
          <a:prstGeom prst="rect">
            <a:avLst/>
          </a:prstGeom>
          <a:noFill/>
          <a:extLst>
            <a:ext uri="{909E8E84-426E-40DD-AFC4-6F175D3DCCD1}">
              <a14:hiddenFill xmlns:a14="http://schemas.microsoft.com/office/drawing/2010/main">
                <a:solidFill>
                  <a:srgbClr val="FFFFFF"/>
                </a:solidFill>
              </a14:hiddenFill>
            </a:ext>
          </a:extLst>
        </p:spPr>
        <p:txBody>
          <a:bodyPr/>
          <a:lstStyle/>
          <a:p>
            <a:pPr algn="ctr" fontAlgn="base">
              <a:spcBef>
                <a:spcPct val="0"/>
              </a:spcBef>
              <a:spcAft>
                <a:spcPct val="0"/>
              </a:spcAft>
            </a:pPr>
            <a:endParaRPr lang="en-US" sz="2400" b="1">
              <a:solidFill>
                <a:srgbClr val="FFFFFF"/>
              </a:solidFill>
              <a:latin typeface="Tahoma" panose="020B0604030504040204" pitchFamily="34" charset="0"/>
            </a:endParaRPr>
          </a:p>
        </p:txBody>
      </p:sp>
      <p:sp>
        <p:nvSpPr>
          <p:cNvPr id="39944" name="Text Box 8"/>
          <p:cNvSpPr txBox="1">
            <a:spLocks noChangeArrowheads="1"/>
          </p:cNvSpPr>
          <p:nvPr/>
        </p:nvSpPr>
        <p:spPr bwMode="auto">
          <a:xfrm>
            <a:off x="2667000" y="3886200"/>
            <a:ext cx="7086600" cy="28623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pPr>
            <a:r>
              <a:rPr lang="en-US" altLang="en-US" sz="2400" b="1" dirty="0">
                <a:solidFill>
                  <a:srgbClr val="FFFFFF"/>
                </a:solidFill>
                <a:latin typeface="Tahoma" panose="020B0604030504040204" pitchFamily="34" charset="0"/>
              </a:rPr>
              <a:t>John 4:13-14 "Everyone who </a:t>
            </a:r>
            <a:r>
              <a:rPr lang="en-US" altLang="en-US" sz="2400" b="1" i="1" u="sng" dirty="0">
                <a:solidFill>
                  <a:srgbClr val="FFFF00"/>
                </a:solidFill>
                <a:latin typeface="Tahoma" panose="020B0604030504040204" pitchFamily="34" charset="0"/>
              </a:rPr>
              <a:t>drinks</a:t>
            </a:r>
            <a:r>
              <a:rPr lang="en-US" altLang="en-US" sz="2400" b="1" dirty="0">
                <a:solidFill>
                  <a:srgbClr val="FFFFFF"/>
                </a:solidFill>
                <a:latin typeface="Tahoma" panose="020B0604030504040204" pitchFamily="34" charset="0"/>
              </a:rPr>
              <a:t> this water will be thirsty again, 14 but whoever drinks the water I give him will never thirst. Indeed, the water I give him will become in him a spring of water welling up to eternal life." </a:t>
            </a:r>
          </a:p>
          <a:p>
            <a:pPr fontAlgn="base">
              <a:spcBef>
                <a:spcPct val="50000"/>
              </a:spcBef>
              <a:spcAft>
                <a:spcPct val="0"/>
              </a:spcAft>
            </a:pPr>
            <a:endParaRPr lang="en-US" altLang="en-US" sz="2400" b="1" dirty="0">
              <a:solidFill>
                <a:srgbClr val="FFFFFF"/>
              </a:solidFill>
              <a:latin typeface="Tahoma" panose="020B0604030504040204" pitchFamily="34" charset="0"/>
            </a:endParaRPr>
          </a:p>
        </p:txBody>
      </p:sp>
    </p:spTree>
    <p:extLst>
      <p:ext uri="{BB962C8B-B14F-4D97-AF65-F5344CB8AC3E}">
        <p14:creationId xmlns:p14="http://schemas.microsoft.com/office/powerpoint/2010/main" val="9400358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994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44"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ext Box 2"/>
          <p:cNvSpPr txBox="1">
            <a:spLocks noChangeArrowheads="1"/>
          </p:cNvSpPr>
          <p:nvPr/>
        </p:nvSpPr>
        <p:spPr bwMode="auto">
          <a:xfrm>
            <a:off x="2514600" y="533401"/>
            <a:ext cx="71628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2400" b="1">
                <a:solidFill>
                  <a:srgbClr val="FFFFFF"/>
                </a:solidFill>
                <a:latin typeface="Tahoma" panose="020B0604030504040204" pitchFamily="34" charset="0"/>
              </a:rPr>
              <a:t>HOW DO WE EXPERIENCE REAL SATISFACTION IN LIFE?</a:t>
            </a:r>
          </a:p>
        </p:txBody>
      </p:sp>
      <p:sp>
        <p:nvSpPr>
          <p:cNvPr id="40963" name="Text Box 3"/>
          <p:cNvSpPr txBox="1">
            <a:spLocks noChangeArrowheads="1"/>
          </p:cNvSpPr>
          <p:nvPr/>
        </p:nvSpPr>
        <p:spPr bwMode="auto">
          <a:xfrm>
            <a:off x="2438400" y="1600200"/>
            <a:ext cx="7543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en-US" altLang="en-US" sz="2400" b="1" i="1">
                <a:solidFill>
                  <a:srgbClr val="FFCC66"/>
                </a:solidFill>
                <a:latin typeface="Tahoma" panose="020B0604030504040204" pitchFamily="34" charset="0"/>
              </a:rPr>
              <a:t>3.  </a:t>
            </a:r>
            <a:r>
              <a:rPr lang="en-US" altLang="en-US" sz="2400" b="1" i="1" u="sng">
                <a:solidFill>
                  <a:srgbClr val="FFCC66"/>
                </a:solidFill>
                <a:latin typeface="Tahoma" panose="020B0604030504040204" pitchFamily="34" charset="0"/>
              </a:rPr>
              <a:t>LOOK TO CHRIST FOR SATISFACTION</a:t>
            </a:r>
            <a:endParaRPr lang="en-US" altLang="en-US" sz="2400" b="1" i="1">
              <a:solidFill>
                <a:srgbClr val="FFCC66"/>
              </a:solidFill>
              <a:latin typeface="Tahoma" panose="020B0604030504040204" pitchFamily="34" charset="0"/>
            </a:endParaRPr>
          </a:p>
        </p:txBody>
      </p:sp>
      <p:sp>
        <p:nvSpPr>
          <p:cNvPr id="40965" name="AutoShape 5" descr="9k="/>
          <p:cNvSpPr>
            <a:spLocks noChangeAspect="1" noChangeArrowheads="1"/>
          </p:cNvSpPr>
          <p:nvPr/>
        </p:nvSpPr>
        <p:spPr bwMode="auto">
          <a:xfrm>
            <a:off x="5524500" y="2857500"/>
            <a:ext cx="1143000" cy="1143000"/>
          </a:xfrm>
          <a:prstGeom prst="rect">
            <a:avLst/>
          </a:prstGeom>
          <a:noFill/>
          <a:extLst>
            <a:ext uri="{909E8E84-426E-40DD-AFC4-6F175D3DCCD1}">
              <a14:hiddenFill xmlns:a14="http://schemas.microsoft.com/office/drawing/2010/main">
                <a:solidFill>
                  <a:srgbClr val="FFFFFF"/>
                </a:solidFill>
              </a14:hiddenFill>
            </a:ext>
          </a:extLst>
        </p:spPr>
        <p:txBody>
          <a:bodyPr/>
          <a:lstStyle/>
          <a:p>
            <a:pPr algn="ctr" fontAlgn="base">
              <a:spcBef>
                <a:spcPct val="0"/>
              </a:spcBef>
              <a:spcAft>
                <a:spcPct val="0"/>
              </a:spcAft>
            </a:pPr>
            <a:endParaRPr lang="en-US" sz="2400" b="1">
              <a:solidFill>
                <a:srgbClr val="FFFFFF"/>
              </a:solidFill>
              <a:latin typeface="Tahoma" panose="020B0604030504040204" pitchFamily="34" charset="0"/>
            </a:endParaRPr>
          </a:p>
        </p:txBody>
      </p:sp>
      <p:sp>
        <p:nvSpPr>
          <p:cNvPr id="40966" name="AutoShape 6" descr="9k="/>
          <p:cNvSpPr>
            <a:spLocks noChangeAspect="1" noChangeArrowheads="1"/>
          </p:cNvSpPr>
          <p:nvPr/>
        </p:nvSpPr>
        <p:spPr bwMode="auto">
          <a:xfrm>
            <a:off x="5524500" y="2857500"/>
            <a:ext cx="1143000" cy="1143000"/>
          </a:xfrm>
          <a:prstGeom prst="rect">
            <a:avLst/>
          </a:prstGeom>
          <a:noFill/>
          <a:extLst>
            <a:ext uri="{909E8E84-426E-40DD-AFC4-6F175D3DCCD1}">
              <a14:hiddenFill xmlns:a14="http://schemas.microsoft.com/office/drawing/2010/main">
                <a:solidFill>
                  <a:srgbClr val="FFFFFF"/>
                </a:solidFill>
              </a14:hiddenFill>
            </a:ext>
          </a:extLst>
        </p:spPr>
        <p:txBody>
          <a:bodyPr/>
          <a:lstStyle/>
          <a:p>
            <a:pPr algn="ctr" fontAlgn="base">
              <a:spcBef>
                <a:spcPct val="0"/>
              </a:spcBef>
              <a:spcAft>
                <a:spcPct val="0"/>
              </a:spcAft>
            </a:pPr>
            <a:endParaRPr lang="en-US" sz="2400" b="1">
              <a:solidFill>
                <a:srgbClr val="FFFFFF"/>
              </a:solidFill>
              <a:latin typeface="Tahoma" panose="020B0604030504040204" pitchFamily="34" charset="0"/>
            </a:endParaRPr>
          </a:p>
        </p:txBody>
      </p:sp>
      <p:sp>
        <p:nvSpPr>
          <p:cNvPr id="40967" name="AutoShape 7" descr="9k="/>
          <p:cNvSpPr>
            <a:spLocks noChangeAspect="1" noChangeArrowheads="1"/>
          </p:cNvSpPr>
          <p:nvPr/>
        </p:nvSpPr>
        <p:spPr bwMode="auto">
          <a:xfrm>
            <a:off x="5562600" y="3429001"/>
            <a:ext cx="1390650" cy="695325"/>
          </a:xfrm>
          <a:prstGeom prst="rect">
            <a:avLst/>
          </a:prstGeom>
          <a:noFill/>
          <a:extLst>
            <a:ext uri="{909E8E84-426E-40DD-AFC4-6F175D3DCCD1}">
              <a14:hiddenFill xmlns:a14="http://schemas.microsoft.com/office/drawing/2010/main">
                <a:solidFill>
                  <a:srgbClr val="FFFFFF"/>
                </a:solidFill>
              </a14:hiddenFill>
            </a:ext>
          </a:extLst>
        </p:spPr>
        <p:txBody>
          <a:bodyPr/>
          <a:lstStyle/>
          <a:p>
            <a:pPr algn="ctr" fontAlgn="base">
              <a:spcBef>
                <a:spcPct val="0"/>
              </a:spcBef>
              <a:spcAft>
                <a:spcPct val="0"/>
              </a:spcAft>
            </a:pPr>
            <a:endParaRPr lang="en-US" sz="2400" b="1">
              <a:solidFill>
                <a:srgbClr val="FFFFFF"/>
              </a:solidFill>
              <a:latin typeface="Tahoma" panose="020B0604030504040204" pitchFamily="34" charset="0"/>
            </a:endParaRPr>
          </a:p>
        </p:txBody>
      </p:sp>
      <p:sp>
        <p:nvSpPr>
          <p:cNvPr id="40969" name="Text Box 9"/>
          <p:cNvSpPr txBox="1">
            <a:spLocks noChangeArrowheads="1"/>
          </p:cNvSpPr>
          <p:nvPr/>
        </p:nvSpPr>
        <p:spPr bwMode="auto">
          <a:xfrm>
            <a:off x="2819400" y="2438400"/>
            <a:ext cx="662940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en-US" altLang="en-US" sz="2400" b="1" i="1">
                <a:solidFill>
                  <a:srgbClr val="FFFF00"/>
                </a:solidFill>
                <a:latin typeface="Tahoma" panose="020B0604030504040204" pitchFamily="34" charset="0"/>
              </a:rPr>
              <a:t>Come to Christ</a:t>
            </a:r>
          </a:p>
          <a:p>
            <a:pPr fontAlgn="base">
              <a:spcBef>
                <a:spcPct val="50000"/>
              </a:spcBef>
              <a:spcAft>
                <a:spcPct val="0"/>
              </a:spcAft>
            </a:pPr>
            <a:r>
              <a:rPr lang="en-US" altLang="en-US" sz="2400" b="1" i="1">
                <a:solidFill>
                  <a:srgbClr val="FFFF00"/>
                </a:solidFill>
                <a:latin typeface="Tahoma" panose="020B0604030504040204" pitchFamily="34" charset="0"/>
              </a:rPr>
              <a:t>Believe in Christ</a:t>
            </a:r>
          </a:p>
          <a:p>
            <a:pPr fontAlgn="base">
              <a:spcBef>
                <a:spcPct val="50000"/>
              </a:spcBef>
              <a:spcAft>
                <a:spcPct val="0"/>
              </a:spcAft>
            </a:pPr>
            <a:r>
              <a:rPr lang="en-US" altLang="en-US" sz="2400" b="1" i="1">
                <a:solidFill>
                  <a:srgbClr val="FFFF00"/>
                </a:solidFill>
                <a:latin typeface="Tahoma" panose="020B0604030504040204" pitchFamily="34" charset="0"/>
              </a:rPr>
              <a:t>Drink of Christ</a:t>
            </a:r>
          </a:p>
        </p:txBody>
      </p:sp>
      <p:sp>
        <p:nvSpPr>
          <p:cNvPr id="40970" name="AutoShape 10"/>
          <p:cNvSpPr>
            <a:spLocks noChangeArrowheads="1"/>
          </p:cNvSpPr>
          <p:nvPr/>
        </p:nvSpPr>
        <p:spPr bwMode="auto">
          <a:xfrm>
            <a:off x="5638800" y="2438400"/>
            <a:ext cx="3657600" cy="1600200"/>
          </a:xfrm>
          <a:prstGeom prst="leftArrowCallout">
            <a:avLst>
              <a:gd name="adj1" fmla="val 25000"/>
              <a:gd name="adj2" fmla="val 25000"/>
              <a:gd name="adj3" fmla="val 38095"/>
              <a:gd name="adj4" fmla="val 66667"/>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r>
              <a:rPr lang="en-US" altLang="en-US" sz="2400" b="1">
                <a:solidFill>
                  <a:srgbClr val="FFFFFF"/>
                </a:solidFill>
                <a:latin typeface="Tahoma" panose="020B0604030504040204" pitchFamily="34" charset="0"/>
              </a:rPr>
              <a:t>YOU HAVE</a:t>
            </a:r>
          </a:p>
          <a:p>
            <a:pPr algn="ctr" fontAlgn="base">
              <a:spcBef>
                <a:spcPct val="0"/>
              </a:spcBef>
              <a:spcAft>
                <a:spcPct val="0"/>
              </a:spcAft>
            </a:pPr>
            <a:r>
              <a:rPr lang="en-US" altLang="en-US" sz="2400" b="1">
                <a:solidFill>
                  <a:srgbClr val="FFFFFF"/>
                </a:solidFill>
                <a:latin typeface="Tahoma" panose="020B0604030504040204" pitchFamily="34" charset="0"/>
              </a:rPr>
              <a:t>TO TAKE</a:t>
            </a:r>
          </a:p>
          <a:p>
            <a:pPr algn="ctr" fontAlgn="base">
              <a:spcBef>
                <a:spcPct val="0"/>
              </a:spcBef>
              <a:spcAft>
                <a:spcPct val="0"/>
              </a:spcAft>
            </a:pPr>
            <a:r>
              <a:rPr lang="en-US" altLang="en-US" sz="2400" b="1">
                <a:solidFill>
                  <a:srgbClr val="FFFFFF"/>
                </a:solidFill>
                <a:latin typeface="Tahoma" panose="020B0604030504040204" pitchFamily="34" charset="0"/>
              </a:rPr>
              <a:t>ACTION</a:t>
            </a:r>
          </a:p>
        </p:txBody>
      </p:sp>
    </p:spTree>
    <p:extLst>
      <p:ext uri="{BB962C8B-B14F-4D97-AF65-F5344CB8AC3E}">
        <p14:creationId xmlns:p14="http://schemas.microsoft.com/office/powerpoint/2010/main" val="156763839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8" fill="hold" grpId="0" nodeType="clickEffect">
                                  <p:stCondLst>
                                    <p:cond delay="0"/>
                                  </p:stCondLst>
                                  <p:childTnLst>
                                    <p:set>
                                      <p:cBhvr>
                                        <p:cTn id="6" dur="1" fill="hold">
                                          <p:stCondLst>
                                            <p:cond delay="0"/>
                                          </p:stCondLst>
                                        </p:cTn>
                                        <p:tgtEl>
                                          <p:spTgt spid="40969">
                                            <p:txEl>
                                              <p:pRg st="0" end="0"/>
                                            </p:txEl>
                                          </p:spTgt>
                                        </p:tgtEl>
                                        <p:attrNameLst>
                                          <p:attrName>style.visibility</p:attrName>
                                        </p:attrNameLst>
                                      </p:cBhvr>
                                      <p:to>
                                        <p:strVal val="visible"/>
                                      </p:to>
                                    </p:set>
                                    <p:anim calcmode="lin" valueType="num">
                                      <p:cBhvr>
                                        <p:cTn id="7" dur="500" fill="hold"/>
                                        <p:tgtEl>
                                          <p:spTgt spid="40969">
                                            <p:txEl>
                                              <p:pRg st="0" end="0"/>
                                            </p:txEl>
                                          </p:spTgt>
                                        </p:tgtEl>
                                        <p:attrNameLst>
                                          <p:attrName>ppt_x</p:attrName>
                                        </p:attrNameLst>
                                      </p:cBhvr>
                                      <p:tavLst>
                                        <p:tav tm="0">
                                          <p:val>
                                            <p:strVal val="#ppt_x-#ppt_w/2"/>
                                          </p:val>
                                        </p:tav>
                                        <p:tav tm="100000">
                                          <p:val>
                                            <p:strVal val="#ppt_x"/>
                                          </p:val>
                                        </p:tav>
                                      </p:tavLst>
                                    </p:anim>
                                    <p:anim calcmode="lin" valueType="num">
                                      <p:cBhvr>
                                        <p:cTn id="8" dur="500" fill="hold"/>
                                        <p:tgtEl>
                                          <p:spTgt spid="40969">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40969">
                                            <p:txEl>
                                              <p:pRg st="0" end="0"/>
                                            </p:txEl>
                                          </p:spTgt>
                                        </p:tgtEl>
                                        <p:attrNameLst>
                                          <p:attrName>ppt_w</p:attrName>
                                        </p:attrNameLst>
                                      </p:cBhvr>
                                      <p:tavLst>
                                        <p:tav tm="0">
                                          <p:val>
                                            <p:fltVal val="0"/>
                                          </p:val>
                                        </p:tav>
                                        <p:tav tm="100000">
                                          <p:val>
                                            <p:strVal val="#ppt_w"/>
                                          </p:val>
                                        </p:tav>
                                      </p:tavLst>
                                    </p:anim>
                                    <p:anim calcmode="lin" valueType="num">
                                      <p:cBhvr>
                                        <p:cTn id="10" dur="500" fill="hold"/>
                                        <p:tgtEl>
                                          <p:spTgt spid="40969">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7" presetClass="entr" presetSubtype="8" fill="hold" grpId="0" nodeType="clickEffect">
                                  <p:stCondLst>
                                    <p:cond delay="0"/>
                                  </p:stCondLst>
                                  <p:childTnLst>
                                    <p:set>
                                      <p:cBhvr>
                                        <p:cTn id="14" dur="1" fill="hold">
                                          <p:stCondLst>
                                            <p:cond delay="0"/>
                                          </p:stCondLst>
                                        </p:cTn>
                                        <p:tgtEl>
                                          <p:spTgt spid="40969">
                                            <p:txEl>
                                              <p:pRg st="1" end="1"/>
                                            </p:txEl>
                                          </p:spTgt>
                                        </p:tgtEl>
                                        <p:attrNameLst>
                                          <p:attrName>style.visibility</p:attrName>
                                        </p:attrNameLst>
                                      </p:cBhvr>
                                      <p:to>
                                        <p:strVal val="visible"/>
                                      </p:to>
                                    </p:set>
                                    <p:anim calcmode="lin" valueType="num">
                                      <p:cBhvr>
                                        <p:cTn id="15" dur="500" fill="hold"/>
                                        <p:tgtEl>
                                          <p:spTgt spid="40969">
                                            <p:txEl>
                                              <p:pRg st="1" end="1"/>
                                            </p:txEl>
                                          </p:spTgt>
                                        </p:tgtEl>
                                        <p:attrNameLst>
                                          <p:attrName>ppt_x</p:attrName>
                                        </p:attrNameLst>
                                      </p:cBhvr>
                                      <p:tavLst>
                                        <p:tav tm="0">
                                          <p:val>
                                            <p:strVal val="#ppt_x-#ppt_w/2"/>
                                          </p:val>
                                        </p:tav>
                                        <p:tav tm="100000">
                                          <p:val>
                                            <p:strVal val="#ppt_x"/>
                                          </p:val>
                                        </p:tav>
                                      </p:tavLst>
                                    </p:anim>
                                    <p:anim calcmode="lin" valueType="num">
                                      <p:cBhvr>
                                        <p:cTn id="16" dur="500" fill="hold"/>
                                        <p:tgtEl>
                                          <p:spTgt spid="40969">
                                            <p:txEl>
                                              <p:pRg st="1" end="1"/>
                                            </p:txEl>
                                          </p:spTgt>
                                        </p:tgtEl>
                                        <p:attrNameLst>
                                          <p:attrName>ppt_y</p:attrName>
                                        </p:attrNameLst>
                                      </p:cBhvr>
                                      <p:tavLst>
                                        <p:tav tm="0">
                                          <p:val>
                                            <p:strVal val="#ppt_y"/>
                                          </p:val>
                                        </p:tav>
                                        <p:tav tm="100000">
                                          <p:val>
                                            <p:strVal val="#ppt_y"/>
                                          </p:val>
                                        </p:tav>
                                      </p:tavLst>
                                    </p:anim>
                                    <p:anim calcmode="lin" valueType="num">
                                      <p:cBhvr>
                                        <p:cTn id="17" dur="500" fill="hold"/>
                                        <p:tgtEl>
                                          <p:spTgt spid="40969">
                                            <p:txEl>
                                              <p:pRg st="1" end="1"/>
                                            </p:txEl>
                                          </p:spTgt>
                                        </p:tgtEl>
                                        <p:attrNameLst>
                                          <p:attrName>ppt_w</p:attrName>
                                        </p:attrNameLst>
                                      </p:cBhvr>
                                      <p:tavLst>
                                        <p:tav tm="0">
                                          <p:val>
                                            <p:fltVal val="0"/>
                                          </p:val>
                                        </p:tav>
                                        <p:tav tm="100000">
                                          <p:val>
                                            <p:strVal val="#ppt_w"/>
                                          </p:val>
                                        </p:tav>
                                      </p:tavLst>
                                    </p:anim>
                                    <p:anim calcmode="lin" valueType="num">
                                      <p:cBhvr>
                                        <p:cTn id="18" dur="500" fill="hold"/>
                                        <p:tgtEl>
                                          <p:spTgt spid="40969">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17" presetClass="entr" presetSubtype="8" fill="hold" grpId="0" nodeType="clickEffect">
                                  <p:stCondLst>
                                    <p:cond delay="0"/>
                                  </p:stCondLst>
                                  <p:childTnLst>
                                    <p:set>
                                      <p:cBhvr>
                                        <p:cTn id="22" dur="1" fill="hold">
                                          <p:stCondLst>
                                            <p:cond delay="0"/>
                                          </p:stCondLst>
                                        </p:cTn>
                                        <p:tgtEl>
                                          <p:spTgt spid="40969">
                                            <p:txEl>
                                              <p:pRg st="2" end="2"/>
                                            </p:txEl>
                                          </p:spTgt>
                                        </p:tgtEl>
                                        <p:attrNameLst>
                                          <p:attrName>style.visibility</p:attrName>
                                        </p:attrNameLst>
                                      </p:cBhvr>
                                      <p:to>
                                        <p:strVal val="visible"/>
                                      </p:to>
                                    </p:set>
                                    <p:anim calcmode="lin" valueType="num">
                                      <p:cBhvr>
                                        <p:cTn id="23" dur="500" fill="hold"/>
                                        <p:tgtEl>
                                          <p:spTgt spid="40969">
                                            <p:txEl>
                                              <p:pRg st="2" end="2"/>
                                            </p:txEl>
                                          </p:spTgt>
                                        </p:tgtEl>
                                        <p:attrNameLst>
                                          <p:attrName>ppt_x</p:attrName>
                                        </p:attrNameLst>
                                      </p:cBhvr>
                                      <p:tavLst>
                                        <p:tav tm="0">
                                          <p:val>
                                            <p:strVal val="#ppt_x-#ppt_w/2"/>
                                          </p:val>
                                        </p:tav>
                                        <p:tav tm="100000">
                                          <p:val>
                                            <p:strVal val="#ppt_x"/>
                                          </p:val>
                                        </p:tav>
                                      </p:tavLst>
                                    </p:anim>
                                    <p:anim calcmode="lin" valueType="num">
                                      <p:cBhvr>
                                        <p:cTn id="24" dur="500" fill="hold"/>
                                        <p:tgtEl>
                                          <p:spTgt spid="40969">
                                            <p:txEl>
                                              <p:pRg st="2" end="2"/>
                                            </p:txEl>
                                          </p:spTgt>
                                        </p:tgtEl>
                                        <p:attrNameLst>
                                          <p:attrName>ppt_y</p:attrName>
                                        </p:attrNameLst>
                                      </p:cBhvr>
                                      <p:tavLst>
                                        <p:tav tm="0">
                                          <p:val>
                                            <p:strVal val="#ppt_y"/>
                                          </p:val>
                                        </p:tav>
                                        <p:tav tm="100000">
                                          <p:val>
                                            <p:strVal val="#ppt_y"/>
                                          </p:val>
                                        </p:tav>
                                      </p:tavLst>
                                    </p:anim>
                                    <p:anim calcmode="lin" valueType="num">
                                      <p:cBhvr>
                                        <p:cTn id="25" dur="500" fill="hold"/>
                                        <p:tgtEl>
                                          <p:spTgt spid="40969">
                                            <p:txEl>
                                              <p:pRg st="2" end="2"/>
                                            </p:txEl>
                                          </p:spTgt>
                                        </p:tgtEl>
                                        <p:attrNameLst>
                                          <p:attrName>ppt_w</p:attrName>
                                        </p:attrNameLst>
                                      </p:cBhvr>
                                      <p:tavLst>
                                        <p:tav tm="0">
                                          <p:val>
                                            <p:fltVal val="0"/>
                                          </p:val>
                                        </p:tav>
                                        <p:tav tm="100000">
                                          <p:val>
                                            <p:strVal val="#ppt_w"/>
                                          </p:val>
                                        </p:tav>
                                      </p:tavLst>
                                    </p:anim>
                                    <p:anim calcmode="lin" valueType="num">
                                      <p:cBhvr>
                                        <p:cTn id="26" dur="500" fill="hold"/>
                                        <p:tgtEl>
                                          <p:spTgt spid="40969">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17" presetClass="entr" presetSubtype="2" fill="hold" grpId="0" nodeType="clickEffect">
                                  <p:stCondLst>
                                    <p:cond delay="0"/>
                                  </p:stCondLst>
                                  <p:childTnLst>
                                    <p:set>
                                      <p:cBhvr>
                                        <p:cTn id="30" dur="1" fill="hold">
                                          <p:stCondLst>
                                            <p:cond delay="0"/>
                                          </p:stCondLst>
                                        </p:cTn>
                                        <p:tgtEl>
                                          <p:spTgt spid="40970"/>
                                        </p:tgtEl>
                                        <p:attrNameLst>
                                          <p:attrName>style.visibility</p:attrName>
                                        </p:attrNameLst>
                                      </p:cBhvr>
                                      <p:to>
                                        <p:strVal val="visible"/>
                                      </p:to>
                                    </p:set>
                                    <p:anim calcmode="lin" valueType="num">
                                      <p:cBhvr>
                                        <p:cTn id="31" dur="500" fill="hold"/>
                                        <p:tgtEl>
                                          <p:spTgt spid="40970"/>
                                        </p:tgtEl>
                                        <p:attrNameLst>
                                          <p:attrName>ppt_x</p:attrName>
                                        </p:attrNameLst>
                                      </p:cBhvr>
                                      <p:tavLst>
                                        <p:tav tm="0">
                                          <p:val>
                                            <p:strVal val="#ppt_x+#ppt_w/2"/>
                                          </p:val>
                                        </p:tav>
                                        <p:tav tm="100000">
                                          <p:val>
                                            <p:strVal val="#ppt_x"/>
                                          </p:val>
                                        </p:tav>
                                      </p:tavLst>
                                    </p:anim>
                                    <p:anim calcmode="lin" valueType="num">
                                      <p:cBhvr>
                                        <p:cTn id="32" dur="500" fill="hold"/>
                                        <p:tgtEl>
                                          <p:spTgt spid="40970"/>
                                        </p:tgtEl>
                                        <p:attrNameLst>
                                          <p:attrName>ppt_y</p:attrName>
                                        </p:attrNameLst>
                                      </p:cBhvr>
                                      <p:tavLst>
                                        <p:tav tm="0">
                                          <p:val>
                                            <p:strVal val="#ppt_y"/>
                                          </p:val>
                                        </p:tav>
                                        <p:tav tm="100000">
                                          <p:val>
                                            <p:strVal val="#ppt_y"/>
                                          </p:val>
                                        </p:tav>
                                      </p:tavLst>
                                    </p:anim>
                                    <p:anim calcmode="lin" valueType="num">
                                      <p:cBhvr>
                                        <p:cTn id="33" dur="500" fill="hold"/>
                                        <p:tgtEl>
                                          <p:spTgt spid="40970"/>
                                        </p:tgtEl>
                                        <p:attrNameLst>
                                          <p:attrName>ppt_w</p:attrName>
                                        </p:attrNameLst>
                                      </p:cBhvr>
                                      <p:tavLst>
                                        <p:tav tm="0">
                                          <p:val>
                                            <p:fltVal val="0"/>
                                          </p:val>
                                        </p:tav>
                                        <p:tav tm="100000">
                                          <p:val>
                                            <p:strVal val="#ppt_w"/>
                                          </p:val>
                                        </p:tav>
                                      </p:tavLst>
                                    </p:anim>
                                    <p:anim calcmode="lin" valueType="num">
                                      <p:cBhvr>
                                        <p:cTn id="34" dur="500" fill="hold"/>
                                        <p:tgtEl>
                                          <p:spTgt spid="40970"/>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9" grpId="0" build="p"/>
      <p:bldP spid="40970"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ext Box 2"/>
          <p:cNvSpPr txBox="1">
            <a:spLocks noChangeArrowheads="1"/>
          </p:cNvSpPr>
          <p:nvPr/>
        </p:nvSpPr>
        <p:spPr bwMode="auto">
          <a:xfrm>
            <a:off x="2590800" y="609601"/>
            <a:ext cx="7086600"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2400" b="1">
                <a:solidFill>
                  <a:srgbClr val="FFCC66"/>
                </a:solidFill>
                <a:latin typeface="Tahoma" panose="020B0604030504040204" pitchFamily="34" charset="0"/>
              </a:rPr>
              <a:t>IN MANY COUNTRIES PEOPLE ARE LITERALLY STARVING PHYSICALLY</a:t>
            </a:r>
          </a:p>
          <a:p>
            <a:pPr algn="ctr" fontAlgn="base">
              <a:spcBef>
                <a:spcPct val="50000"/>
              </a:spcBef>
              <a:spcAft>
                <a:spcPct val="0"/>
              </a:spcAft>
            </a:pPr>
            <a:endParaRPr lang="en-US" altLang="en-US" sz="2400" b="1">
              <a:solidFill>
                <a:srgbClr val="FFCC66"/>
              </a:solidFill>
              <a:latin typeface="Tahoma" panose="020B0604030504040204" pitchFamily="34" charset="0"/>
            </a:endParaRPr>
          </a:p>
        </p:txBody>
      </p:sp>
      <p:sp>
        <p:nvSpPr>
          <p:cNvPr id="55299" name="Text Box 3"/>
          <p:cNvSpPr txBox="1">
            <a:spLocks noChangeArrowheads="1"/>
          </p:cNvSpPr>
          <p:nvPr/>
        </p:nvSpPr>
        <p:spPr bwMode="auto">
          <a:xfrm>
            <a:off x="3048000" y="1676401"/>
            <a:ext cx="65532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2400" b="1">
                <a:solidFill>
                  <a:srgbClr val="FFCC66"/>
                </a:solidFill>
                <a:latin typeface="Tahoma" panose="020B0604030504040204" pitchFamily="34" charset="0"/>
              </a:rPr>
              <a:t>IN AMERICA WE ARE STARVING EMOTIONALLY</a:t>
            </a:r>
          </a:p>
        </p:txBody>
      </p:sp>
      <p:sp>
        <p:nvSpPr>
          <p:cNvPr id="55300" name="Text Box 4"/>
          <p:cNvSpPr txBox="1">
            <a:spLocks noChangeArrowheads="1"/>
          </p:cNvSpPr>
          <p:nvPr/>
        </p:nvSpPr>
        <p:spPr bwMode="auto">
          <a:xfrm>
            <a:off x="2895600" y="2743200"/>
            <a:ext cx="6934200" cy="2677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2400" b="1" i="1" dirty="0">
                <a:solidFill>
                  <a:srgbClr val="00FF00"/>
                </a:solidFill>
                <a:latin typeface="Tahoma" panose="020B0604030504040204" pitchFamily="34" charset="0"/>
              </a:rPr>
              <a:t>“My life is empty”</a:t>
            </a:r>
          </a:p>
          <a:p>
            <a:pPr algn="ctr" fontAlgn="base">
              <a:spcBef>
                <a:spcPct val="50000"/>
              </a:spcBef>
              <a:spcAft>
                <a:spcPct val="0"/>
              </a:spcAft>
            </a:pPr>
            <a:r>
              <a:rPr lang="en-US" altLang="en-US" sz="2400" b="1" i="1" dirty="0">
                <a:solidFill>
                  <a:srgbClr val="00FF00"/>
                </a:solidFill>
                <a:latin typeface="Tahoma" panose="020B0604030504040204" pitchFamily="34" charset="0"/>
              </a:rPr>
              <a:t>“I’m bored”</a:t>
            </a:r>
          </a:p>
          <a:p>
            <a:pPr algn="ctr" fontAlgn="base">
              <a:spcBef>
                <a:spcPct val="50000"/>
              </a:spcBef>
              <a:spcAft>
                <a:spcPct val="0"/>
              </a:spcAft>
            </a:pPr>
            <a:r>
              <a:rPr lang="en-US" altLang="en-US" sz="2400" b="1" i="1" dirty="0">
                <a:solidFill>
                  <a:srgbClr val="00FF00"/>
                </a:solidFill>
                <a:latin typeface="Tahoma" panose="020B0604030504040204" pitchFamily="34" charset="0"/>
              </a:rPr>
              <a:t>“I’m restless”</a:t>
            </a:r>
          </a:p>
          <a:p>
            <a:pPr algn="ctr" fontAlgn="base">
              <a:spcBef>
                <a:spcPct val="50000"/>
              </a:spcBef>
              <a:spcAft>
                <a:spcPct val="0"/>
              </a:spcAft>
            </a:pPr>
            <a:r>
              <a:rPr lang="en-US" altLang="en-US" sz="2400" b="1" i="1" dirty="0">
                <a:solidFill>
                  <a:srgbClr val="00FF00"/>
                </a:solidFill>
                <a:latin typeface="Tahoma" panose="020B0604030504040204" pitchFamily="34" charset="0"/>
              </a:rPr>
              <a:t>“Something is missing in my life”</a:t>
            </a:r>
          </a:p>
          <a:p>
            <a:pPr algn="ctr" fontAlgn="base">
              <a:spcBef>
                <a:spcPct val="50000"/>
              </a:spcBef>
              <a:spcAft>
                <a:spcPct val="0"/>
              </a:spcAft>
            </a:pPr>
            <a:r>
              <a:rPr lang="en-US" altLang="en-US" sz="2400" b="1" i="1" dirty="0">
                <a:solidFill>
                  <a:srgbClr val="00FF00"/>
                </a:solidFill>
                <a:latin typeface="Tahoma" panose="020B0604030504040204" pitchFamily="34" charset="0"/>
              </a:rPr>
              <a:t>“There must be more to life than this”</a:t>
            </a:r>
          </a:p>
        </p:txBody>
      </p:sp>
      <p:sp>
        <p:nvSpPr>
          <p:cNvPr id="55301" name="Text Box 5"/>
          <p:cNvSpPr txBox="1">
            <a:spLocks noChangeArrowheads="1"/>
          </p:cNvSpPr>
          <p:nvPr/>
        </p:nvSpPr>
        <p:spPr bwMode="auto">
          <a:xfrm>
            <a:off x="2667000" y="5562601"/>
            <a:ext cx="71628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2400" b="1">
                <a:solidFill>
                  <a:srgbClr val="FFFFFF"/>
                </a:solidFill>
                <a:latin typeface="Tahoma" panose="020B0604030504040204" pitchFamily="34" charset="0"/>
              </a:rPr>
              <a:t>Even when things are going good—there is the feeling that something’s missing</a:t>
            </a:r>
          </a:p>
        </p:txBody>
      </p:sp>
    </p:spTree>
    <p:extLst>
      <p:ext uri="{BB962C8B-B14F-4D97-AF65-F5344CB8AC3E}">
        <p14:creationId xmlns:p14="http://schemas.microsoft.com/office/powerpoint/2010/main" val="362647236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5299"/>
                                        </p:tgtEl>
                                        <p:attrNameLst>
                                          <p:attrName>style.visibility</p:attrName>
                                        </p:attrNameLst>
                                      </p:cBhvr>
                                      <p:to>
                                        <p:strVal val="visible"/>
                                      </p:to>
                                    </p:set>
                                    <p:animEffect transition="in" filter="dissolve">
                                      <p:cBhvr>
                                        <p:cTn id="7" dur="500"/>
                                        <p:tgtEl>
                                          <p:spTgt spid="5529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7" presetClass="entr" presetSubtype="8" fill="hold" grpId="0" nodeType="clickEffect">
                                  <p:stCondLst>
                                    <p:cond delay="0"/>
                                  </p:stCondLst>
                                  <p:childTnLst>
                                    <p:set>
                                      <p:cBhvr>
                                        <p:cTn id="11" dur="1" fill="hold">
                                          <p:stCondLst>
                                            <p:cond delay="0"/>
                                          </p:stCondLst>
                                        </p:cTn>
                                        <p:tgtEl>
                                          <p:spTgt spid="55300">
                                            <p:txEl>
                                              <p:pRg st="0" end="0"/>
                                            </p:txEl>
                                          </p:spTgt>
                                        </p:tgtEl>
                                        <p:attrNameLst>
                                          <p:attrName>style.visibility</p:attrName>
                                        </p:attrNameLst>
                                      </p:cBhvr>
                                      <p:to>
                                        <p:strVal val="visible"/>
                                      </p:to>
                                    </p:set>
                                    <p:anim calcmode="lin" valueType="num">
                                      <p:cBhvr>
                                        <p:cTn id="12" dur="500" fill="hold"/>
                                        <p:tgtEl>
                                          <p:spTgt spid="55300">
                                            <p:txEl>
                                              <p:pRg st="0" end="0"/>
                                            </p:txEl>
                                          </p:spTgt>
                                        </p:tgtEl>
                                        <p:attrNameLst>
                                          <p:attrName>ppt_x</p:attrName>
                                        </p:attrNameLst>
                                      </p:cBhvr>
                                      <p:tavLst>
                                        <p:tav tm="0">
                                          <p:val>
                                            <p:strVal val="#ppt_x-#ppt_w/2"/>
                                          </p:val>
                                        </p:tav>
                                        <p:tav tm="100000">
                                          <p:val>
                                            <p:strVal val="#ppt_x"/>
                                          </p:val>
                                        </p:tav>
                                      </p:tavLst>
                                    </p:anim>
                                    <p:anim calcmode="lin" valueType="num">
                                      <p:cBhvr>
                                        <p:cTn id="13" dur="500" fill="hold"/>
                                        <p:tgtEl>
                                          <p:spTgt spid="55300">
                                            <p:txEl>
                                              <p:pRg st="0" end="0"/>
                                            </p:txEl>
                                          </p:spTgt>
                                        </p:tgtEl>
                                        <p:attrNameLst>
                                          <p:attrName>ppt_y</p:attrName>
                                        </p:attrNameLst>
                                      </p:cBhvr>
                                      <p:tavLst>
                                        <p:tav tm="0">
                                          <p:val>
                                            <p:strVal val="#ppt_y"/>
                                          </p:val>
                                        </p:tav>
                                        <p:tav tm="100000">
                                          <p:val>
                                            <p:strVal val="#ppt_y"/>
                                          </p:val>
                                        </p:tav>
                                      </p:tavLst>
                                    </p:anim>
                                    <p:anim calcmode="lin" valueType="num">
                                      <p:cBhvr>
                                        <p:cTn id="14" dur="500" fill="hold"/>
                                        <p:tgtEl>
                                          <p:spTgt spid="55300">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55300">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6" fill="hold" nodeType="clickPar">
                      <p:stCondLst>
                        <p:cond delay="indefinite"/>
                      </p:stCondLst>
                      <p:childTnLst>
                        <p:par>
                          <p:cTn id="17" fill="hold" nodeType="withGroup">
                            <p:stCondLst>
                              <p:cond delay="0"/>
                            </p:stCondLst>
                            <p:childTnLst>
                              <p:par>
                                <p:cTn id="18" presetID="17" presetClass="entr" presetSubtype="8" fill="hold" grpId="0" nodeType="clickEffect">
                                  <p:stCondLst>
                                    <p:cond delay="0"/>
                                  </p:stCondLst>
                                  <p:childTnLst>
                                    <p:set>
                                      <p:cBhvr>
                                        <p:cTn id="19" dur="1" fill="hold">
                                          <p:stCondLst>
                                            <p:cond delay="0"/>
                                          </p:stCondLst>
                                        </p:cTn>
                                        <p:tgtEl>
                                          <p:spTgt spid="55300">
                                            <p:txEl>
                                              <p:pRg st="1" end="1"/>
                                            </p:txEl>
                                          </p:spTgt>
                                        </p:tgtEl>
                                        <p:attrNameLst>
                                          <p:attrName>style.visibility</p:attrName>
                                        </p:attrNameLst>
                                      </p:cBhvr>
                                      <p:to>
                                        <p:strVal val="visible"/>
                                      </p:to>
                                    </p:set>
                                    <p:anim calcmode="lin" valueType="num">
                                      <p:cBhvr>
                                        <p:cTn id="20" dur="500" fill="hold"/>
                                        <p:tgtEl>
                                          <p:spTgt spid="55300">
                                            <p:txEl>
                                              <p:pRg st="1" end="1"/>
                                            </p:txEl>
                                          </p:spTgt>
                                        </p:tgtEl>
                                        <p:attrNameLst>
                                          <p:attrName>ppt_x</p:attrName>
                                        </p:attrNameLst>
                                      </p:cBhvr>
                                      <p:tavLst>
                                        <p:tav tm="0">
                                          <p:val>
                                            <p:strVal val="#ppt_x-#ppt_w/2"/>
                                          </p:val>
                                        </p:tav>
                                        <p:tav tm="100000">
                                          <p:val>
                                            <p:strVal val="#ppt_x"/>
                                          </p:val>
                                        </p:tav>
                                      </p:tavLst>
                                    </p:anim>
                                    <p:anim calcmode="lin" valueType="num">
                                      <p:cBhvr>
                                        <p:cTn id="21" dur="500" fill="hold"/>
                                        <p:tgtEl>
                                          <p:spTgt spid="55300">
                                            <p:txEl>
                                              <p:pRg st="1" end="1"/>
                                            </p:txEl>
                                          </p:spTgt>
                                        </p:tgtEl>
                                        <p:attrNameLst>
                                          <p:attrName>ppt_y</p:attrName>
                                        </p:attrNameLst>
                                      </p:cBhvr>
                                      <p:tavLst>
                                        <p:tav tm="0">
                                          <p:val>
                                            <p:strVal val="#ppt_y"/>
                                          </p:val>
                                        </p:tav>
                                        <p:tav tm="100000">
                                          <p:val>
                                            <p:strVal val="#ppt_y"/>
                                          </p:val>
                                        </p:tav>
                                      </p:tavLst>
                                    </p:anim>
                                    <p:anim calcmode="lin" valueType="num">
                                      <p:cBhvr>
                                        <p:cTn id="22" dur="500" fill="hold"/>
                                        <p:tgtEl>
                                          <p:spTgt spid="55300">
                                            <p:txEl>
                                              <p:pRg st="1" end="1"/>
                                            </p:txEl>
                                          </p:spTgt>
                                        </p:tgtEl>
                                        <p:attrNameLst>
                                          <p:attrName>ppt_w</p:attrName>
                                        </p:attrNameLst>
                                      </p:cBhvr>
                                      <p:tavLst>
                                        <p:tav tm="0">
                                          <p:val>
                                            <p:fltVal val="0"/>
                                          </p:val>
                                        </p:tav>
                                        <p:tav tm="100000">
                                          <p:val>
                                            <p:strVal val="#ppt_w"/>
                                          </p:val>
                                        </p:tav>
                                      </p:tavLst>
                                    </p:anim>
                                    <p:anim calcmode="lin" valueType="num">
                                      <p:cBhvr>
                                        <p:cTn id="23" dur="500" fill="hold"/>
                                        <p:tgtEl>
                                          <p:spTgt spid="55300">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17" presetClass="entr" presetSubtype="8" fill="hold" grpId="0" nodeType="clickEffect">
                                  <p:stCondLst>
                                    <p:cond delay="0"/>
                                  </p:stCondLst>
                                  <p:childTnLst>
                                    <p:set>
                                      <p:cBhvr>
                                        <p:cTn id="27" dur="1" fill="hold">
                                          <p:stCondLst>
                                            <p:cond delay="0"/>
                                          </p:stCondLst>
                                        </p:cTn>
                                        <p:tgtEl>
                                          <p:spTgt spid="55300">
                                            <p:txEl>
                                              <p:pRg st="2" end="2"/>
                                            </p:txEl>
                                          </p:spTgt>
                                        </p:tgtEl>
                                        <p:attrNameLst>
                                          <p:attrName>style.visibility</p:attrName>
                                        </p:attrNameLst>
                                      </p:cBhvr>
                                      <p:to>
                                        <p:strVal val="visible"/>
                                      </p:to>
                                    </p:set>
                                    <p:anim calcmode="lin" valueType="num">
                                      <p:cBhvr>
                                        <p:cTn id="28" dur="500" fill="hold"/>
                                        <p:tgtEl>
                                          <p:spTgt spid="55300">
                                            <p:txEl>
                                              <p:pRg st="2" end="2"/>
                                            </p:txEl>
                                          </p:spTgt>
                                        </p:tgtEl>
                                        <p:attrNameLst>
                                          <p:attrName>ppt_x</p:attrName>
                                        </p:attrNameLst>
                                      </p:cBhvr>
                                      <p:tavLst>
                                        <p:tav tm="0">
                                          <p:val>
                                            <p:strVal val="#ppt_x-#ppt_w/2"/>
                                          </p:val>
                                        </p:tav>
                                        <p:tav tm="100000">
                                          <p:val>
                                            <p:strVal val="#ppt_x"/>
                                          </p:val>
                                        </p:tav>
                                      </p:tavLst>
                                    </p:anim>
                                    <p:anim calcmode="lin" valueType="num">
                                      <p:cBhvr>
                                        <p:cTn id="29" dur="500" fill="hold"/>
                                        <p:tgtEl>
                                          <p:spTgt spid="55300">
                                            <p:txEl>
                                              <p:pRg st="2" end="2"/>
                                            </p:txEl>
                                          </p:spTgt>
                                        </p:tgtEl>
                                        <p:attrNameLst>
                                          <p:attrName>ppt_y</p:attrName>
                                        </p:attrNameLst>
                                      </p:cBhvr>
                                      <p:tavLst>
                                        <p:tav tm="0">
                                          <p:val>
                                            <p:strVal val="#ppt_y"/>
                                          </p:val>
                                        </p:tav>
                                        <p:tav tm="100000">
                                          <p:val>
                                            <p:strVal val="#ppt_y"/>
                                          </p:val>
                                        </p:tav>
                                      </p:tavLst>
                                    </p:anim>
                                    <p:anim calcmode="lin" valueType="num">
                                      <p:cBhvr>
                                        <p:cTn id="30" dur="500" fill="hold"/>
                                        <p:tgtEl>
                                          <p:spTgt spid="55300">
                                            <p:txEl>
                                              <p:pRg st="2" end="2"/>
                                            </p:txEl>
                                          </p:spTgt>
                                        </p:tgtEl>
                                        <p:attrNameLst>
                                          <p:attrName>ppt_w</p:attrName>
                                        </p:attrNameLst>
                                      </p:cBhvr>
                                      <p:tavLst>
                                        <p:tav tm="0">
                                          <p:val>
                                            <p:fltVal val="0"/>
                                          </p:val>
                                        </p:tav>
                                        <p:tav tm="100000">
                                          <p:val>
                                            <p:strVal val="#ppt_w"/>
                                          </p:val>
                                        </p:tav>
                                      </p:tavLst>
                                    </p:anim>
                                    <p:anim calcmode="lin" valueType="num">
                                      <p:cBhvr>
                                        <p:cTn id="31" dur="500" fill="hold"/>
                                        <p:tgtEl>
                                          <p:spTgt spid="55300">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32" fill="hold" nodeType="clickPar">
                      <p:stCondLst>
                        <p:cond delay="indefinite"/>
                      </p:stCondLst>
                      <p:childTnLst>
                        <p:par>
                          <p:cTn id="33" fill="hold" nodeType="withGroup">
                            <p:stCondLst>
                              <p:cond delay="0"/>
                            </p:stCondLst>
                            <p:childTnLst>
                              <p:par>
                                <p:cTn id="34" presetID="17" presetClass="entr" presetSubtype="8" fill="hold" grpId="0" nodeType="clickEffect">
                                  <p:stCondLst>
                                    <p:cond delay="0"/>
                                  </p:stCondLst>
                                  <p:childTnLst>
                                    <p:set>
                                      <p:cBhvr>
                                        <p:cTn id="35" dur="1" fill="hold">
                                          <p:stCondLst>
                                            <p:cond delay="0"/>
                                          </p:stCondLst>
                                        </p:cTn>
                                        <p:tgtEl>
                                          <p:spTgt spid="55300">
                                            <p:txEl>
                                              <p:pRg st="3" end="3"/>
                                            </p:txEl>
                                          </p:spTgt>
                                        </p:tgtEl>
                                        <p:attrNameLst>
                                          <p:attrName>style.visibility</p:attrName>
                                        </p:attrNameLst>
                                      </p:cBhvr>
                                      <p:to>
                                        <p:strVal val="visible"/>
                                      </p:to>
                                    </p:set>
                                    <p:anim calcmode="lin" valueType="num">
                                      <p:cBhvr>
                                        <p:cTn id="36" dur="500" fill="hold"/>
                                        <p:tgtEl>
                                          <p:spTgt spid="55300">
                                            <p:txEl>
                                              <p:pRg st="3" end="3"/>
                                            </p:txEl>
                                          </p:spTgt>
                                        </p:tgtEl>
                                        <p:attrNameLst>
                                          <p:attrName>ppt_x</p:attrName>
                                        </p:attrNameLst>
                                      </p:cBhvr>
                                      <p:tavLst>
                                        <p:tav tm="0">
                                          <p:val>
                                            <p:strVal val="#ppt_x-#ppt_w/2"/>
                                          </p:val>
                                        </p:tav>
                                        <p:tav tm="100000">
                                          <p:val>
                                            <p:strVal val="#ppt_x"/>
                                          </p:val>
                                        </p:tav>
                                      </p:tavLst>
                                    </p:anim>
                                    <p:anim calcmode="lin" valueType="num">
                                      <p:cBhvr>
                                        <p:cTn id="37" dur="500" fill="hold"/>
                                        <p:tgtEl>
                                          <p:spTgt spid="55300">
                                            <p:txEl>
                                              <p:pRg st="3" end="3"/>
                                            </p:txEl>
                                          </p:spTgt>
                                        </p:tgtEl>
                                        <p:attrNameLst>
                                          <p:attrName>ppt_y</p:attrName>
                                        </p:attrNameLst>
                                      </p:cBhvr>
                                      <p:tavLst>
                                        <p:tav tm="0">
                                          <p:val>
                                            <p:strVal val="#ppt_y"/>
                                          </p:val>
                                        </p:tav>
                                        <p:tav tm="100000">
                                          <p:val>
                                            <p:strVal val="#ppt_y"/>
                                          </p:val>
                                        </p:tav>
                                      </p:tavLst>
                                    </p:anim>
                                    <p:anim calcmode="lin" valueType="num">
                                      <p:cBhvr>
                                        <p:cTn id="38" dur="500" fill="hold"/>
                                        <p:tgtEl>
                                          <p:spTgt spid="55300">
                                            <p:txEl>
                                              <p:pRg st="3" end="3"/>
                                            </p:txEl>
                                          </p:spTgt>
                                        </p:tgtEl>
                                        <p:attrNameLst>
                                          <p:attrName>ppt_w</p:attrName>
                                        </p:attrNameLst>
                                      </p:cBhvr>
                                      <p:tavLst>
                                        <p:tav tm="0">
                                          <p:val>
                                            <p:fltVal val="0"/>
                                          </p:val>
                                        </p:tav>
                                        <p:tav tm="100000">
                                          <p:val>
                                            <p:strVal val="#ppt_w"/>
                                          </p:val>
                                        </p:tav>
                                      </p:tavLst>
                                    </p:anim>
                                    <p:anim calcmode="lin" valueType="num">
                                      <p:cBhvr>
                                        <p:cTn id="39" dur="500" fill="hold"/>
                                        <p:tgtEl>
                                          <p:spTgt spid="55300">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40" fill="hold" nodeType="clickPar">
                      <p:stCondLst>
                        <p:cond delay="indefinite"/>
                      </p:stCondLst>
                      <p:childTnLst>
                        <p:par>
                          <p:cTn id="41" fill="hold" nodeType="withGroup">
                            <p:stCondLst>
                              <p:cond delay="0"/>
                            </p:stCondLst>
                            <p:childTnLst>
                              <p:par>
                                <p:cTn id="42" presetID="17" presetClass="entr" presetSubtype="8" fill="hold" grpId="0" nodeType="clickEffect">
                                  <p:stCondLst>
                                    <p:cond delay="0"/>
                                  </p:stCondLst>
                                  <p:childTnLst>
                                    <p:set>
                                      <p:cBhvr>
                                        <p:cTn id="43" dur="1" fill="hold">
                                          <p:stCondLst>
                                            <p:cond delay="0"/>
                                          </p:stCondLst>
                                        </p:cTn>
                                        <p:tgtEl>
                                          <p:spTgt spid="55300">
                                            <p:txEl>
                                              <p:pRg st="4" end="4"/>
                                            </p:txEl>
                                          </p:spTgt>
                                        </p:tgtEl>
                                        <p:attrNameLst>
                                          <p:attrName>style.visibility</p:attrName>
                                        </p:attrNameLst>
                                      </p:cBhvr>
                                      <p:to>
                                        <p:strVal val="visible"/>
                                      </p:to>
                                    </p:set>
                                    <p:anim calcmode="lin" valueType="num">
                                      <p:cBhvr>
                                        <p:cTn id="44" dur="500" fill="hold"/>
                                        <p:tgtEl>
                                          <p:spTgt spid="55300">
                                            <p:txEl>
                                              <p:pRg st="4" end="4"/>
                                            </p:txEl>
                                          </p:spTgt>
                                        </p:tgtEl>
                                        <p:attrNameLst>
                                          <p:attrName>ppt_x</p:attrName>
                                        </p:attrNameLst>
                                      </p:cBhvr>
                                      <p:tavLst>
                                        <p:tav tm="0">
                                          <p:val>
                                            <p:strVal val="#ppt_x-#ppt_w/2"/>
                                          </p:val>
                                        </p:tav>
                                        <p:tav tm="100000">
                                          <p:val>
                                            <p:strVal val="#ppt_x"/>
                                          </p:val>
                                        </p:tav>
                                      </p:tavLst>
                                    </p:anim>
                                    <p:anim calcmode="lin" valueType="num">
                                      <p:cBhvr>
                                        <p:cTn id="45" dur="500" fill="hold"/>
                                        <p:tgtEl>
                                          <p:spTgt spid="55300">
                                            <p:txEl>
                                              <p:pRg st="4" end="4"/>
                                            </p:txEl>
                                          </p:spTgt>
                                        </p:tgtEl>
                                        <p:attrNameLst>
                                          <p:attrName>ppt_y</p:attrName>
                                        </p:attrNameLst>
                                      </p:cBhvr>
                                      <p:tavLst>
                                        <p:tav tm="0">
                                          <p:val>
                                            <p:strVal val="#ppt_y"/>
                                          </p:val>
                                        </p:tav>
                                        <p:tav tm="100000">
                                          <p:val>
                                            <p:strVal val="#ppt_y"/>
                                          </p:val>
                                        </p:tav>
                                      </p:tavLst>
                                    </p:anim>
                                    <p:anim calcmode="lin" valueType="num">
                                      <p:cBhvr>
                                        <p:cTn id="46" dur="500" fill="hold"/>
                                        <p:tgtEl>
                                          <p:spTgt spid="55300">
                                            <p:txEl>
                                              <p:pRg st="4" end="4"/>
                                            </p:txEl>
                                          </p:spTgt>
                                        </p:tgtEl>
                                        <p:attrNameLst>
                                          <p:attrName>ppt_w</p:attrName>
                                        </p:attrNameLst>
                                      </p:cBhvr>
                                      <p:tavLst>
                                        <p:tav tm="0">
                                          <p:val>
                                            <p:fltVal val="0"/>
                                          </p:val>
                                        </p:tav>
                                        <p:tav tm="100000">
                                          <p:val>
                                            <p:strVal val="#ppt_w"/>
                                          </p:val>
                                        </p:tav>
                                      </p:tavLst>
                                    </p:anim>
                                    <p:anim calcmode="lin" valueType="num">
                                      <p:cBhvr>
                                        <p:cTn id="47" dur="500" fill="hold"/>
                                        <p:tgtEl>
                                          <p:spTgt spid="55300">
                                            <p:txEl>
                                              <p:pRg st="4" end="4"/>
                                            </p:txEl>
                                          </p:spTgt>
                                        </p:tgtEl>
                                        <p:attrNameLst>
                                          <p:attrName>ppt_h</p:attrName>
                                        </p:attrNameLst>
                                      </p:cBhvr>
                                      <p:tavLst>
                                        <p:tav tm="0">
                                          <p:val>
                                            <p:strVal val="#ppt_h"/>
                                          </p:val>
                                        </p:tav>
                                        <p:tav tm="100000">
                                          <p:val>
                                            <p:strVal val="#ppt_h"/>
                                          </p:val>
                                        </p:tav>
                                      </p:tavLst>
                                    </p:anim>
                                  </p:childTnLst>
                                </p:cTn>
                              </p:par>
                            </p:childTnLst>
                          </p:cTn>
                        </p:par>
                      </p:childTnLst>
                    </p:cTn>
                  </p:par>
                  <p:par>
                    <p:cTn id="48" fill="hold" nodeType="clickPar">
                      <p:stCondLst>
                        <p:cond delay="indefinite"/>
                      </p:stCondLst>
                      <p:childTnLst>
                        <p:par>
                          <p:cTn id="49" fill="hold" nodeType="withGroup">
                            <p:stCondLst>
                              <p:cond delay="0"/>
                            </p:stCondLst>
                            <p:childTnLst>
                              <p:par>
                                <p:cTn id="50" presetID="9" presetClass="entr" presetSubtype="0" fill="hold" grpId="0" nodeType="clickEffect">
                                  <p:stCondLst>
                                    <p:cond delay="0"/>
                                  </p:stCondLst>
                                  <p:childTnLst>
                                    <p:set>
                                      <p:cBhvr>
                                        <p:cTn id="51" dur="1" fill="hold">
                                          <p:stCondLst>
                                            <p:cond delay="0"/>
                                          </p:stCondLst>
                                        </p:cTn>
                                        <p:tgtEl>
                                          <p:spTgt spid="55301"/>
                                        </p:tgtEl>
                                        <p:attrNameLst>
                                          <p:attrName>style.visibility</p:attrName>
                                        </p:attrNameLst>
                                      </p:cBhvr>
                                      <p:to>
                                        <p:strVal val="visible"/>
                                      </p:to>
                                    </p:set>
                                    <p:animEffect transition="in" filter="dissolve">
                                      <p:cBhvr>
                                        <p:cTn id="52" dur="500"/>
                                        <p:tgtEl>
                                          <p:spTgt spid="553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9" grpId="0"/>
      <p:bldP spid="55300" grpId="0" build="p"/>
      <p:bldP spid="55301"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ext Box 2"/>
          <p:cNvSpPr txBox="1">
            <a:spLocks noChangeArrowheads="1"/>
          </p:cNvSpPr>
          <p:nvPr/>
        </p:nvSpPr>
        <p:spPr bwMode="auto">
          <a:xfrm>
            <a:off x="2514600" y="533401"/>
            <a:ext cx="71628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2400" b="1">
                <a:solidFill>
                  <a:srgbClr val="FFFFFF"/>
                </a:solidFill>
                <a:latin typeface="Tahoma" panose="020B0604030504040204" pitchFamily="34" charset="0"/>
              </a:rPr>
              <a:t>HOW DO WE EXPERIENCE REAL SATISFACTION IN LIFE?</a:t>
            </a:r>
          </a:p>
        </p:txBody>
      </p:sp>
      <p:sp>
        <p:nvSpPr>
          <p:cNvPr id="41987" name="Text Box 3"/>
          <p:cNvSpPr txBox="1">
            <a:spLocks noChangeArrowheads="1"/>
          </p:cNvSpPr>
          <p:nvPr/>
        </p:nvSpPr>
        <p:spPr bwMode="auto">
          <a:xfrm>
            <a:off x="2438400" y="1600200"/>
            <a:ext cx="7543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en-US" altLang="en-US" sz="2400" b="1" i="1">
                <a:solidFill>
                  <a:srgbClr val="FFCC66"/>
                </a:solidFill>
                <a:latin typeface="Tahoma" panose="020B0604030504040204" pitchFamily="34" charset="0"/>
              </a:rPr>
              <a:t>3.  </a:t>
            </a:r>
            <a:r>
              <a:rPr lang="en-US" altLang="en-US" sz="2400" b="1" i="1" u="sng">
                <a:solidFill>
                  <a:srgbClr val="FFCC66"/>
                </a:solidFill>
                <a:latin typeface="Tahoma" panose="020B0604030504040204" pitchFamily="34" charset="0"/>
              </a:rPr>
              <a:t>LOOK TO CHRIST FOR SATISFACTION</a:t>
            </a:r>
            <a:endParaRPr lang="en-US" altLang="en-US" sz="2400" b="1" i="1">
              <a:solidFill>
                <a:srgbClr val="FFCC66"/>
              </a:solidFill>
              <a:latin typeface="Tahoma" panose="020B0604030504040204" pitchFamily="34" charset="0"/>
            </a:endParaRPr>
          </a:p>
        </p:txBody>
      </p:sp>
      <p:sp>
        <p:nvSpPr>
          <p:cNvPr id="41988" name="AutoShape 4" descr="9k="/>
          <p:cNvSpPr>
            <a:spLocks noChangeAspect="1" noChangeArrowheads="1"/>
          </p:cNvSpPr>
          <p:nvPr/>
        </p:nvSpPr>
        <p:spPr bwMode="auto">
          <a:xfrm>
            <a:off x="5524500" y="2857500"/>
            <a:ext cx="1143000" cy="1143000"/>
          </a:xfrm>
          <a:prstGeom prst="rect">
            <a:avLst/>
          </a:prstGeom>
          <a:noFill/>
          <a:extLst>
            <a:ext uri="{909E8E84-426E-40DD-AFC4-6F175D3DCCD1}">
              <a14:hiddenFill xmlns:a14="http://schemas.microsoft.com/office/drawing/2010/main">
                <a:solidFill>
                  <a:srgbClr val="FFFFFF"/>
                </a:solidFill>
              </a14:hiddenFill>
            </a:ext>
          </a:extLst>
        </p:spPr>
        <p:txBody>
          <a:bodyPr/>
          <a:lstStyle/>
          <a:p>
            <a:pPr algn="ctr" fontAlgn="base">
              <a:spcBef>
                <a:spcPct val="0"/>
              </a:spcBef>
              <a:spcAft>
                <a:spcPct val="0"/>
              </a:spcAft>
            </a:pPr>
            <a:endParaRPr lang="en-US" sz="2400" b="1">
              <a:solidFill>
                <a:srgbClr val="FFFFFF"/>
              </a:solidFill>
              <a:latin typeface="Tahoma" panose="020B0604030504040204" pitchFamily="34" charset="0"/>
            </a:endParaRPr>
          </a:p>
        </p:txBody>
      </p:sp>
      <p:sp>
        <p:nvSpPr>
          <p:cNvPr id="41989" name="AutoShape 5" descr="9k="/>
          <p:cNvSpPr>
            <a:spLocks noChangeAspect="1" noChangeArrowheads="1"/>
          </p:cNvSpPr>
          <p:nvPr/>
        </p:nvSpPr>
        <p:spPr bwMode="auto">
          <a:xfrm>
            <a:off x="5524500" y="2857500"/>
            <a:ext cx="1143000" cy="1143000"/>
          </a:xfrm>
          <a:prstGeom prst="rect">
            <a:avLst/>
          </a:prstGeom>
          <a:noFill/>
          <a:extLst>
            <a:ext uri="{909E8E84-426E-40DD-AFC4-6F175D3DCCD1}">
              <a14:hiddenFill xmlns:a14="http://schemas.microsoft.com/office/drawing/2010/main">
                <a:solidFill>
                  <a:srgbClr val="FFFFFF"/>
                </a:solidFill>
              </a14:hiddenFill>
            </a:ext>
          </a:extLst>
        </p:spPr>
        <p:txBody>
          <a:bodyPr/>
          <a:lstStyle/>
          <a:p>
            <a:pPr algn="ctr" fontAlgn="base">
              <a:spcBef>
                <a:spcPct val="0"/>
              </a:spcBef>
              <a:spcAft>
                <a:spcPct val="0"/>
              </a:spcAft>
            </a:pPr>
            <a:endParaRPr lang="en-US" sz="2400" b="1">
              <a:solidFill>
                <a:srgbClr val="FFFFFF"/>
              </a:solidFill>
              <a:latin typeface="Tahoma" panose="020B0604030504040204" pitchFamily="34" charset="0"/>
            </a:endParaRPr>
          </a:p>
        </p:txBody>
      </p:sp>
      <p:sp>
        <p:nvSpPr>
          <p:cNvPr id="41990" name="AutoShape 6" descr="9k="/>
          <p:cNvSpPr>
            <a:spLocks noChangeAspect="1" noChangeArrowheads="1"/>
          </p:cNvSpPr>
          <p:nvPr/>
        </p:nvSpPr>
        <p:spPr bwMode="auto">
          <a:xfrm>
            <a:off x="5562600" y="3429001"/>
            <a:ext cx="1390650" cy="695325"/>
          </a:xfrm>
          <a:prstGeom prst="rect">
            <a:avLst/>
          </a:prstGeom>
          <a:noFill/>
          <a:extLst>
            <a:ext uri="{909E8E84-426E-40DD-AFC4-6F175D3DCCD1}">
              <a14:hiddenFill xmlns:a14="http://schemas.microsoft.com/office/drawing/2010/main">
                <a:solidFill>
                  <a:srgbClr val="FFFFFF"/>
                </a:solidFill>
              </a14:hiddenFill>
            </a:ext>
          </a:extLst>
        </p:spPr>
        <p:txBody>
          <a:bodyPr/>
          <a:lstStyle/>
          <a:p>
            <a:pPr algn="ctr" fontAlgn="base">
              <a:spcBef>
                <a:spcPct val="0"/>
              </a:spcBef>
              <a:spcAft>
                <a:spcPct val="0"/>
              </a:spcAft>
            </a:pPr>
            <a:endParaRPr lang="en-US" sz="2400" b="1">
              <a:solidFill>
                <a:srgbClr val="FFFFFF"/>
              </a:solidFill>
              <a:latin typeface="Tahoma" panose="020B0604030504040204" pitchFamily="34" charset="0"/>
            </a:endParaRPr>
          </a:p>
        </p:txBody>
      </p:sp>
      <p:sp>
        <p:nvSpPr>
          <p:cNvPr id="41993" name="Text Box 9"/>
          <p:cNvSpPr txBox="1">
            <a:spLocks noChangeArrowheads="1"/>
          </p:cNvSpPr>
          <p:nvPr/>
        </p:nvSpPr>
        <p:spPr bwMode="auto">
          <a:xfrm>
            <a:off x="2667000" y="2133600"/>
            <a:ext cx="7010400" cy="28623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pPr>
            <a:r>
              <a:rPr lang="en-US" altLang="en-US" sz="2400" b="1">
                <a:solidFill>
                  <a:srgbClr val="FFFFFF"/>
                </a:solidFill>
                <a:latin typeface="Tahoma" panose="020B0604030504040204" pitchFamily="34" charset="0"/>
              </a:rPr>
              <a:t>Deut 8:3  He humbled you, causing you to hunger and then feeding you with manna, which neither you nor your fathers had known, to teach you that man does not live on bread alone but on every word that comes from the mouth of the Lord.</a:t>
            </a:r>
          </a:p>
          <a:p>
            <a:pPr algn="ctr" fontAlgn="base">
              <a:spcBef>
                <a:spcPct val="50000"/>
              </a:spcBef>
              <a:spcAft>
                <a:spcPct val="0"/>
              </a:spcAft>
            </a:pPr>
            <a:endParaRPr lang="en-US" altLang="en-US" sz="2400" b="1">
              <a:solidFill>
                <a:srgbClr val="FFFFFF"/>
              </a:solidFill>
              <a:latin typeface="Tahoma" panose="020B0604030504040204" pitchFamily="34" charset="0"/>
            </a:endParaRPr>
          </a:p>
        </p:txBody>
      </p:sp>
      <p:sp>
        <p:nvSpPr>
          <p:cNvPr id="41994" name="Text Box 10"/>
          <p:cNvSpPr txBox="1">
            <a:spLocks noChangeArrowheads="1"/>
          </p:cNvSpPr>
          <p:nvPr/>
        </p:nvSpPr>
        <p:spPr bwMode="auto">
          <a:xfrm>
            <a:off x="2743200" y="4572000"/>
            <a:ext cx="7162800" cy="1754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pPr>
            <a:r>
              <a:rPr lang="en-US" altLang="en-US" sz="2400" b="1">
                <a:solidFill>
                  <a:srgbClr val="FFFFFF"/>
                </a:solidFill>
                <a:latin typeface="Tahoma" panose="020B0604030504040204" pitchFamily="34" charset="0"/>
              </a:rPr>
              <a:t>Deut 8:6-7  Observe the commands of the Lord your God, walking in his ways and revering him. </a:t>
            </a:r>
          </a:p>
          <a:p>
            <a:pPr algn="ctr" fontAlgn="base">
              <a:spcBef>
                <a:spcPct val="50000"/>
              </a:spcBef>
              <a:spcAft>
                <a:spcPct val="0"/>
              </a:spcAft>
            </a:pPr>
            <a:endParaRPr lang="en-US" altLang="en-US" sz="2400" b="1">
              <a:solidFill>
                <a:srgbClr val="FFFFFF"/>
              </a:solidFill>
              <a:latin typeface="Tahoma" panose="020B0604030504040204" pitchFamily="34" charset="0"/>
            </a:endParaRPr>
          </a:p>
        </p:txBody>
      </p:sp>
    </p:spTree>
    <p:extLst>
      <p:ext uri="{BB962C8B-B14F-4D97-AF65-F5344CB8AC3E}">
        <p14:creationId xmlns:p14="http://schemas.microsoft.com/office/powerpoint/2010/main" val="212109304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199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94"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ext Box 2"/>
          <p:cNvSpPr txBox="1">
            <a:spLocks noChangeArrowheads="1"/>
          </p:cNvSpPr>
          <p:nvPr/>
        </p:nvSpPr>
        <p:spPr bwMode="auto">
          <a:xfrm>
            <a:off x="2514600" y="533401"/>
            <a:ext cx="71628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2400" b="1">
                <a:solidFill>
                  <a:srgbClr val="FFFFFF"/>
                </a:solidFill>
                <a:latin typeface="Tahoma" panose="020B0604030504040204" pitchFamily="34" charset="0"/>
              </a:rPr>
              <a:t>HOW DO WE EXPERIENCE REAL SATISFACTION IN LIFE?</a:t>
            </a:r>
          </a:p>
        </p:txBody>
      </p:sp>
      <p:sp>
        <p:nvSpPr>
          <p:cNvPr id="43011" name="Text Box 3"/>
          <p:cNvSpPr txBox="1">
            <a:spLocks noChangeArrowheads="1"/>
          </p:cNvSpPr>
          <p:nvPr/>
        </p:nvSpPr>
        <p:spPr bwMode="auto">
          <a:xfrm>
            <a:off x="2438400" y="1600200"/>
            <a:ext cx="7543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en-US" altLang="en-US" sz="2400" b="1" i="1">
                <a:solidFill>
                  <a:srgbClr val="FFCC66"/>
                </a:solidFill>
                <a:latin typeface="Tahoma" panose="020B0604030504040204" pitchFamily="34" charset="0"/>
              </a:rPr>
              <a:t>3.  </a:t>
            </a:r>
            <a:r>
              <a:rPr lang="en-US" altLang="en-US" sz="2400" b="1" i="1" u="sng">
                <a:solidFill>
                  <a:srgbClr val="FFCC66"/>
                </a:solidFill>
                <a:latin typeface="Tahoma" panose="020B0604030504040204" pitchFamily="34" charset="0"/>
              </a:rPr>
              <a:t>LOOK TO CHRIST FOR SATISFACTION</a:t>
            </a:r>
            <a:endParaRPr lang="en-US" altLang="en-US" sz="2400" b="1" i="1">
              <a:solidFill>
                <a:srgbClr val="FFCC66"/>
              </a:solidFill>
              <a:latin typeface="Tahoma" panose="020B0604030504040204" pitchFamily="34" charset="0"/>
            </a:endParaRPr>
          </a:p>
        </p:txBody>
      </p:sp>
      <p:sp>
        <p:nvSpPr>
          <p:cNvPr id="43012" name="AutoShape 4" descr="9k="/>
          <p:cNvSpPr>
            <a:spLocks noChangeAspect="1" noChangeArrowheads="1"/>
          </p:cNvSpPr>
          <p:nvPr/>
        </p:nvSpPr>
        <p:spPr bwMode="auto">
          <a:xfrm>
            <a:off x="5524500" y="2857500"/>
            <a:ext cx="1143000" cy="1143000"/>
          </a:xfrm>
          <a:prstGeom prst="rect">
            <a:avLst/>
          </a:prstGeom>
          <a:noFill/>
          <a:extLst>
            <a:ext uri="{909E8E84-426E-40DD-AFC4-6F175D3DCCD1}">
              <a14:hiddenFill xmlns:a14="http://schemas.microsoft.com/office/drawing/2010/main">
                <a:solidFill>
                  <a:srgbClr val="FFFFFF"/>
                </a:solidFill>
              </a14:hiddenFill>
            </a:ext>
          </a:extLst>
        </p:spPr>
        <p:txBody>
          <a:bodyPr/>
          <a:lstStyle/>
          <a:p>
            <a:pPr algn="ctr" fontAlgn="base">
              <a:spcBef>
                <a:spcPct val="0"/>
              </a:spcBef>
              <a:spcAft>
                <a:spcPct val="0"/>
              </a:spcAft>
            </a:pPr>
            <a:endParaRPr lang="en-US" sz="2400" b="1">
              <a:solidFill>
                <a:srgbClr val="FFFFFF"/>
              </a:solidFill>
              <a:latin typeface="Tahoma" panose="020B0604030504040204" pitchFamily="34" charset="0"/>
            </a:endParaRPr>
          </a:p>
        </p:txBody>
      </p:sp>
      <p:sp>
        <p:nvSpPr>
          <p:cNvPr id="43013" name="AutoShape 5" descr="9k="/>
          <p:cNvSpPr>
            <a:spLocks noChangeAspect="1" noChangeArrowheads="1"/>
          </p:cNvSpPr>
          <p:nvPr/>
        </p:nvSpPr>
        <p:spPr bwMode="auto">
          <a:xfrm>
            <a:off x="5524500" y="2857500"/>
            <a:ext cx="1143000" cy="1143000"/>
          </a:xfrm>
          <a:prstGeom prst="rect">
            <a:avLst/>
          </a:prstGeom>
          <a:noFill/>
          <a:extLst>
            <a:ext uri="{909E8E84-426E-40DD-AFC4-6F175D3DCCD1}">
              <a14:hiddenFill xmlns:a14="http://schemas.microsoft.com/office/drawing/2010/main">
                <a:solidFill>
                  <a:srgbClr val="FFFFFF"/>
                </a:solidFill>
              </a14:hiddenFill>
            </a:ext>
          </a:extLst>
        </p:spPr>
        <p:txBody>
          <a:bodyPr/>
          <a:lstStyle/>
          <a:p>
            <a:pPr algn="ctr" fontAlgn="base">
              <a:spcBef>
                <a:spcPct val="0"/>
              </a:spcBef>
              <a:spcAft>
                <a:spcPct val="0"/>
              </a:spcAft>
            </a:pPr>
            <a:endParaRPr lang="en-US" sz="2400" b="1">
              <a:solidFill>
                <a:srgbClr val="FFFFFF"/>
              </a:solidFill>
              <a:latin typeface="Tahoma" panose="020B0604030504040204" pitchFamily="34" charset="0"/>
            </a:endParaRPr>
          </a:p>
        </p:txBody>
      </p:sp>
      <p:sp>
        <p:nvSpPr>
          <p:cNvPr id="43014" name="AutoShape 6" descr="9k="/>
          <p:cNvSpPr>
            <a:spLocks noChangeAspect="1" noChangeArrowheads="1"/>
          </p:cNvSpPr>
          <p:nvPr/>
        </p:nvSpPr>
        <p:spPr bwMode="auto">
          <a:xfrm>
            <a:off x="5562600" y="3429001"/>
            <a:ext cx="1390650" cy="695325"/>
          </a:xfrm>
          <a:prstGeom prst="rect">
            <a:avLst/>
          </a:prstGeom>
          <a:noFill/>
          <a:extLst>
            <a:ext uri="{909E8E84-426E-40DD-AFC4-6F175D3DCCD1}">
              <a14:hiddenFill xmlns:a14="http://schemas.microsoft.com/office/drawing/2010/main">
                <a:solidFill>
                  <a:srgbClr val="FFFFFF"/>
                </a:solidFill>
              </a14:hiddenFill>
            </a:ext>
          </a:extLst>
        </p:spPr>
        <p:txBody>
          <a:bodyPr/>
          <a:lstStyle/>
          <a:p>
            <a:pPr algn="ctr" fontAlgn="base">
              <a:spcBef>
                <a:spcPct val="0"/>
              </a:spcBef>
              <a:spcAft>
                <a:spcPct val="0"/>
              </a:spcAft>
            </a:pPr>
            <a:endParaRPr lang="en-US" sz="2400" b="1">
              <a:solidFill>
                <a:srgbClr val="FFFFFF"/>
              </a:solidFill>
              <a:latin typeface="Tahoma" panose="020B0604030504040204" pitchFamily="34" charset="0"/>
            </a:endParaRPr>
          </a:p>
        </p:txBody>
      </p:sp>
      <p:sp>
        <p:nvSpPr>
          <p:cNvPr id="43016" name="Text Box 8"/>
          <p:cNvSpPr txBox="1">
            <a:spLocks noChangeArrowheads="1"/>
          </p:cNvSpPr>
          <p:nvPr/>
        </p:nvSpPr>
        <p:spPr bwMode="auto">
          <a:xfrm>
            <a:off x="2667000" y="2362200"/>
            <a:ext cx="7162800" cy="32316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2400" b="1">
                <a:solidFill>
                  <a:srgbClr val="33CCFF"/>
                </a:solidFill>
                <a:latin typeface="Tahoma" panose="020B0604030504040204" pitchFamily="34" charset="0"/>
              </a:rPr>
              <a:t>Do you feel there is something missing in your life?</a:t>
            </a:r>
          </a:p>
          <a:p>
            <a:pPr algn="ctr" fontAlgn="base">
              <a:spcBef>
                <a:spcPct val="50000"/>
              </a:spcBef>
              <a:spcAft>
                <a:spcPct val="0"/>
              </a:spcAft>
            </a:pPr>
            <a:r>
              <a:rPr lang="en-US" altLang="en-US" sz="2400" b="1">
                <a:solidFill>
                  <a:srgbClr val="33CCFF"/>
                </a:solidFill>
                <a:latin typeface="Tahoma" panose="020B0604030504040204" pitchFamily="34" charset="0"/>
              </a:rPr>
              <a:t>Do you feel there is more to life than getting up—going to work—coming home—watching TV—and going to bed?</a:t>
            </a:r>
          </a:p>
          <a:p>
            <a:pPr algn="ctr" fontAlgn="base">
              <a:spcBef>
                <a:spcPct val="50000"/>
              </a:spcBef>
              <a:spcAft>
                <a:spcPct val="0"/>
              </a:spcAft>
            </a:pPr>
            <a:r>
              <a:rPr lang="en-US" altLang="en-US" sz="2400" b="1">
                <a:solidFill>
                  <a:srgbClr val="33CCFF"/>
                </a:solidFill>
                <a:latin typeface="Tahoma" panose="020B0604030504040204" pitchFamily="34" charset="0"/>
              </a:rPr>
              <a:t>Do you feel there has to be more?</a:t>
            </a:r>
          </a:p>
          <a:p>
            <a:pPr algn="ctr" fontAlgn="base">
              <a:spcBef>
                <a:spcPct val="50000"/>
              </a:spcBef>
              <a:spcAft>
                <a:spcPct val="0"/>
              </a:spcAft>
            </a:pPr>
            <a:r>
              <a:rPr lang="en-US" altLang="en-US" sz="2400" b="1">
                <a:solidFill>
                  <a:srgbClr val="33CCFF"/>
                </a:solidFill>
                <a:latin typeface="Tahoma" panose="020B0604030504040204" pitchFamily="34" charset="0"/>
              </a:rPr>
              <a:t>THERE IS</a:t>
            </a:r>
          </a:p>
        </p:txBody>
      </p:sp>
    </p:spTree>
    <p:extLst>
      <p:ext uri="{BB962C8B-B14F-4D97-AF65-F5344CB8AC3E}">
        <p14:creationId xmlns:p14="http://schemas.microsoft.com/office/powerpoint/2010/main" val="142650466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3016">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3016">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3016">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30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6"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ext Box 2"/>
          <p:cNvSpPr txBox="1">
            <a:spLocks noChangeArrowheads="1"/>
          </p:cNvSpPr>
          <p:nvPr/>
        </p:nvSpPr>
        <p:spPr bwMode="auto">
          <a:xfrm>
            <a:off x="2514600" y="533401"/>
            <a:ext cx="71628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2400" b="1">
                <a:solidFill>
                  <a:srgbClr val="FFFFFF"/>
                </a:solidFill>
                <a:latin typeface="Tahoma" panose="020B0604030504040204" pitchFamily="34" charset="0"/>
              </a:rPr>
              <a:t>HOW DO WE EXPERIENCE REAL SATISFACTION IN LIFE?</a:t>
            </a:r>
          </a:p>
        </p:txBody>
      </p:sp>
      <p:sp>
        <p:nvSpPr>
          <p:cNvPr id="44035" name="Text Box 3"/>
          <p:cNvSpPr txBox="1">
            <a:spLocks noChangeArrowheads="1"/>
          </p:cNvSpPr>
          <p:nvPr/>
        </p:nvSpPr>
        <p:spPr bwMode="auto">
          <a:xfrm>
            <a:off x="2438400" y="1600200"/>
            <a:ext cx="7543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en-US" altLang="en-US" sz="2400" b="1" i="1">
                <a:solidFill>
                  <a:srgbClr val="FFCC66"/>
                </a:solidFill>
                <a:latin typeface="Tahoma" panose="020B0604030504040204" pitchFamily="34" charset="0"/>
              </a:rPr>
              <a:t>3.  </a:t>
            </a:r>
            <a:r>
              <a:rPr lang="en-US" altLang="en-US" sz="2400" b="1" i="1" u="sng">
                <a:solidFill>
                  <a:srgbClr val="FFCC66"/>
                </a:solidFill>
                <a:latin typeface="Tahoma" panose="020B0604030504040204" pitchFamily="34" charset="0"/>
              </a:rPr>
              <a:t>LOOK TO CHRIST FOR SATISFACTION</a:t>
            </a:r>
            <a:endParaRPr lang="en-US" altLang="en-US" sz="2400" b="1" i="1">
              <a:solidFill>
                <a:srgbClr val="FFCC66"/>
              </a:solidFill>
              <a:latin typeface="Tahoma" panose="020B0604030504040204" pitchFamily="34" charset="0"/>
            </a:endParaRPr>
          </a:p>
        </p:txBody>
      </p:sp>
      <p:sp>
        <p:nvSpPr>
          <p:cNvPr id="44036" name="AutoShape 4" descr="9k="/>
          <p:cNvSpPr>
            <a:spLocks noChangeAspect="1" noChangeArrowheads="1"/>
          </p:cNvSpPr>
          <p:nvPr/>
        </p:nvSpPr>
        <p:spPr bwMode="auto">
          <a:xfrm>
            <a:off x="5524500" y="2857500"/>
            <a:ext cx="1143000" cy="1143000"/>
          </a:xfrm>
          <a:prstGeom prst="rect">
            <a:avLst/>
          </a:prstGeom>
          <a:noFill/>
          <a:extLst>
            <a:ext uri="{909E8E84-426E-40DD-AFC4-6F175D3DCCD1}">
              <a14:hiddenFill xmlns:a14="http://schemas.microsoft.com/office/drawing/2010/main">
                <a:solidFill>
                  <a:srgbClr val="FFFFFF"/>
                </a:solidFill>
              </a14:hiddenFill>
            </a:ext>
          </a:extLst>
        </p:spPr>
        <p:txBody>
          <a:bodyPr/>
          <a:lstStyle/>
          <a:p>
            <a:pPr algn="ctr" fontAlgn="base">
              <a:spcBef>
                <a:spcPct val="0"/>
              </a:spcBef>
              <a:spcAft>
                <a:spcPct val="0"/>
              </a:spcAft>
            </a:pPr>
            <a:endParaRPr lang="en-US" sz="2400" b="1">
              <a:solidFill>
                <a:srgbClr val="FFFFFF"/>
              </a:solidFill>
              <a:latin typeface="Tahoma" panose="020B0604030504040204" pitchFamily="34" charset="0"/>
            </a:endParaRPr>
          </a:p>
        </p:txBody>
      </p:sp>
      <p:sp>
        <p:nvSpPr>
          <p:cNvPr id="44037" name="AutoShape 5" descr="9k="/>
          <p:cNvSpPr>
            <a:spLocks noChangeAspect="1" noChangeArrowheads="1"/>
          </p:cNvSpPr>
          <p:nvPr/>
        </p:nvSpPr>
        <p:spPr bwMode="auto">
          <a:xfrm>
            <a:off x="5524500" y="2857500"/>
            <a:ext cx="1143000" cy="1143000"/>
          </a:xfrm>
          <a:prstGeom prst="rect">
            <a:avLst/>
          </a:prstGeom>
          <a:noFill/>
          <a:extLst>
            <a:ext uri="{909E8E84-426E-40DD-AFC4-6F175D3DCCD1}">
              <a14:hiddenFill xmlns:a14="http://schemas.microsoft.com/office/drawing/2010/main">
                <a:solidFill>
                  <a:srgbClr val="FFFFFF"/>
                </a:solidFill>
              </a14:hiddenFill>
            </a:ext>
          </a:extLst>
        </p:spPr>
        <p:txBody>
          <a:bodyPr/>
          <a:lstStyle/>
          <a:p>
            <a:pPr algn="ctr" fontAlgn="base">
              <a:spcBef>
                <a:spcPct val="0"/>
              </a:spcBef>
              <a:spcAft>
                <a:spcPct val="0"/>
              </a:spcAft>
            </a:pPr>
            <a:endParaRPr lang="en-US" sz="2400" b="1">
              <a:solidFill>
                <a:srgbClr val="FFFFFF"/>
              </a:solidFill>
              <a:latin typeface="Tahoma" panose="020B0604030504040204" pitchFamily="34" charset="0"/>
            </a:endParaRPr>
          </a:p>
        </p:txBody>
      </p:sp>
      <p:sp>
        <p:nvSpPr>
          <p:cNvPr id="44038" name="AutoShape 6" descr="9k="/>
          <p:cNvSpPr>
            <a:spLocks noChangeAspect="1" noChangeArrowheads="1"/>
          </p:cNvSpPr>
          <p:nvPr/>
        </p:nvSpPr>
        <p:spPr bwMode="auto">
          <a:xfrm>
            <a:off x="5562600" y="3429001"/>
            <a:ext cx="1390650" cy="695325"/>
          </a:xfrm>
          <a:prstGeom prst="rect">
            <a:avLst/>
          </a:prstGeom>
          <a:noFill/>
          <a:extLst>
            <a:ext uri="{909E8E84-426E-40DD-AFC4-6F175D3DCCD1}">
              <a14:hiddenFill xmlns:a14="http://schemas.microsoft.com/office/drawing/2010/main">
                <a:solidFill>
                  <a:srgbClr val="FFFFFF"/>
                </a:solidFill>
              </a14:hiddenFill>
            </a:ext>
          </a:extLst>
        </p:spPr>
        <p:txBody>
          <a:bodyPr/>
          <a:lstStyle/>
          <a:p>
            <a:pPr algn="ctr" fontAlgn="base">
              <a:spcBef>
                <a:spcPct val="0"/>
              </a:spcBef>
              <a:spcAft>
                <a:spcPct val="0"/>
              </a:spcAft>
            </a:pPr>
            <a:endParaRPr lang="en-US" sz="2400" b="1">
              <a:solidFill>
                <a:srgbClr val="FFFFFF"/>
              </a:solidFill>
              <a:latin typeface="Tahoma" panose="020B0604030504040204" pitchFamily="34" charset="0"/>
            </a:endParaRPr>
          </a:p>
        </p:txBody>
      </p:sp>
      <p:sp>
        <p:nvSpPr>
          <p:cNvPr id="44039" name="Text Box 7"/>
          <p:cNvSpPr txBox="1">
            <a:spLocks noChangeArrowheads="1"/>
          </p:cNvSpPr>
          <p:nvPr/>
        </p:nvSpPr>
        <p:spPr bwMode="auto">
          <a:xfrm>
            <a:off x="2667000" y="2362200"/>
            <a:ext cx="7162800" cy="24929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2400" b="1">
                <a:solidFill>
                  <a:srgbClr val="33CCFF"/>
                </a:solidFill>
                <a:latin typeface="Tahoma" panose="020B0604030504040204" pitchFamily="34" charset="0"/>
              </a:rPr>
              <a:t>When we are born physically—God gave us a physical appetite</a:t>
            </a:r>
          </a:p>
          <a:p>
            <a:pPr algn="ctr" fontAlgn="base">
              <a:spcBef>
                <a:spcPct val="50000"/>
              </a:spcBef>
              <a:spcAft>
                <a:spcPct val="0"/>
              </a:spcAft>
            </a:pPr>
            <a:r>
              <a:rPr lang="en-US" altLang="en-US" sz="2400" b="1">
                <a:solidFill>
                  <a:srgbClr val="33CCFF"/>
                </a:solidFill>
                <a:latin typeface="Tahoma" panose="020B0604030504040204" pitchFamily="34" charset="0"/>
              </a:rPr>
              <a:t>This appetite keeps us alive</a:t>
            </a:r>
          </a:p>
          <a:p>
            <a:pPr algn="ctr" fontAlgn="base">
              <a:spcBef>
                <a:spcPct val="50000"/>
              </a:spcBef>
              <a:spcAft>
                <a:spcPct val="0"/>
              </a:spcAft>
            </a:pPr>
            <a:r>
              <a:rPr lang="en-US" altLang="en-US" sz="2400" b="1">
                <a:solidFill>
                  <a:srgbClr val="33CCFF"/>
                </a:solidFill>
                <a:latin typeface="Tahoma" panose="020B0604030504040204" pitchFamily="34" charset="0"/>
              </a:rPr>
              <a:t>If we didn’t have it we would die</a:t>
            </a:r>
          </a:p>
          <a:p>
            <a:pPr algn="ctr" fontAlgn="base">
              <a:spcBef>
                <a:spcPct val="50000"/>
              </a:spcBef>
              <a:spcAft>
                <a:spcPct val="0"/>
              </a:spcAft>
            </a:pPr>
            <a:r>
              <a:rPr lang="en-US" altLang="en-US" sz="2400" b="1">
                <a:solidFill>
                  <a:srgbClr val="33CCFF"/>
                </a:solidFill>
                <a:latin typeface="Tahoma" panose="020B0604030504040204" pitchFamily="34" charset="0"/>
              </a:rPr>
              <a:t>Being hungry keeps us alive</a:t>
            </a:r>
          </a:p>
        </p:txBody>
      </p:sp>
    </p:spTree>
    <p:extLst>
      <p:ext uri="{BB962C8B-B14F-4D97-AF65-F5344CB8AC3E}">
        <p14:creationId xmlns:p14="http://schemas.microsoft.com/office/powerpoint/2010/main" val="249104011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403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403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403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403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9"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ext Box 2"/>
          <p:cNvSpPr txBox="1">
            <a:spLocks noChangeArrowheads="1"/>
          </p:cNvSpPr>
          <p:nvPr/>
        </p:nvSpPr>
        <p:spPr bwMode="auto">
          <a:xfrm>
            <a:off x="2514600" y="533401"/>
            <a:ext cx="71628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2400" b="1">
                <a:solidFill>
                  <a:srgbClr val="FFFFFF"/>
                </a:solidFill>
                <a:latin typeface="Tahoma" panose="020B0604030504040204" pitchFamily="34" charset="0"/>
              </a:rPr>
              <a:t>HOW DO WE EXPERIENCE REAL SATISFACTION IN LIFE?</a:t>
            </a:r>
          </a:p>
        </p:txBody>
      </p:sp>
      <p:sp>
        <p:nvSpPr>
          <p:cNvPr id="45059" name="Text Box 3"/>
          <p:cNvSpPr txBox="1">
            <a:spLocks noChangeArrowheads="1"/>
          </p:cNvSpPr>
          <p:nvPr/>
        </p:nvSpPr>
        <p:spPr bwMode="auto">
          <a:xfrm>
            <a:off x="2438400" y="1600200"/>
            <a:ext cx="7543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en-US" altLang="en-US" sz="2400" b="1" i="1">
                <a:solidFill>
                  <a:srgbClr val="FFCC66"/>
                </a:solidFill>
                <a:latin typeface="Tahoma" panose="020B0604030504040204" pitchFamily="34" charset="0"/>
              </a:rPr>
              <a:t>3.  </a:t>
            </a:r>
            <a:r>
              <a:rPr lang="en-US" altLang="en-US" sz="2400" b="1" i="1" u="sng">
                <a:solidFill>
                  <a:srgbClr val="FFCC66"/>
                </a:solidFill>
                <a:latin typeface="Tahoma" panose="020B0604030504040204" pitchFamily="34" charset="0"/>
              </a:rPr>
              <a:t>LOOK TO CHRIST FOR SATISFACTION</a:t>
            </a:r>
            <a:endParaRPr lang="en-US" altLang="en-US" sz="2400" b="1" i="1">
              <a:solidFill>
                <a:srgbClr val="FFCC66"/>
              </a:solidFill>
              <a:latin typeface="Tahoma" panose="020B0604030504040204" pitchFamily="34" charset="0"/>
            </a:endParaRPr>
          </a:p>
        </p:txBody>
      </p:sp>
      <p:sp>
        <p:nvSpPr>
          <p:cNvPr id="45060" name="AutoShape 4" descr="9k="/>
          <p:cNvSpPr>
            <a:spLocks noChangeAspect="1" noChangeArrowheads="1"/>
          </p:cNvSpPr>
          <p:nvPr/>
        </p:nvSpPr>
        <p:spPr bwMode="auto">
          <a:xfrm>
            <a:off x="5524500" y="2857500"/>
            <a:ext cx="1143000" cy="1143000"/>
          </a:xfrm>
          <a:prstGeom prst="rect">
            <a:avLst/>
          </a:prstGeom>
          <a:noFill/>
          <a:extLst>
            <a:ext uri="{909E8E84-426E-40DD-AFC4-6F175D3DCCD1}">
              <a14:hiddenFill xmlns:a14="http://schemas.microsoft.com/office/drawing/2010/main">
                <a:solidFill>
                  <a:srgbClr val="FFFFFF"/>
                </a:solidFill>
              </a14:hiddenFill>
            </a:ext>
          </a:extLst>
        </p:spPr>
        <p:txBody>
          <a:bodyPr/>
          <a:lstStyle/>
          <a:p>
            <a:pPr algn="ctr" fontAlgn="base">
              <a:spcBef>
                <a:spcPct val="0"/>
              </a:spcBef>
              <a:spcAft>
                <a:spcPct val="0"/>
              </a:spcAft>
            </a:pPr>
            <a:endParaRPr lang="en-US" sz="2400" b="1">
              <a:solidFill>
                <a:srgbClr val="FFFFFF"/>
              </a:solidFill>
              <a:latin typeface="Tahoma" panose="020B0604030504040204" pitchFamily="34" charset="0"/>
            </a:endParaRPr>
          </a:p>
        </p:txBody>
      </p:sp>
      <p:sp>
        <p:nvSpPr>
          <p:cNvPr id="45061" name="AutoShape 5" descr="9k="/>
          <p:cNvSpPr>
            <a:spLocks noChangeAspect="1" noChangeArrowheads="1"/>
          </p:cNvSpPr>
          <p:nvPr/>
        </p:nvSpPr>
        <p:spPr bwMode="auto">
          <a:xfrm>
            <a:off x="5524500" y="2857500"/>
            <a:ext cx="1143000" cy="1143000"/>
          </a:xfrm>
          <a:prstGeom prst="rect">
            <a:avLst/>
          </a:prstGeom>
          <a:noFill/>
          <a:extLst>
            <a:ext uri="{909E8E84-426E-40DD-AFC4-6F175D3DCCD1}">
              <a14:hiddenFill xmlns:a14="http://schemas.microsoft.com/office/drawing/2010/main">
                <a:solidFill>
                  <a:srgbClr val="FFFFFF"/>
                </a:solidFill>
              </a14:hiddenFill>
            </a:ext>
          </a:extLst>
        </p:spPr>
        <p:txBody>
          <a:bodyPr/>
          <a:lstStyle/>
          <a:p>
            <a:pPr algn="ctr" fontAlgn="base">
              <a:spcBef>
                <a:spcPct val="0"/>
              </a:spcBef>
              <a:spcAft>
                <a:spcPct val="0"/>
              </a:spcAft>
            </a:pPr>
            <a:endParaRPr lang="en-US" sz="2400" b="1">
              <a:solidFill>
                <a:srgbClr val="FFFFFF"/>
              </a:solidFill>
              <a:latin typeface="Tahoma" panose="020B0604030504040204" pitchFamily="34" charset="0"/>
            </a:endParaRPr>
          </a:p>
        </p:txBody>
      </p:sp>
      <p:sp>
        <p:nvSpPr>
          <p:cNvPr id="45062" name="AutoShape 6" descr="9k="/>
          <p:cNvSpPr>
            <a:spLocks noChangeAspect="1" noChangeArrowheads="1"/>
          </p:cNvSpPr>
          <p:nvPr/>
        </p:nvSpPr>
        <p:spPr bwMode="auto">
          <a:xfrm>
            <a:off x="5562600" y="3429001"/>
            <a:ext cx="1390650" cy="695325"/>
          </a:xfrm>
          <a:prstGeom prst="rect">
            <a:avLst/>
          </a:prstGeom>
          <a:noFill/>
          <a:extLst>
            <a:ext uri="{909E8E84-426E-40DD-AFC4-6F175D3DCCD1}">
              <a14:hiddenFill xmlns:a14="http://schemas.microsoft.com/office/drawing/2010/main">
                <a:solidFill>
                  <a:srgbClr val="FFFFFF"/>
                </a:solidFill>
              </a14:hiddenFill>
            </a:ext>
          </a:extLst>
        </p:spPr>
        <p:txBody>
          <a:bodyPr/>
          <a:lstStyle/>
          <a:p>
            <a:pPr algn="ctr" fontAlgn="base">
              <a:spcBef>
                <a:spcPct val="0"/>
              </a:spcBef>
              <a:spcAft>
                <a:spcPct val="0"/>
              </a:spcAft>
            </a:pPr>
            <a:endParaRPr lang="en-US" sz="2400" b="1">
              <a:solidFill>
                <a:srgbClr val="FFFFFF"/>
              </a:solidFill>
              <a:latin typeface="Tahoma" panose="020B0604030504040204" pitchFamily="34" charset="0"/>
            </a:endParaRPr>
          </a:p>
        </p:txBody>
      </p:sp>
      <p:sp>
        <p:nvSpPr>
          <p:cNvPr id="45063" name="Text Box 7"/>
          <p:cNvSpPr txBox="1">
            <a:spLocks noChangeArrowheads="1"/>
          </p:cNvSpPr>
          <p:nvPr/>
        </p:nvSpPr>
        <p:spPr bwMode="auto">
          <a:xfrm>
            <a:off x="2667000" y="2362200"/>
            <a:ext cx="7162800"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2400" b="1">
                <a:solidFill>
                  <a:srgbClr val="33CCFF"/>
                </a:solidFill>
                <a:latin typeface="Tahoma" panose="020B0604030504040204" pitchFamily="34" charset="0"/>
              </a:rPr>
              <a:t>God also gives us a spiritual appetite</a:t>
            </a:r>
          </a:p>
          <a:p>
            <a:pPr algn="ctr" fontAlgn="base">
              <a:spcBef>
                <a:spcPct val="50000"/>
              </a:spcBef>
              <a:spcAft>
                <a:spcPct val="0"/>
              </a:spcAft>
            </a:pPr>
            <a:r>
              <a:rPr lang="en-US" altLang="en-US" sz="2400" b="1">
                <a:solidFill>
                  <a:srgbClr val="33CCFF"/>
                </a:solidFill>
                <a:latin typeface="Tahoma" panose="020B0604030504040204" pitchFamily="34" charset="0"/>
              </a:rPr>
              <a:t>Only Jesus can satisfy this hunger</a:t>
            </a:r>
          </a:p>
          <a:p>
            <a:pPr algn="ctr" fontAlgn="base">
              <a:spcBef>
                <a:spcPct val="50000"/>
              </a:spcBef>
              <a:spcAft>
                <a:spcPct val="0"/>
              </a:spcAft>
            </a:pPr>
            <a:r>
              <a:rPr lang="en-US" altLang="en-US" sz="2400" b="1">
                <a:solidFill>
                  <a:srgbClr val="33CCFF"/>
                </a:solidFill>
                <a:latin typeface="Tahoma" panose="020B0604030504040204" pitchFamily="34" charset="0"/>
              </a:rPr>
              <a:t>Only Jesus can produce ultimate satisfaction in our life</a:t>
            </a:r>
          </a:p>
        </p:txBody>
      </p:sp>
    </p:spTree>
    <p:extLst>
      <p:ext uri="{BB962C8B-B14F-4D97-AF65-F5344CB8AC3E}">
        <p14:creationId xmlns:p14="http://schemas.microsoft.com/office/powerpoint/2010/main" val="256561715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506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506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506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63"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ext Box 2"/>
          <p:cNvSpPr txBox="1">
            <a:spLocks noChangeArrowheads="1"/>
          </p:cNvSpPr>
          <p:nvPr/>
        </p:nvSpPr>
        <p:spPr bwMode="auto">
          <a:xfrm>
            <a:off x="2514600" y="533401"/>
            <a:ext cx="71628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2400" b="1">
                <a:solidFill>
                  <a:srgbClr val="FFFFFF"/>
                </a:solidFill>
                <a:latin typeface="Tahoma" panose="020B0604030504040204" pitchFamily="34" charset="0"/>
              </a:rPr>
              <a:t>HOW DO WE EXPERIENCE REAL SATISFACTION IN LIFE?</a:t>
            </a:r>
          </a:p>
        </p:txBody>
      </p:sp>
      <p:sp>
        <p:nvSpPr>
          <p:cNvPr id="46083" name="Text Box 3"/>
          <p:cNvSpPr txBox="1">
            <a:spLocks noChangeArrowheads="1"/>
          </p:cNvSpPr>
          <p:nvPr/>
        </p:nvSpPr>
        <p:spPr bwMode="auto">
          <a:xfrm>
            <a:off x="2438400" y="1600200"/>
            <a:ext cx="7543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en-US" altLang="en-US" sz="2400" b="1" i="1">
                <a:solidFill>
                  <a:srgbClr val="FFCC66"/>
                </a:solidFill>
                <a:latin typeface="Tahoma" panose="020B0604030504040204" pitchFamily="34" charset="0"/>
              </a:rPr>
              <a:t>3.  </a:t>
            </a:r>
            <a:r>
              <a:rPr lang="en-US" altLang="en-US" sz="2400" b="1" i="1" u="sng">
                <a:solidFill>
                  <a:srgbClr val="FFCC66"/>
                </a:solidFill>
                <a:latin typeface="Tahoma" panose="020B0604030504040204" pitchFamily="34" charset="0"/>
              </a:rPr>
              <a:t>LOOK TO CHRIST FOR SATISFACTION</a:t>
            </a:r>
            <a:endParaRPr lang="en-US" altLang="en-US" sz="2400" b="1" i="1">
              <a:solidFill>
                <a:srgbClr val="FFCC66"/>
              </a:solidFill>
              <a:latin typeface="Tahoma" panose="020B0604030504040204" pitchFamily="34" charset="0"/>
            </a:endParaRPr>
          </a:p>
        </p:txBody>
      </p:sp>
      <p:sp>
        <p:nvSpPr>
          <p:cNvPr id="46084" name="AutoShape 4" descr="9k="/>
          <p:cNvSpPr>
            <a:spLocks noChangeAspect="1" noChangeArrowheads="1"/>
          </p:cNvSpPr>
          <p:nvPr/>
        </p:nvSpPr>
        <p:spPr bwMode="auto">
          <a:xfrm>
            <a:off x="5524500" y="2857500"/>
            <a:ext cx="1143000" cy="1143000"/>
          </a:xfrm>
          <a:prstGeom prst="rect">
            <a:avLst/>
          </a:prstGeom>
          <a:noFill/>
          <a:extLst>
            <a:ext uri="{909E8E84-426E-40DD-AFC4-6F175D3DCCD1}">
              <a14:hiddenFill xmlns:a14="http://schemas.microsoft.com/office/drawing/2010/main">
                <a:solidFill>
                  <a:srgbClr val="FFFFFF"/>
                </a:solidFill>
              </a14:hiddenFill>
            </a:ext>
          </a:extLst>
        </p:spPr>
        <p:txBody>
          <a:bodyPr/>
          <a:lstStyle/>
          <a:p>
            <a:pPr algn="ctr" fontAlgn="base">
              <a:spcBef>
                <a:spcPct val="0"/>
              </a:spcBef>
              <a:spcAft>
                <a:spcPct val="0"/>
              </a:spcAft>
            </a:pPr>
            <a:endParaRPr lang="en-US" sz="2400" b="1">
              <a:solidFill>
                <a:srgbClr val="FFFFFF"/>
              </a:solidFill>
              <a:latin typeface="Tahoma" panose="020B0604030504040204" pitchFamily="34" charset="0"/>
            </a:endParaRPr>
          </a:p>
        </p:txBody>
      </p:sp>
      <p:sp>
        <p:nvSpPr>
          <p:cNvPr id="46085" name="AutoShape 5" descr="9k="/>
          <p:cNvSpPr>
            <a:spLocks noChangeAspect="1" noChangeArrowheads="1"/>
          </p:cNvSpPr>
          <p:nvPr/>
        </p:nvSpPr>
        <p:spPr bwMode="auto">
          <a:xfrm>
            <a:off x="5524500" y="2857500"/>
            <a:ext cx="1143000" cy="1143000"/>
          </a:xfrm>
          <a:prstGeom prst="rect">
            <a:avLst/>
          </a:prstGeom>
          <a:noFill/>
          <a:extLst>
            <a:ext uri="{909E8E84-426E-40DD-AFC4-6F175D3DCCD1}">
              <a14:hiddenFill xmlns:a14="http://schemas.microsoft.com/office/drawing/2010/main">
                <a:solidFill>
                  <a:srgbClr val="FFFFFF"/>
                </a:solidFill>
              </a14:hiddenFill>
            </a:ext>
          </a:extLst>
        </p:spPr>
        <p:txBody>
          <a:bodyPr/>
          <a:lstStyle/>
          <a:p>
            <a:pPr algn="ctr" fontAlgn="base">
              <a:spcBef>
                <a:spcPct val="0"/>
              </a:spcBef>
              <a:spcAft>
                <a:spcPct val="0"/>
              </a:spcAft>
            </a:pPr>
            <a:endParaRPr lang="en-US" sz="2400" b="1">
              <a:solidFill>
                <a:srgbClr val="FFFFFF"/>
              </a:solidFill>
              <a:latin typeface="Tahoma" panose="020B0604030504040204" pitchFamily="34" charset="0"/>
            </a:endParaRPr>
          </a:p>
        </p:txBody>
      </p:sp>
      <p:sp>
        <p:nvSpPr>
          <p:cNvPr id="46086" name="AutoShape 6" descr="9k="/>
          <p:cNvSpPr>
            <a:spLocks noChangeAspect="1" noChangeArrowheads="1"/>
          </p:cNvSpPr>
          <p:nvPr/>
        </p:nvSpPr>
        <p:spPr bwMode="auto">
          <a:xfrm>
            <a:off x="5562600" y="3429001"/>
            <a:ext cx="1390650" cy="695325"/>
          </a:xfrm>
          <a:prstGeom prst="rect">
            <a:avLst/>
          </a:prstGeom>
          <a:noFill/>
          <a:extLst>
            <a:ext uri="{909E8E84-426E-40DD-AFC4-6F175D3DCCD1}">
              <a14:hiddenFill xmlns:a14="http://schemas.microsoft.com/office/drawing/2010/main">
                <a:solidFill>
                  <a:srgbClr val="FFFFFF"/>
                </a:solidFill>
              </a14:hiddenFill>
            </a:ext>
          </a:extLst>
        </p:spPr>
        <p:txBody>
          <a:bodyPr/>
          <a:lstStyle/>
          <a:p>
            <a:pPr algn="ctr" fontAlgn="base">
              <a:spcBef>
                <a:spcPct val="0"/>
              </a:spcBef>
              <a:spcAft>
                <a:spcPct val="0"/>
              </a:spcAft>
            </a:pPr>
            <a:endParaRPr lang="en-US" sz="2400" b="1">
              <a:solidFill>
                <a:srgbClr val="FFFFFF"/>
              </a:solidFill>
              <a:latin typeface="Tahoma" panose="020B0604030504040204" pitchFamily="34" charset="0"/>
            </a:endParaRPr>
          </a:p>
        </p:txBody>
      </p:sp>
      <p:sp>
        <p:nvSpPr>
          <p:cNvPr id="46087" name="Text Box 7"/>
          <p:cNvSpPr txBox="1">
            <a:spLocks noChangeArrowheads="1"/>
          </p:cNvSpPr>
          <p:nvPr/>
        </p:nvSpPr>
        <p:spPr bwMode="auto">
          <a:xfrm>
            <a:off x="2667000" y="2362200"/>
            <a:ext cx="7162800" cy="36009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2400" b="1" dirty="0">
                <a:solidFill>
                  <a:srgbClr val="00FF00"/>
                </a:solidFill>
                <a:latin typeface="Tahoma" panose="020B0604030504040204" pitchFamily="34" charset="0"/>
              </a:rPr>
              <a:t>Money can’t</a:t>
            </a:r>
          </a:p>
          <a:p>
            <a:pPr algn="ctr" fontAlgn="base">
              <a:spcBef>
                <a:spcPct val="50000"/>
              </a:spcBef>
              <a:spcAft>
                <a:spcPct val="0"/>
              </a:spcAft>
            </a:pPr>
            <a:r>
              <a:rPr lang="en-US" altLang="en-US" sz="2400" b="1" dirty="0">
                <a:solidFill>
                  <a:srgbClr val="00FF00"/>
                </a:solidFill>
                <a:latin typeface="Tahoma" panose="020B0604030504040204" pitchFamily="34" charset="0"/>
              </a:rPr>
              <a:t>Having our picture on cover of PEOPLE magazine can’t</a:t>
            </a:r>
          </a:p>
          <a:p>
            <a:pPr algn="ctr" fontAlgn="base">
              <a:spcBef>
                <a:spcPct val="50000"/>
              </a:spcBef>
              <a:spcAft>
                <a:spcPct val="0"/>
              </a:spcAft>
            </a:pPr>
            <a:r>
              <a:rPr lang="en-US" altLang="en-US" sz="2400" b="1" dirty="0">
                <a:solidFill>
                  <a:srgbClr val="00FF00"/>
                </a:solidFill>
                <a:latin typeface="Tahoma" panose="020B0604030504040204" pitchFamily="34" charset="0"/>
              </a:rPr>
              <a:t>Having a nice house can’t</a:t>
            </a:r>
          </a:p>
          <a:p>
            <a:pPr algn="ctr" fontAlgn="base">
              <a:spcBef>
                <a:spcPct val="50000"/>
              </a:spcBef>
              <a:spcAft>
                <a:spcPct val="0"/>
              </a:spcAft>
            </a:pPr>
            <a:r>
              <a:rPr lang="en-US" altLang="en-US" sz="2400" b="1" dirty="0">
                <a:solidFill>
                  <a:srgbClr val="00FF00"/>
                </a:solidFill>
                <a:latin typeface="Tahoma" panose="020B0604030504040204" pitchFamily="34" charset="0"/>
              </a:rPr>
              <a:t>Having your kids get straight “A’s” can’t</a:t>
            </a:r>
          </a:p>
          <a:p>
            <a:pPr algn="ctr" fontAlgn="base">
              <a:spcBef>
                <a:spcPct val="50000"/>
              </a:spcBef>
              <a:spcAft>
                <a:spcPct val="0"/>
              </a:spcAft>
            </a:pPr>
            <a:r>
              <a:rPr lang="en-US" altLang="en-US" sz="2400" b="1" dirty="0">
                <a:solidFill>
                  <a:srgbClr val="00FF00"/>
                </a:solidFill>
                <a:latin typeface="Tahoma" panose="020B0604030504040204" pitchFamily="34" charset="0"/>
              </a:rPr>
              <a:t>Being famous can’t</a:t>
            </a:r>
          </a:p>
          <a:p>
            <a:pPr algn="ctr" fontAlgn="base">
              <a:spcBef>
                <a:spcPct val="50000"/>
              </a:spcBef>
              <a:spcAft>
                <a:spcPct val="0"/>
              </a:spcAft>
            </a:pPr>
            <a:r>
              <a:rPr lang="en-US" altLang="en-US" sz="2400" b="1" dirty="0">
                <a:solidFill>
                  <a:srgbClr val="00FF00"/>
                </a:solidFill>
                <a:latin typeface="Tahoma" panose="020B0604030504040204" pitchFamily="34" charset="0"/>
              </a:rPr>
              <a:t>Enjoying every pleasure in life can’t</a:t>
            </a:r>
          </a:p>
        </p:txBody>
      </p:sp>
    </p:spTree>
    <p:extLst>
      <p:ext uri="{BB962C8B-B14F-4D97-AF65-F5344CB8AC3E}">
        <p14:creationId xmlns:p14="http://schemas.microsoft.com/office/powerpoint/2010/main" val="28022934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8" fill="hold" grpId="0" nodeType="clickEffect">
                                  <p:stCondLst>
                                    <p:cond delay="0"/>
                                  </p:stCondLst>
                                  <p:childTnLst>
                                    <p:set>
                                      <p:cBhvr>
                                        <p:cTn id="6" dur="1" fill="hold">
                                          <p:stCondLst>
                                            <p:cond delay="0"/>
                                          </p:stCondLst>
                                        </p:cTn>
                                        <p:tgtEl>
                                          <p:spTgt spid="46087">
                                            <p:txEl>
                                              <p:pRg st="0" end="0"/>
                                            </p:txEl>
                                          </p:spTgt>
                                        </p:tgtEl>
                                        <p:attrNameLst>
                                          <p:attrName>style.visibility</p:attrName>
                                        </p:attrNameLst>
                                      </p:cBhvr>
                                      <p:to>
                                        <p:strVal val="visible"/>
                                      </p:to>
                                    </p:set>
                                    <p:anim calcmode="lin" valueType="num">
                                      <p:cBhvr>
                                        <p:cTn id="7" dur="500" fill="hold"/>
                                        <p:tgtEl>
                                          <p:spTgt spid="46087">
                                            <p:txEl>
                                              <p:pRg st="0" end="0"/>
                                            </p:txEl>
                                          </p:spTgt>
                                        </p:tgtEl>
                                        <p:attrNameLst>
                                          <p:attrName>ppt_x</p:attrName>
                                        </p:attrNameLst>
                                      </p:cBhvr>
                                      <p:tavLst>
                                        <p:tav tm="0">
                                          <p:val>
                                            <p:strVal val="#ppt_x-#ppt_w/2"/>
                                          </p:val>
                                        </p:tav>
                                        <p:tav tm="100000">
                                          <p:val>
                                            <p:strVal val="#ppt_x"/>
                                          </p:val>
                                        </p:tav>
                                      </p:tavLst>
                                    </p:anim>
                                    <p:anim calcmode="lin" valueType="num">
                                      <p:cBhvr>
                                        <p:cTn id="8" dur="500" fill="hold"/>
                                        <p:tgtEl>
                                          <p:spTgt spid="46087">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46087">
                                            <p:txEl>
                                              <p:pRg st="0" end="0"/>
                                            </p:txEl>
                                          </p:spTgt>
                                        </p:tgtEl>
                                        <p:attrNameLst>
                                          <p:attrName>ppt_w</p:attrName>
                                        </p:attrNameLst>
                                      </p:cBhvr>
                                      <p:tavLst>
                                        <p:tav tm="0">
                                          <p:val>
                                            <p:fltVal val="0"/>
                                          </p:val>
                                        </p:tav>
                                        <p:tav tm="100000">
                                          <p:val>
                                            <p:strVal val="#ppt_w"/>
                                          </p:val>
                                        </p:tav>
                                      </p:tavLst>
                                    </p:anim>
                                    <p:anim calcmode="lin" valueType="num">
                                      <p:cBhvr>
                                        <p:cTn id="10" dur="500" fill="hold"/>
                                        <p:tgtEl>
                                          <p:spTgt spid="46087">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7" presetClass="entr" presetSubtype="8" fill="hold" grpId="0" nodeType="clickEffect">
                                  <p:stCondLst>
                                    <p:cond delay="0"/>
                                  </p:stCondLst>
                                  <p:childTnLst>
                                    <p:set>
                                      <p:cBhvr>
                                        <p:cTn id="14" dur="1" fill="hold">
                                          <p:stCondLst>
                                            <p:cond delay="0"/>
                                          </p:stCondLst>
                                        </p:cTn>
                                        <p:tgtEl>
                                          <p:spTgt spid="46087">
                                            <p:txEl>
                                              <p:pRg st="1" end="1"/>
                                            </p:txEl>
                                          </p:spTgt>
                                        </p:tgtEl>
                                        <p:attrNameLst>
                                          <p:attrName>style.visibility</p:attrName>
                                        </p:attrNameLst>
                                      </p:cBhvr>
                                      <p:to>
                                        <p:strVal val="visible"/>
                                      </p:to>
                                    </p:set>
                                    <p:anim calcmode="lin" valueType="num">
                                      <p:cBhvr>
                                        <p:cTn id="15" dur="500" fill="hold"/>
                                        <p:tgtEl>
                                          <p:spTgt spid="46087">
                                            <p:txEl>
                                              <p:pRg st="1" end="1"/>
                                            </p:txEl>
                                          </p:spTgt>
                                        </p:tgtEl>
                                        <p:attrNameLst>
                                          <p:attrName>ppt_x</p:attrName>
                                        </p:attrNameLst>
                                      </p:cBhvr>
                                      <p:tavLst>
                                        <p:tav tm="0">
                                          <p:val>
                                            <p:strVal val="#ppt_x-#ppt_w/2"/>
                                          </p:val>
                                        </p:tav>
                                        <p:tav tm="100000">
                                          <p:val>
                                            <p:strVal val="#ppt_x"/>
                                          </p:val>
                                        </p:tav>
                                      </p:tavLst>
                                    </p:anim>
                                    <p:anim calcmode="lin" valueType="num">
                                      <p:cBhvr>
                                        <p:cTn id="16" dur="500" fill="hold"/>
                                        <p:tgtEl>
                                          <p:spTgt spid="46087">
                                            <p:txEl>
                                              <p:pRg st="1" end="1"/>
                                            </p:txEl>
                                          </p:spTgt>
                                        </p:tgtEl>
                                        <p:attrNameLst>
                                          <p:attrName>ppt_y</p:attrName>
                                        </p:attrNameLst>
                                      </p:cBhvr>
                                      <p:tavLst>
                                        <p:tav tm="0">
                                          <p:val>
                                            <p:strVal val="#ppt_y"/>
                                          </p:val>
                                        </p:tav>
                                        <p:tav tm="100000">
                                          <p:val>
                                            <p:strVal val="#ppt_y"/>
                                          </p:val>
                                        </p:tav>
                                      </p:tavLst>
                                    </p:anim>
                                    <p:anim calcmode="lin" valueType="num">
                                      <p:cBhvr>
                                        <p:cTn id="17" dur="500" fill="hold"/>
                                        <p:tgtEl>
                                          <p:spTgt spid="46087">
                                            <p:txEl>
                                              <p:pRg st="1" end="1"/>
                                            </p:txEl>
                                          </p:spTgt>
                                        </p:tgtEl>
                                        <p:attrNameLst>
                                          <p:attrName>ppt_w</p:attrName>
                                        </p:attrNameLst>
                                      </p:cBhvr>
                                      <p:tavLst>
                                        <p:tav tm="0">
                                          <p:val>
                                            <p:fltVal val="0"/>
                                          </p:val>
                                        </p:tav>
                                        <p:tav tm="100000">
                                          <p:val>
                                            <p:strVal val="#ppt_w"/>
                                          </p:val>
                                        </p:tav>
                                      </p:tavLst>
                                    </p:anim>
                                    <p:anim calcmode="lin" valueType="num">
                                      <p:cBhvr>
                                        <p:cTn id="18" dur="500" fill="hold"/>
                                        <p:tgtEl>
                                          <p:spTgt spid="46087">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17" presetClass="entr" presetSubtype="8" fill="hold" grpId="0" nodeType="clickEffect">
                                  <p:stCondLst>
                                    <p:cond delay="0"/>
                                  </p:stCondLst>
                                  <p:childTnLst>
                                    <p:set>
                                      <p:cBhvr>
                                        <p:cTn id="22" dur="1" fill="hold">
                                          <p:stCondLst>
                                            <p:cond delay="0"/>
                                          </p:stCondLst>
                                        </p:cTn>
                                        <p:tgtEl>
                                          <p:spTgt spid="46087">
                                            <p:txEl>
                                              <p:pRg st="2" end="2"/>
                                            </p:txEl>
                                          </p:spTgt>
                                        </p:tgtEl>
                                        <p:attrNameLst>
                                          <p:attrName>style.visibility</p:attrName>
                                        </p:attrNameLst>
                                      </p:cBhvr>
                                      <p:to>
                                        <p:strVal val="visible"/>
                                      </p:to>
                                    </p:set>
                                    <p:anim calcmode="lin" valueType="num">
                                      <p:cBhvr>
                                        <p:cTn id="23" dur="500" fill="hold"/>
                                        <p:tgtEl>
                                          <p:spTgt spid="46087">
                                            <p:txEl>
                                              <p:pRg st="2" end="2"/>
                                            </p:txEl>
                                          </p:spTgt>
                                        </p:tgtEl>
                                        <p:attrNameLst>
                                          <p:attrName>ppt_x</p:attrName>
                                        </p:attrNameLst>
                                      </p:cBhvr>
                                      <p:tavLst>
                                        <p:tav tm="0">
                                          <p:val>
                                            <p:strVal val="#ppt_x-#ppt_w/2"/>
                                          </p:val>
                                        </p:tav>
                                        <p:tav tm="100000">
                                          <p:val>
                                            <p:strVal val="#ppt_x"/>
                                          </p:val>
                                        </p:tav>
                                      </p:tavLst>
                                    </p:anim>
                                    <p:anim calcmode="lin" valueType="num">
                                      <p:cBhvr>
                                        <p:cTn id="24" dur="500" fill="hold"/>
                                        <p:tgtEl>
                                          <p:spTgt spid="46087">
                                            <p:txEl>
                                              <p:pRg st="2" end="2"/>
                                            </p:txEl>
                                          </p:spTgt>
                                        </p:tgtEl>
                                        <p:attrNameLst>
                                          <p:attrName>ppt_y</p:attrName>
                                        </p:attrNameLst>
                                      </p:cBhvr>
                                      <p:tavLst>
                                        <p:tav tm="0">
                                          <p:val>
                                            <p:strVal val="#ppt_y"/>
                                          </p:val>
                                        </p:tav>
                                        <p:tav tm="100000">
                                          <p:val>
                                            <p:strVal val="#ppt_y"/>
                                          </p:val>
                                        </p:tav>
                                      </p:tavLst>
                                    </p:anim>
                                    <p:anim calcmode="lin" valueType="num">
                                      <p:cBhvr>
                                        <p:cTn id="25" dur="500" fill="hold"/>
                                        <p:tgtEl>
                                          <p:spTgt spid="46087">
                                            <p:txEl>
                                              <p:pRg st="2" end="2"/>
                                            </p:txEl>
                                          </p:spTgt>
                                        </p:tgtEl>
                                        <p:attrNameLst>
                                          <p:attrName>ppt_w</p:attrName>
                                        </p:attrNameLst>
                                      </p:cBhvr>
                                      <p:tavLst>
                                        <p:tav tm="0">
                                          <p:val>
                                            <p:fltVal val="0"/>
                                          </p:val>
                                        </p:tav>
                                        <p:tav tm="100000">
                                          <p:val>
                                            <p:strVal val="#ppt_w"/>
                                          </p:val>
                                        </p:tav>
                                      </p:tavLst>
                                    </p:anim>
                                    <p:anim calcmode="lin" valueType="num">
                                      <p:cBhvr>
                                        <p:cTn id="26" dur="500" fill="hold"/>
                                        <p:tgtEl>
                                          <p:spTgt spid="46087">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17" presetClass="entr" presetSubtype="8" fill="hold" grpId="0" nodeType="clickEffect">
                                  <p:stCondLst>
                                    <p:cond delay="0"/>
                                  </p:stCondLst>
                                  <p:childTnLst>
                                    <p:set>
                                      <p:cBhvr>
                                        <p:cTn id="30" dur="1" fill="hold">
                                          <p:stCondLst>
                                            <p:cond delay="0"/>
                                          </p:stCondLst>
                                        </p:cTn>
                                        <p:tgtEl>
                                          <p:spTgt spid="46087">
                                            <p:txEl>
                                              <p:pRg st="3" end="3"/>
                                            </p:txEl>
                                          </p:spTgt>
                                        </p:tgtEl>
                                        <p:attrNameLst>
                                          <p:attrName>style.visibility</p:attrName>
                                        </p:attrNameLst>
                                      </p:cBhvr>
                                      <p:to>
                                        <p:strVal val="visible"/>
                                      </p:to>
                                    </p:set>
                                    <p:anim calcmode="lin" valueType="num">
                                      <p:cBhvr>
                                        <p:cTn id="31" dur="500" fill="hold"/>
                                        <p:tgtEl>
                                          <p:spTgt spid="46087">
                                            <p:txEl>
                                              <p:pRg st="3" end="3"/>
                                            </p:txEl>
                                          </p:spTgt>
                                        </p:tgtEl>
                                        <p:attrNameLst>
                                          <p:attrName>ppt_x</p:attrName>
                                        </p:attrNameLst>
                                      </p:cBhvr>
                                      <p:tavLst>
                                        <p:tav tm="0">
                                          <p:val>
                                            <p:strVal val="#ppt_x-#ppt_w/2"/>
                                          </p:val>
                                        </p:tav>
                                        <p:tav tm="100000">
                                          <p:val>
                                            <p:strVal val="#ppt_x"/>
                                          </p:val>
                                        </p:tav>
                                      </p:tavLst>
                                    </p:anim>
                                    <p:anim calcmode="lin" valueType="num">
                                      <p:cBhvr>
                                        <p:cTn id="32" dur="500" fill="hold"/>
                                        <p:tgtEl>
                                          <p:spTgt spid="46087">
                                            <p:txEl>
                                              <p:pRg st="3" end="3"/>
                                            </p:txEl>
                                          </p:spTgt>
                                        </p:tgtEl>
                                        <p:attrNameLst>
                                          <p:attrName>ppt_y</p:attrName>
                                        </p:attrNameLst>
                                      </p:cBhvr>
                                      <p:tavLst>
                                        <p:tav tm="0">
                                          <p:val>
                                            <p:strVal val="#ppt_y"/>
                                          </p:val>
                                        </p:tav>
                                        <p:tav tm="100000">
                                          <p:val>
                                            <p:strVal val="#ppt_y"/>
                                          </p:val>
                                        </p:tav>
                                      </p:tavLst>
                                    </p:anim>
                                    <p:anim calcmode="lin" valueType="num">
                                      <p:cBhvr>
                                        <p:cTn id="33" dur="500" fill="hold"/>
                                        <p:tgtEl>
                                          <p:spTgt spid="46087">
                                            <p:txEl>
                                              <p:pRg st="3" end="3"/>
                                            </p:txEl>
                                          </p:spTgt>
                                        </p:tgtEl>
                                        <p:attrNameLst>
                                          <p:attrName>ppt_w</p:attrName>
                                        </p:attrNameLst>
                                      </p:cBhvr>
                                      <p:tavLst>
                                        <p:tav tm="0">
                                          <p:val>
                                            <p:fltVal val="0"/>
                                          </p:val>
                                        </p:tav>
                                        <p:tav tm="100000">
                                          <p:val>
                                            <p:strVal val="#ppt_w"/>
                                          </p:val>
                                        </p:tav>
                                      </p:tavLst>
                                    </p:anim>
                                    <p:anim calcmode="lin" valueType="num">
                                      <p:cBhvr>
                                        <p:cTn id="34" dur="500" fill="hold"/>
                                        <p:tgtEl>
                                          <p:spTgt spid="46087">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17" presetClass="entr" presetSubtype="8" fill="hold" grpId="0" nodeType="clickEffect">
                                  <p:stCondLst>
                                    <p:cond delay="0"/>
                                  </p:stCondLst>
                                  <p:childTnLst>
                                    <p:set>
                                      <p:cBhvr>
                                        <p:cTn id="38" dur="1" fill="hold">
                                          <p:stCondLst>
                                            <p:cond delay="0"/>
                                          </p:stCondLst>
                                        </p:cTn>
                                        <p:tgtEl>
                                          <p:spTgt spid="46087">
                                            <p:txEl>
                                              <p:pRg st="4" end="4"/>
                                            </p:txEl>
                                          </p:spTgt>
                                        </p:tgtEl>
                                        <p:attrNameLst>
                                          <p:attrName>style.visibility</p:attrName>
                                        </p:attrNameLst>
                                      </p:cBhvr>
                                      <p:to>
                                        <p:strVal val="visible"/>
                                      </p:to>
                                    </p:set>
                                    <p:anim calcmode="lin" valueType="num">
                                      <p:cBhvr>
                                        <p:cTn id="39" dur="500" fill="hold"/>
                                        <p:tgtEl>
                                          <p:spTgt spid="46087">
                                            <p:txEl>
                                              <p:pRg st="4" end="4"/>
                                            </p:txEl>
                                          </p:spTgt>
                                        </p:tgtEl>
                                        <p:attrNameLst>
                                          <p:attrName>ppt_x</p:attrName>
                                        </p:attrNameLst>
                                      </p:cBhvr>
                                      <p:tavLst>
                                        <p:tav tm="0">
                                          <p:val>
                                            <p:strVal val="#ppt_x-#ppt_w/2"/>
                                          </p:val>
                                        </p:tav>
                                        <p:tav tm="100000">
                                          <p:val>
                                            <p:strVal val="#ppt_x"/>
                                          </p:val>
                                        </p:tav>
                                      </p:tavLst>
                                    </p:anim>
                                    <p:anim calcmode="lin" valueType="num">
                                      <p:cBhvr>
                                        <p:cTn id="40" dur="500" fill="hold"/>
                                        <p:tgtEl>
                                          <p:spTgt spid="46087">
                                            <p:txEl>
                                              <p:pRg st="4" end="4"/>
                                            </p:txEl>
                                          </p:spTgt>
                                        </p:tgtEl>
                                        <p:attrNameLst>
                                          <p:attrName>ppt_y</p:attrName>
                                        </p:attrNameLst>
                                      </p:cBhvr>
                                      <p:tavLst>
                                        <p:tav tm="0">
                                          <p:val>
                                            <p:strVal val="#ppt_y"/>
                                          </p:val>
                                        </p:tav>
                                        <p:tav tm="100000">
                                          <p:val>
                                            <p:strVal val="#ppt_y"/>
                                          </p:val>
                                        </p:tav>
                                      </p:tavLst>
                                    </p:anim>
                                    <p:anim calcmode="lin" valueType="num">
                                      <p:cBhvr>
                                        <p:cTn id="41" dur="500" fill="hold"/>
                                        <p:tgtEl>
                                          <p:spTgt spid="46087">
                                            <p:txEl>
                                              <p:pRg st="4" end="4"/>
                                            </p:txEl>
                                          </p:spTgt>
                                        </p:tgtEl>
                                        <p:attrNameLst>
                                          <p:attrName>ppt_w</p:attrName>
                                        </p:attrNameLst>
                                      </p:cBhvr>
                                      <p:tavLst>
                                        <p:tav tm="0">
                                          <p:val>
                                            <p:fltVal val="0"/>
                                          </p:val>
                                        </p:tav>
                                        <p:tav tm="100000">
                                          <p:val>
                                            <p:strVal val="#ppt_w"/>
                                          </p:val>
                                        </p:tav>
                                      </p:tavLst>
                                    </p:anim>
                                    <p:anim calcmode="lin" valueType="num">
                                      <p:cBhvr>
                                        <p:cTn id="42" dur="500" fill="hold"/>
                                        <p:tgtEl>
                                          <p:spTgt spid="46087">
                                            <p:txEl>
                                              <p:pRg st="4" end="4"/>
                                            </p:txEl>
                                          </p:spTgt>
                                        </p:tgtEl>
                                        <p:attrNameLst>
                                          <p:attrName>ppt_h</p:attrName>
                                        </p:attrNameLst>
                                      </p:cBhvr>
                                      <p:tavLst>
                                        <p:tav tm="0">
                                          <p:val>
                                            <p:strVal val="#ppt_h"/>
                                          </p:val>
                                        </p:tav>
                                        <p:tav tm="100000">
                                          <p:val>
                                            <p:strVal val="#ppt_h"/>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17" presetClass="entr" presetSubtype="8" fill="hold" grpId="0" nodeType="clickEffect">
                                  <p:stCondLst>
                                    <p:cond delay="0"/>
                                  </p:stCondLst>
                                  <p:childTnLst>
                                    <p:set>
                                      <p:cBhvr>
                                        <p:cTn id="46" dur="1" fill="hold">
                                          <p:stCondLst>
                                            <p:cond delay="0"/>
                                          </p:stCondLst>
                                        </p:cTn>
                                        <p:tgtEl>
                                          <p:spTgt spid="46087">
                                            <p:txEl>
                                              <p:pRg st="5" end="5"/>
                                            </p:txEl>
                                          </p:spTgt>
                                        </p:tgtEl>
                                        <p:attrNameLst>
                                          <p:attrName>style.visibility</p:attrName>
                                        </p:attrNameLst>
                                      </p:cBhvr>
                                      <p:to>
                                        <p:strVal val="visible"/>
                                      </p:to>
                                    </p:set>
                                    <p:anim calcmode="lin" valueType="num">
                                      <p:cBhvr>
                                        <p:cTn id="47" dur="500" fill="hold"/>
                                        <p:tgtEl>
                                          <p:spTgt spid="46087">
                                            <p:txEl>
                                              <p:pRg st="5" end="5"/>
                                            </p:txEl>
                                          </p:spTgt>
                                        </p:tgtEl>
                                        <p:attrNameLst>
                                          <p:attrName>ppt_x</p:attrName>
                                        </p:attrNameLst>
                                      </p:cBhvr>
                                      <p:tavLst>
                                        <p:tav tm="0">
                                          <p:val>
                                            <p:strVal val="#ppt_x-#ppt_w/2"/>
                                          </p:val>
                                        </p:tav>
                                        <p:tav tm="100000">
                                          <p:val>
                                            <p:strVal val="#ppt_x"/>
                                          </p:val>
                                        </p:tav>
                                      </p:tavLst>
                                    </p:anim>
                                    <p:anim calcmode="lin" valueType="num">
                                      <p:cBhvr>
                                        <p:cTn id="48" dur="500" fill="hold"/>
                                        <p:tgtEl>
                                          <p:spTgt spid="46087">
                                            <p:txEl>
                                              <p:pRg st="5" end="5"/>
                                            </p:txEl>
                                          </p:spTgt>
                                        </p:tgtEl>
                                        <p:attrNameLst>
                                          <p:attrName>ppt_y</p:attrName>
                                        </p:attrNameLst>
                                      </p:cBhvr>
                                      <p:tavLst>
                                        <p:tav tm="0">
                                          <p:val>
                                            <p:strVal val="#ppt_y"/>
                                          </p:val>
                                        </p:tav>
                                        <p:tav tm="100000">
                                          <p:val>
                                            <p:strVal val="#ppt_y"/>
                                          </p:val>
                                        </p:tav>
                                      </p:tavLst>
                                    </p:anim>
                                    <p:anim calcmode="lin" valueType="num">
                                      <p:cBhvr>
                                        <p:cTn id="49" dur="500" fill="hold"/>
                                        <p:tgtEl>
                                          <p:spTgt spid="46087">
                                            <p:txEl>
                                              <p:pRg st="5" end="5"/>
                                            </p:txEl>
                                          </p:spTgt>
                                        </p:tgtEl>
                                        <p:attrNameLst>
                                          <p:attrName>ppt_w</p:attrName>
                                        </p:attrNameLst>
                                      </p:cBhvr>
                                      <p:tavLst>
                                        <p:tav tm="0">
                                          <p:val>
                                            <p:fltVal val="0"/>
                                          </p:val>
                                        </p:tav>
                                        <p:tav tm="100000">
                                          <p:val>
                                            <p:strVal val="#ppt_w"/>
                                          </p:val>
                                        </p:tav>
                                      </p:tavLst>
                                    </p:anim>
                                    <p:anim calcmode="lin" valueType="num">
                                      <p:cBhvr>
                                        <p:cTn id="50" dur="500" fill="hold"/>
                                        <p:tgtEl>
                                          <p:spTgt spid="46087">
                                            <p:txEl>
                                              <p:pRg st="5" end="5"/>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7"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ext Box 2"/>
          <p:cNvSpPr txBox="1">
            <a:spLocks noChangeArrowheads="1"/>
          </p:cNvSpPr>
          <p:nvPr/>
        </p:nvSpPr>
        <p:spPr bwMode="auto">
          <a:xfrm>
            <a:off x="2514600" y="533401"/>
            <a:ext cx="71628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2400" b="1">
                <a:solidFill>
                  <a:srgbClr val="FFFFFF"/>
                </a:solidFill>
                <a:latin typeface="Tahoma" panose="020B0604030504040204" pitchFamily="34" charset="0"/>
              </a:rPr>
              <a:t>HOW DO WE EXPERIENCE REAL SATISFACTION IN LIFE?</a:t>
            </a:r>
          </a:p>
        </p:txBody>
      </p:sp>
      <p:sp>
        <p:nvSpPr>
          <p:cNvPr id="47107" name="Text Box 3"/>
          <p:cNvSpPr txBox="1">
            <a:spLocks noChangeArrowheads="1"/>
          </p:cNvSpPr>
          <p:nvPr/>
        </p:nvSpPr>
        <p:spPr bwMode="auto">
          <a:xfrm>
            <a:off x="2438400" y="1600200"/>
            <a:ext cx="7543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en-US" altLang="en-US" sz="2400" b="1" i="1">
                <a:solidFill>
                  <a:srgbClr val="FFCC66"/>
                </a:solidFill>
                <a:latin typeface="Tahoma" panose="020B0604030504040204" pitchFamily="34" charset="0"/>
              </a:rPr>
              <a:t>3.  </a:t>
            </a:r>
            <a:r>
              <a:rPr lang="en-US" altLang="en-US" sz="2400" b="1" i="1" u="sng">
                <a:solidFill>
                  <a:srgbClr val="FFCC66"/>
                </a:solidFill>
                <a:latin typeface="Tahoma" panose="020B0604030504040204" pitchFamily="34" charset="0"/>
              </a:rPr>
              <a:t>LOOK TO CHRIST FOR SATISFACTION</a:t>
            </a:r>
            <a:endParaRPr lang="en-US" altLang="en-US" sz="2400" b="1" i="1">
              <a:solidFill>
                <a:srgbClr val="FFCC66"/>
              </a:solidFill>
              <a:latin typeface="Tahoma" panose="020B0604030504040204" pitchFamily="34" charset="0"/>
            </a:endParaRPr>
          </a:p>
        </p:txBody>
      </p:sp>
      <p:sp>
        <p:nvSpPr>
          <p:cNvPr id="47108" name="AutoShape 4" descr="9k="/>
          <p:cNvSpPr>
            <a:spLocks noChangeAspect="1" noChangeArrowheads="1"/>
          </p:cNvSpPr>
          <p:nvPr/>
        </p:nvSpPr>
        <p:spPr bwMode="auto">
          <a:xfrm>
            <a:off x="5524500" y="2857500"/>
            <a:ext cx="1143000" cy="1143000"/>
          </a:xfrm>
          <a:prstGeom prst="rect">
            <a:avLst/>
          </a:prstGeom>
          <a:noFill/>
          <a:extLst>
            <a:ext uri="{909E8E84-426E-40DD-AFC4-6F175D3DCCD1}">
              <a14:hiddenFill xmlns:a14="http://schemas.microsoft.com/office/drawing/2010/main">
                <a:solidFill>
                  <a:srgbClr val="FFFFFF"/>
                </a:solidFill>
              </a14:hiddenFill>
            </a:ext>
          </a:extLst>
        </p:spPr>
        <p:txBody>
          <a:bodyPr/>
          <a:lstStyle/>
          <a:p>
            <a:pPr algn="ctr" fontAlgn="base">
              <a:spcBef>
                <a:spcPct val="0"/>
              </a:spcBef>
              <a:spcAft>
                <a:spcPct val="0"/>
              </a:spcAft>
            </a:pPr>
            <a:endParaRPr lang="en-US" sz="2400" b="1">
              <a:solidFill>
                <a:srgbClr val="FFFFFF"/>
              </a:solidFill>
              <a:latin typeface="Tahoma" panose="020B0604030504040204" pitchFamily="34" charset="0"/>
            </a:endParaRPr>
          </a:p>
        </p:txBody>
      </p:sp>
      <p:sp>
        <p:nvSpPr>
          <p:cNvPr id="47109" name="AutoShape 5" descr="9k="/>
          <p:cNvSpPr>
            <a:spLocks noChangeAspect="1" noChangeArrowheads="1"/>
          </p:cNvSpPr>
          <p:nvPr/>
        </p:nvSpPr>
        <p:spPr bwMode="auto">
          <a:xfrm>
            <a:off x="5524500" y="2857500"/>
            <a:ext cx="1143000" cy="1143000"/>
          </a:xfrm>
          <a:prstGeom prst="rect">
            <a:avLst/>
          </a:prstGeom>
          <a:noFill/>
          <a:extLst>
            <a:ext uri="{909E8E84-426E-40DD-AFC4-6F175D3DCCD1}">
              <a14:hiddenFill xmlns:a14="http://schemas.microsoft.com/office/drawing/2010/main">
                <a:solidFill>
                  <a:srgbClr val="FFFFFF"/>
                </a:solidFill>
              </a14:hiddenFill>
            </a:ext>
          </a:extLst>
        </p:spPr>
        <p:txBody>
          <a:bodyPr/>
          <a:lstStyle/>
          <a:p>
            <a:pPr algn="ctr" fontAlgn="base">
              <a:spcBef>
                <a:spcPct val="0"/>
              </a:spcBef>
              <a:spcAft>
                <a:spcPct val="0"/>
              </a:spcAft>
            </a:pPr>
            <a:endParaRPr lang="en-US" sz="2400" b="1">
              <a:solidFill>
                <a:srgbClr val="FFFFFF"/>
              </a:solidFill>
              <a:latin typeface="Tahoma" panose="020B0604030504040204" pitchFamily="34" charset="0"/>
            </a:endParaRPr>
          </a:p>
        </p:txBody>
      </p:sp>
      <p:sp>
        <p:nvSpPr>
          <p:cNvPr id="47110" name="AutoShape 6" descr="9k="/>
          <p:cNvSpPr>
            <a:spLocks noChangeAspect="1" noChangeArrowheads="1"/>
          </p:cNvSpPr>
          <p:nvPr/>
        </p:nvSpPr>
        <p:spPr bwMode="auto">
          <a:xfrm>
            <a:off x="5562600" y="3429001"/>
            <a:ext cx="1390650" cy="695325"/>
          </a:xfrm>
          <a:prstGeom prst="rect">
            <a:avLst/>
          </a:prstGeom>
          <a:noFill/>
          <a:extLst>
            <a:ext uri="{909E8E84-426E-40DD-AFC4-6F175D3DCCD1}">
              <a14:hiddenFill xmlns:a14="http://schemas.microsoft.com/office/drawing/2010/main">
                <a:solidFill>
                  <a:srgbClr val="FFFFFF"/>
                </a:solidFill>
              </a14:hiddenFill>
            </a:ext>
          </a:extLst>
        </p:spPr>
        <p:txBody>
          <a:bodyPr/>
          <a:lstStyle/>
          <a:p>
            <a:pPr algn="ctr" fontAlgn="base">
              <a:spcBef>
                <a:spcPct val="0"/>
              </a:spcBef>
              <a:spcAft>
                <a:spcPct val="0"/>
              </a:spcAft>
            </a:pPr>
            <a:endParaRPr lang="en-US" sz="2400" b="1">
              <a:solidFill>
                <a:srgbClr val="FFFFFF"/>
              </a:solidFill>
              <a:latin typeface="Tahoma" panose="020B0604030504040204" pitchFamily="34" charset="0"/>
            </a:endParaRPr>
          </a:p>
        </p:txBody>
      </p:sp>
      <p:sp>
        <p:nvSpPr>
          <p:cNvPr id="47111" name="Text Box 7"/>
          <p:cNvSpPr txBox="1">
            <a:spLocks noChangeArrowheads="1"/>
          </p:cNvSpPr>
          <p:nvPr/>
        </p:nvSpPr>
        <p:spPr bwMode="auto">
          <a:xfrm>
            <a:off x="2667000" y="2362201"/>
            <a:ext cx="7162800"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en-US" altLang="en-US" sz="2400" b="1">
                <a:solidFill>
                  <a:srgbClr val="00FF00"/>
                </a:solidFill>
                <a:latin typeface="Tahoma" panose="020B0604030504040204" pitchFamily="34" charset="0"/>
              </a:rPr>
              <a:t>WHAT DO WE DO?</a:t>
            </a:r>
          </a:p>
          <a:p>
            <a:pPr fontAlgn="base">
              <a:spcBef>
                <a:spcPct val="50000"/>
              </a:spcBef>
              <a:spcAft>
                <a:spcPct val="0"/>
              </a:spcAft>
            </a:pPr>
            <a:r>
              <a:rPr lang="en-US" altLang="en-US" sz="2400" b="1">
                <a:solidFill>
                  <a:srgbClr val="00FF00"/>
                </a:solidFill>
                <a:latin typeface="Tahoma" panose="020B0604030504040204" pitchFamily="34" charset="0"/>
              </a:rPr>
              <a:t>WE TAKE THESE THREE STEPS:</a:t>
            </a:r>
          </a:p>
        </p:txBody>
      </p:sp>
      <p:sp>
        <p:nvSpPr>
          <p:cNvPr id="47112" name="Text Box 8"/>
          <p:cNvSpPr txBox="1">
            <a:spLocks noChangeArrowheads="1"/>
          </p:cNvSpPr>
          <p:nvPr/>
        </p:nvSpPr>
        <p:spPr bwMode="auto">
          <a:xfrm>
            <a:off x="2819400" y="3581400"/>
            <a:ext cx="7010400" cy="21236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lgn="l">
              <a:defRPr>
                <a:solidFill>
                  <a:schemeClr val="tx1"/>
                </a:solidFill>
                <a:latin typeface="Arial" panose="020B0604020202020204" pitchFamily="34" charset="0"/>
              </a:defRPr>
            </a:lvl1pPr>
            <a:lvl2pPr marL="800100" indent="-342900" algn="l">
              <a:defRPr>
                <a:solidFill>
                  <a:schemeClr val="tx1"/>
                </a:solidFill>
                <a:latin typeface="Arial" panose="020B0604020202020204" pitchFamily="34" charset="0"/>
              </a:defRPr>
            </a:lvl2pPr>
            <a:lvl3pPr marL="1257300" indent="-342900" algn="l">
              <a:defRPr>
                <a:solidFill>
                  <a:schemeClr val="tx1"/>
                </a:solidFill>
                <a:latin typeface="Arial" panose="020B0604020202020204" pitchFamily="34" charset="0"/>
              </a:defRPr>
            </a:lvl3pPr>
            <a:lvl4pPr marL="1714500" indent="-342900" algn="l">
              <a:defRPr>
                <a:solidFill>
                  <a:schemeClr val="tx1"/>
                </a:solidFill>
                <a:latin typeface="Arial" panose="020B0604020202020204" pitchFamily="34" charset="0"/>
              </a:defRPr>
            </a:lvl4pPr>
            <a:lvl5pPr marL="2171700" indent="-342900" algn="l">
              <a:defRPr>
                <a:solidFill>
                  <a:schemeClr val="tx1"/>
                </a:solidFill>
                <a:latin typeface="Arial" panose="020B0604020202020204" pitchFamily="34" charset="0"/>
              </a:defRPr>
            </a:lvl5pPr>
            <a:lvl6pPr marL="2628900" indent="-342900" fontAlgn="base">
              <a:spcBef>
                <a:spcPct val="0"/>
              </a:spcBef>
              <a:spcAft>
                <a:spcPct val="0"/>
              </a:spcAft>
              <a:defRPr>
                <a:solidFill>
                  <a:schemeClr val="tx1"/>
                </a:solidFill>
                <a:latin typeface="Arial" panose="020B0604020202020204" pitchFamily="34" charset="0"/>
              </a:defRPr>
            </a:lvl6pPr>
            <a:lvl7pPr marL="3086100" indent="-342900" fontAlgn="base">
              <a:spcBef>
                <a:spcPct val="0"/>
              </a:spcBef>
              <a:spcAft>
                <a:spcPct val="0"/>
              </a:spcAft>
              <a:defRPr>
                <a:solidFill>
                  <a:schemeClr val="tx1"/>
                </a:solidFill>
                <a:latin typeface="Arial" panose="020B0604020202020204" pitchFamily="34" charset="0"/>
              </a:defRPr>
            </a:lvl7pPr>
            <a:lvl8pPr marL="3543300" indent="-342900" fontAlgn="base">
              <a:spcBef>
                <a:spcPct val="0"/>
              </a:spcBef>
              <a:spcAft>
                <a:spcPct val="0"/>
              </a:spcAft>
              <a:defRPr>
                <a:solidFill>
                  <a:schemeClr val="tx1"/>
                </a:solidFill>
                <a:latin typeface="Arial" panose="020B0604020202020204" pitchFamily="34" charset="0"/>
              </a:defRPr>
            </a:lvl8pPr>
            <a:lvl9pPr marL="4000500" indent="-342900" fontAlgn="base">
              <a:spcBef>
                <a:spcPct val="0"/>
              </a:spcBef>
              <a:spcAft>
                <a:spcPct val="0"/>
              </a:spcAft>
              <a:defRPr>
                <a:solidFill>
                  <a:schemeClr val="tx1"/>
                </a:solidFill>
                <a:latin typeface="Arial" panose="020B0604020202020204" pitchFamily="34" charset="0"/>
              </a:defRPr>
            </a:lvl9pPr>
          </a:lstStyle>
          <a:p>
            <a:pPr fontAlgn="base">
              <a:spcBef>
                <a:spcPct val="50000"/>
              </a:spcBef>
              <a:spcAft>
                <a:spcPct val="0"/>
              </a:spcAft>
              <a:buFontTx/>
              <a:buAutoNum type="arabicPeriod"/>
            </a:pPr>
            <a:r>
              <a:rPr lang="en-US" altLang="en-US" sz="2400" b="1" i="1">
                <a:solidFill>
                  <a:srgbClr val="33CCFF"/>
                </a:solidFill>
                <a:latin typeface="Tahoma" panose="020B0604030504040204" pitchFamily="34" charset="0"/>
              </a:rPr>
              <a:t>We come to Christ </a:t>
            </a:r>
          </a:p>
          <a:p>
            <a:pPr fontAlgn="base">
              <a:spcBef>
                <a:spcPct val="50000"/>
              </a:spcBef>
              <a:spcAft>
                <a:spcPct val="0"/>
              </a:spcAft>
              <a:buFontTx/>
              <a:buAutoNum type="arabicPeriod"/>
            </a:pPr>
            <a:r>
              <a:rPr lang="en-US" altLang="en-US" sz="2400" b="1" i="1">
                <a:solidFill>
                  <a:srgbClr val="33CCFF"/>
                </a:solidFill>
                <a:latin typeface="Tahoma" panose="020B0604030504040204" pitchFamily="34" charset="0"/>
              </a:rPr>
              <a:t>We believe </a:t>
            </a:r>
            <a:r>
              <a:rPr lang="en-US" altLang="en-US" sz="2400" b="1">
                <a:solidFill>
                  <a:srgbClr val="33CCFF"/>
                </a:solidFill>
                <a:latin typeface="Tahoma" panose="020B0604030504040204" pitchFamily="34" charset="0"/>
              </a:rPr>
              <a:t>[trust ] </a:t>
            </a:r>
            <a:r>
              <a:rPr lang="en-US" altLang="en-US" sz="2400" b="1" i="1">
                <a:solidFill>
                  <a:srgbClr val="33CCFF"/>
                </a:solidFill>
                <a:latin typeface="Tahoma" panose="020B0604030504040204" pitchFamily="34" charset="0"/>
              </a:rPr>
              <a:t>in Christ</a:t>
            </a:r>
          </a:p>
          <a:p>
            <a:pPr fontAlgn="base">
              <a:spcBef>
                <a:spcPct val="50000"/>
              </a:spcBef>
              <a:spcAft>
                <a:spcPct val="0"/>
              </a:spcAft>
              <a:buFontTx/>
              <a:buAutoNum type="arabicPeriod"/>
            </a:pPr>
            <a:r>
              <a:rPr lang="en-US" altLang="en-US" sz="2400" b="1" i="1">
                <a:solidFill>
                  <a:srgbClr val="33CCFF"/>
                </a:solidFill>
                <a:latin typeface="Tahoma" panose="020B0604030504040204" pitchFamily="34" charset="0"/>
              </a:rPr>
              <a:t>We eat/drink of Christ</a:t>
            </a:r>
          </a:p>
          <a:p>
            <a:pPr fontAlgn="base">
              <a:spcBef>
                <a:spcPct val="50000"/>
              </a:spcBef>
              <a:spcAft>
                <a:spcPct val="0"/>
              </a:spcAft>
              <a:buFontTx/>
              <a:buAutoNum type="arabicPeriod"/>
            </a:pPr>
            <a:r>
              <a:rPr lang="en-US" altLang="en-US" sz="2400" b="1" i="1">
                <a:solidFill>
                  <a:srgbClr val="33CCFF"/>
                </a:solidFill>
                <a:latin typeface="Tahoma" panose="020B0604030504040204" pitchFamily="34" charset="0"/>
              </a:rPr>
              <a:t>We do this by obedience to His Word</a:t>
            </a:r>
          </a:p>
        </p:txBody>
      </p:sp>
      <p:pic>
        <p:nvPicPr>
          <p:cNvPr id="47114" name="Picture 10" descr="Satisfaction-Guaranteed-psd5565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62400" y="1066800"/>
            <a:ext cx="4038600" cy="4876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3942232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8" fill="hold" grpId="0" nodeType="clickEffect">
                                  <p:stCondLst>
                                    <p:cond delay="0"/>
                                  </p:stCondLst>
                                  <p:childTnLst>
                                    <p:set>
                                      <p:cBhvr>
                                        <p:cTn id="6" dur="1" fill="hold">
                                          <p:stCondLst>
                                            <p:cond delay="0"/>
                                          </p:stCondLst>
                                        </p:cTn>
                                        <p:tgtEl>
                                          <p:spTgt spid="47111">
                                            <p:txEl>
                                              <p:pRg st="0" end="0"/>
                                            </p:txEl>
                                          </p:spTgt>
                                        </p:tgtEl>
                                        <p:attrNameLst>
                                          <p:attrName>style.visibility</p:attrName>
                                        </p:attrNameLst>
                                      </p:cBhvr>
                                      <p:to>
                                        <p:strVal val="visible"/>
                                      </p:to>
                                    </p:set>
                                    <p:anim calcmode="lin" valueType="num">
                                      <p:cBhvr>
                                        <p:cTn id="7" dur="500" fill="hold"/>
                                        <p:tgtEl>
                                          <p:spTgt spid="47111">
                                            <p:txEl>
                                              <p:pRg st="0" end="0"/>
                                            </p:txEl>
                                          </p:spTgt>
                                        </p:tgtEl>
                                        <p:attrNameLst>
                                          <p:attrName>ppt_x</p:attrName>
                                        </p:attrNameLst>
                                      </p:cBhvr>
                                      <p:tavLst>
                                        <p:tav tm="0">
                                          <p:val>
                                            <p:strVal val="#ppt_x-#ppt_w/2"/>
                                          </p:val>
                                        </p:tav>
                                        <p:tav tm="100000">
                                          <p:val>
                                            <p:strVal val="#ppt_x"/>
                                          </p:val>
                                        </p:tav>
                                      </p:tavLst>
                                    </p:anim>
                                    <p:anim calcmode="lin" valueType="num">
                                      <p:cBhvr>
                                        <p:cTn id="8" dur="500" fill="hold"/>
                                        <p:tgtEl>
                                          <p:spTgt spid="47111">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47111">
                                            <p:txEl>
                                              <p:pRg st="0" end="0"/>
                                            </p:txEl>
                                          </p:spTgt>
                                        </p:tgtEl>
                                        <p:attrNameLst>
                                          <p:attrName>ppt_w</p:attrName>
                                        </p:attrNameLst>
                                      </p:cBhvr>
                                      <p:tavLst>
                                        <p:tav tm="0">
                                          <p:val>
                                            <p:fltVal val="0"/>
                                          </p:val>
                                        </p:tav>
                                        <p:tav tm="100000">
                                          <p:val>
                                            <p:strVal val="#ppt_w"/>
                                          </p:val>
                                        </p:tav>
                                      </p:tavLst>
                                    </p:anim>
                                    <p:anim calcmode="lin" valueType="num">
                                      <p:cBhvr>
                                        <p:cTn id="10" dur="500" fill="hold"/>
                                        <p:tgtEl>
                                          <p:spTgt spid="47111">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7" presetClass="entr" presetSubtype="8" fill="hold" grpId="0" nodeType="clickEffect">
                                  <p:stCondLst>
                                    <p:cond delay="0"/>
                                  </p:stCondLst>
                                  <p:childTnLst>
                                    <p:set>
                                      <p:cBhvr>
                                        <p:cTn id="14" dur="1" fill="hold">
                                          <p:stCondLst>
                                            <p:cond delay="0"/>
                                          </p:stCondLst>
                                        </p:cTn>
                                        <p:tgtEl>
                                          <p:spTgt spid="47111">
                                            <p:txEl>
                                              <p:pRg st="1" end="1"/>
                                            </p:txEl>
                                          </p:spTgt>
                                        </p:tgtEl>
                                        <p:attrNameLst>
                                          <p:attrName>style.visibility</p:attrName>
                                        </p:attrNameLst>
                                      </p:cBhvr>
                                      <p:to>
                                        <p:strVal val="visible"/>
                                      </p:to>
                                    </p:set>
                                    <p:anim calcmode="lin" valueType="num">
                                      <p:cBhvr>
                                        <p:cTn id="15" dur="500" fill="hold"/>
                                        <p:tgtEl>
                                          <p:spTgt spid="47111">
                                            <p:txEl>
                                              <p:pRg st="1" end="1"/>
                                            </p:txEl>
                                          </p:spTgt>
                                        </p:tgtEl>
                                        <p:attrNameLst>
                                          <p:attrName>ppt_x</p:attrName>
                                        </p:attrNameLst>
                                      </p:cBhvr>
                                      <p:tavLst>
                                        <p:tav tm="0">
                                          <p:val>
                                            <p:strVal val="#ppt_x-#ppt_w/2"/>
                                          </p:val>
                                        </p:tav>
                                        <p:tav tm="100000">
                                          <p:val>
                                            <p:strVal val="#ppt_x"/>
                                          </p:val>
                                        </p:tav>
                                      </p:tavLst>
                                    </p:anim>
                                    <p:anim calcmode="lin" valueType="num">
                                      <p:cBhvr>
                                        <p:cTn id="16" dur="500" fill="hold"/>
                                        <p:tgtEl>
                                          <p:spTgt spid="47111">
                                            <p:txEl>
                                              <p:pRg st="1" end="1"/>
                                            </p:txEl>
                                          </p:spTgt>
                                        </p:tgtEl>
                                        <p:attrNameLst>
                                          <p:attrName>ppt_y</p:attrName>
                                        </p:attrNameLst>
                                      </p:cBhvr>
                                      <p:tavLst>
                                        <p:tav tm="0">
                                          <p:val>
                                            <p:strVal val="#ppt_y"/>
                                          </p:val>
                                        </p:tav>
                                        <p:tav tm="100000">
                                          <p:val>
                                            <p:strVal val="#ppt_y"/>
                                          </p:val>
                                        </p:tav>
                                      </p:tavLst>
                                    </p:anim>
                                    <p:anim calcmode="lin" valueType="num">
                                      <p:cBhvr>
                                        <p:cTn id="17" dur="500" fill="hold"/>
                                        <p:tgtEl>
                                          <p:spTgt spid="47111">
                                            <p:txEl>
                                              <p:pRg st="1" end="1"/>
                                            </p:txEl>
                                          </p:spTgt>
                                        </p:tgtEl>
                                        <p:attrNameLst>
                                          <p:attrName>ppt_w</p:attrName>
                                        </p:attrNameLst>
                                      </p:cBhvr>
                                      <p:tavLst>
                                        <p:tav tm="0">
                                          <p:val>
                                            <p:fltVal val="0"/>
                                          </p:val>
                                        </p:tav>
                                        <p:tav tm="100000">
                                          <p:val>
                                            <p:strVal val="#ppt_w"/>
                                          </p:val>
                                        </p:tav>
                                      </p:tavLst>
                                    </p:anim>
                                    <p:anim calcmode="lin" valueType="num">
                                      <p:cBhvr>
                                        <p:cTn id="18" dur="500" fill="hold"/>
                                        <p:tgtEl>
                                          <p:spTgt spid="47111">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9" presetClass="entr" presetSubtype="0" fill="hold" grpId="0" nodeType="clickEffect">
                                  <p:stCondLst>
                                    <p:cond delay="0"/>
                                  </p:stCondLst>
                                  <p:childTnLst>
                                    <p:set>
                                      <p:cBhvr>
                                        <p:cTn id="22" dur="1" fill="hold">
                                          <p:stCondLst>
                                            <p:cond delay="0"/>
                                          </p:stCondLst>
                                        </p:cTn>
                                        <p:tgtEl>
                                          <p:spTgt spid="47112">
                                            <p:txEl>
                                              <p:pRg st="0" end="0"/>
                                            </p:txEl>
                                          </p:spTgt>
                                        </p:tgtEl>
                                        <p:attrNameLst>
                                          <p:attrName>style.visibility</p:attrName>
                                        </p:attrNameLst>
                                      </p:cBhvr>
                                      <p:to>
                                        <p:strVal val="visible"/>
                                      </p:to>
                                    </p:set>
                                    <p:animEffect transition="in" filter="dissolve">
                                      <p:cBhvr>
                                        <p:cTn id="23" dur="500"/>
                                        <p:tgtEl>
                                          <p:spTgt spid="47112">
                                            <p:txEl>
                                              <p:pRg st="0" end="0"/>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9" presetClass="entr" presetSubtype="0" fill="hold" grpId="0" nodeType="clickEffect">
                                  <p:stCondLst>
                                    <p:cond delay="0"/>
                                  </p:stCondLst>
                                  <p:childTnLst>
                                    <p:set>
                                      <p:cBhvr>
                                        <p:cTn id="27" dur="1" fill="hold">
                                          <p:stCondLst>
                                            <p:cond delay="0"/>
                                          </p:stCondLst>
                                        </p:cTn>
                                        <p:tgtEl>
                                          <p:spTgt spid="47112">
                                            <p:txEl>
                                              <p:pRg st="1" end="1"/>
                                            </p:txEl>
                                          </p:spTgt>
                                        </p:tgtEl>
                                        <p:attrNameLst>
                                          <p:attrName>style.visibility</p:attrName>
                                        </p:attrNameLst>
                                      </p:cBhvr>
                                      <p:to>
                                        <p:strVal val="visible"/>
                                      </p:to>
                                    </p:set>
                                    <p:animEffect transition="in" filter="dissolve">
                                      <p:cBhvr>
                                        <p:cTn id="28" dur="500"/>
                                        <p:tgtEl>
                                          <p:spTgt spid="47112">
                                            <p:txEl>
                                              <p:pRg st="1" end="1"/>
                                            </p:txEl>
                                          </p:spTgt>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9" presetClass="entr" presetSubtype="0" fill="hold" grpId="0" nodeType="clickEffect">
                                  <p:stCondLst>
                                    <p:cond delay="0"/>
                                  </p:stCondLst>
                                  <p:childTnLst>
                                    <p:set>
                                      <p:cBhvr>
                                        <p:cTn id="32" dur="1" fill="hold">
                                          <p:stCondLst>
                                            <p:cond delay="0"/>
                                          </p:stCondLst>
                                        </p:cTn>
                                        <p:tgtEl>
                                          <p:spTgt spid="47112">
                                            <p:txEl>
                                              <p:pRg st="2" end="2"/>
                                            </p:txEl>
                                          </p:spTgt>
                                        </p:tgtEl>
                                        <p:attrNameLst>
                                          <p:attrName>style.visibility</p:attrName>
                                        </p:attrNameLst>
                                      </p:cBhvr>
                                      <p:to>
                                        <p:strVal val="visible"/>
                                      </p:to>
                                    </p:set>
                                    <p:animEffect transition="in" filter="dissolve">
                                      <p:cBhvr>
                                        <p:cTn id="33" dur="500"/>
                                        <p:tgtEl>
                                          <p:spTgt spid="47112">
                                            <p:txEl>
                                              <p:pRg st="2" end="2"/>
                                            </p:txEl>
                                          </p:spTgt>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9" presetClass="entr" presetSubtype="0" fill="hold" grpId="0" nodeType="clickEffect">
                                  <p:stCondLst>
                                    <p:cond delay="0"/>
                                  </p:stCondLst>
                                  <p:childTnLst>
                                    <p:set>
                                      <p:cBhvr>
                                        <p:cTn id="37" dur="1" fill="hold">
                                          <p:stCondLst>
                                            <p:cond delay="0"/>
                                          </p:stCondLst>
                                        </p:cTn>
                                        <p:tgtEl>
                                          <p:spTgt spid="47112">
                                            <p:txEl>
                                              <p:pRg st="3" end="3"/>
                                            </p:txEl>
                                          </p:spTgt>
                                        </p:tgtEl>
                                        <p:attrNameLst>
                                          <p:attrName>style.visibility</p:attrName>
                                        </p:attrNameLst>
                                      </p:cBhvr>
                                      <p:to>
                                        <p:strVal val="visible"/>
                                      </p:to>
                                    </p:set>
                                    <p:animEffect transition="in" filter="dissolve">
                                      <p:cBhvr>
                                        <p:cTn id="38" dur="500"/>
                                        <p:tgtEl>
                                          <p:spTgt spid="47112">
                                            <p:txEl>
                                              <p:pRg st="3" end="3"/>
                                            </p:txEl>
                                          </p:spTgt>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3" presetClass="entr" presetSubtype="10" fill="hold" nodeType="clickEffect">
                                  <p:stCondLst>
                                    <p:cond delay="0"/>
                                  </p:stCondLst>
                                  <p:childTnLst>
                                    <p:set>
                                      <p:cBhvr>
                                        <p:cTn id="42" dur="1" fill="hold">
                                          <p:stCondLst>
                                            <p:cond delay="0"/>
                                          </p:stCondLst>
                                        </p:cTn>
                                        <p:tgtEl>
                                          <p:spTgt spid="47114"/>
                                        </p:tgtEl>
                                        <p:attrNameLst>
                                          <p:attrName>style.visibility</p:attrName>
                                        </p:attrNameLst>
                                      </p:cBhvr>
                                      <p:to>
                                        <p:strVal val="visible"/>
                                      </p:to>
                                    </p:set>
                                    <p:animEffect transition="in" filter="blinds(horizontal)">
                                      <p:cBhvr>
                                        <p:cTn id="43" dur="500"/>
                                        <p:tgtEl>
                                          <p:spTgt spid="471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11" grpId="0" build="p"/>
      <p:bldP spid="47112"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ext Box 2"/>
          <p:cNvSpPr txBox="1">
            <a:spLocks noChangeArrowheads="1"/>
          </p:cNvSpPr>
          <p:nvPr/>
        </p:nvSpPr>
        <p:spPr bwMode="auto">
          <a:xfrm>
            <a:off x="2514600" y="533401"/>
            <a:ext cx="71628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2400" b="1">
                <a:solidFill>
                  <a:srgbClr val="FFFFFF"/>
                </a:solidFill>
                <a:latin typeface="Tahoma" panose="020B0604030504040204" pitchFamily="34" charset="0"/>
              </a:rPr>
              <a:t>HOW DO WE EXPERIENCE REAL SATISFACTION IN LIFE?</a:t>
            </a:r>
          </a:p>
        </p:txBody>
      </p:sp>
      <p:sp>
        <p:nvSpPr>
          <p:cNvPr id="48131" name="Text Box 3"/>
          <p:cNvSpPr txBox="1">
            <a:spLocks noChangeArrowheads="1"/>
          </p:cNvSpPr>
          <p:nvPr/>
        </p:nvSpPr>
        <p:spPr bwMode="auto">
          <a:xfrm>
            <a:off x="2438400" y="1600200"/>
            <a:ext cx="7543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en-US" altLang="en-US" sz="2400" b="1" i="1">
                <a:solidFill>
                  <a:srgbClr val="FFCC66"/>
                </a:solidFill>
                <a:latin typeface="Tahoma" panose="020B0604030504040204" pitchFamily="34" charset="0"/>
              </a:rPr>
              <a:t>3.  </a:t>
            </a:r>
            <a:r>
              <a:rPr lang="en-US" altLang="en-US" sz="2400" b="1" i="1" u="sng">
                <a:solidFill>
                  <a:srgbClr val="FFCC66"/>
                </a:solidFill>
                <a:latin typeface="Tahoma" panose="020B0604030504040204" pitchFamily="34" charset="0"/>
              </a:rPr>
              <a:t>LOOK TO CHRIST FOR SATISFACTION</a:t>
            </a:r>
            <a:endParaRPr lang="en-US" altLang="en-US" sz="2400" b="1" i="1">
              <a:solidFill>
                <a:srgbClr val="FFCC66"/>
              </a:solidFill>
              <a:latin typeface="Tahoma" panose="020B0604030504040204" pitchFamily="34" charset="0"/>
            </a:endParaRPr>
          </a:p>
        </p:txBody>
      </p:sp>
      <p:sp>
        <p:nvSpPr>
          <p:cNvPr id="48132" name="AutoShape 4" descr="9k="/>
          <p:cNvSpPr>
            <a:spLocks noChangeAspect="1" noChangeArrowheads="1"/>
          </p:cNvSpPr>
          <p:nvPr/>
        </p:nvSpPr>
        <p:spPr bwMode="auto">
          <a:xfrm>
            <a:off x="5524500" y="2857500"/>
            <a:ext cx="1143000" cy="1143000"/>
          </a:xfrm>
          <a:prstGeom prst="rect">
            <a:avLst/>
          </a:prstGeom>
          <a:noFill/>
          <a:extLst>
            <a:ext uri="{909E8E84-426E-40DD-AFC4-6F175D3DCCD1}">
              <a14:hiddenFill xmlns:a14="http://schemas.microsoft.com/office/drawing/2010/main">
                <a:solidFill>
                  <a:srgbClr val="FFFFFF"/>
                </a:solidFill>
              </a14:hiddenFill>
            </a:ext>
          </a:extLst>
        </p:spPr>
        <p:txBody>
          <a:bodyPr/>
          <a:lstStyle/>
          <a:p>
            <a:pPr algn="ctr" fontAlgn="base">
              <a:spcBef>
                <a:spcPct val="0"/>
              </a:spcBef>
              <a:spcAft>
                <a:spcPct val="0"/>
              </a:spcAft>
            </a:pPr>
            <a:endParaRPr lang="en-US" sz="2400" b="1">
              <a:solidFill>
                <a:srgbClr val="FFFFFF"/>
              </a:solidFill>
              <a:latin typeface="Tahoma" panose="020B0604030504040204" pitchFamily="34" charset="0"/>
            </a:endParaRPr>
          </a:p>
        </p:txBody>
      </p:sp>
      <p:sp>
        <p:nvSpPr>
          <p:cNvPr id="48133" name="AutoShape 5" descr="9k="/>
          <p:cNvSpPr>
            <a:spLocks noChangeAspect="1" noChangeArrowheads="1"/>
          </p:cNvSpPr>
          <p:nvPr/>
        </p:nvSpPr>
        <p:spPr bwMode="auto">
          <a:xfrm>
            <a:off x="5524500" y="2857500"/>
            <a:ext cx="1143000" cy="1143000"/>
          </a:xfrm>
          <a:prstGeom prst="rect">
            <a:avLst/>
          </a:prstGeom>
          <a:noFill/>
          <a:extLst>
            <a:ext uri="{909E8E84-426E-40DD-AFC4-6F175D3DCCD1}">
              <a14:hiddenFill xmlns:a14="http://schemas.microsoft.com/office/drawing/2010/main">
                <a:solidFill>
                  <a:srgbClr val="FFFFFF"/>
                </a:solidFill>
              </a14:hiddenFill>
            </a:ext>
          </a:extLst>
        </p:spPr>
        <p:txBody>
          <a:bodyPr/>
          <a:lstStyle/>
          <a:p>
            <a:pPr algn="ctr" fontAlgn="base">
              <a:spcBef>
                <a:spcPct val="0"/>
              </a:spcBef>
              <a:spcAft>
                <a:spcPct val="0"/>
              </a:spcAft>
            </a:pPr>
            <a:endParaRPr lang="en-US" sz="2400" b="1">
              <a:solidFill>
                <a:srgbClr val="FFFFFF"/>
              </a:solidFill>
              <a:latin typeface="Tahoma" panose="020B0604030504040204" pitchFamily="34" charset="0"/>
            </a:endParaRPr>
          </a:p>
        </p:txBody>
      </p:sp>
      <p:sp>
        <p:nvSpPr>
          <p:cNvPr id="48134" name="AutoShape 6" descr="9k="/>
          <p:cNvSpPr>
            <a:spLocks noChangeAspect="1" noChangeArrowheads="1"/>
          </p:cNvSpPr>
          <p:nvPr/>
        </p:nvSpPr>
        <p:spPr bwMode="auto">
          <a:xfrm>
            <a:off x="5562600" y="3429001"/>
            <a:ext cx="1390650" cy="695325"/>
          </a:xfrm>
          <a:prstGeom prst="rect">
            <a:avLst/>
          </a:prstGeom>
          <a:noFill/>
          <a:extLst>
            <a:ext uri="{909E8E84-426E-40DD-AFC4-6F175D3DCCD1}">
              <a14:hiddenFill xmlns:a14="http://schemas.microsoft.com/office/drawing/2010/main">
                <a:solidFill>
                  <a:srgbClr val="FFFFFF"/>
                </a:solidFill>
              </a14:hiddenFill>
            </a:ext>
          </a:extLst>
        </p:spPr>
        <p:txBody>
          <a:bodyPr/>
          <a:lstStyle/>
          <a:p>
            <a:pPr algn="ctr" fontAlgn="base">
              <a:spcBef>
                <a:spcPct val="0"/>
              </a:spcBef>
              <a:spcAft>
                <a:spcPct val="0"/>
              </a:spcAft>
            </a:pPr>
            <a:endParaRPr lang="en-US" sz="2400" b="1">
              <a:solidFill>
                <a:srgbClr val="FFFFFF"/>
              </a:solidFill>
              <a:latin typeface="Tahoma" panose="020B0604030504040204" pitchFamily="34" charset="0"/>
            </a:endParaRPr>
          </a:p>
        </p:txBody>
      </p:sp>
      <p:sp>
        <p:nvSpPr>
          <p:cNvPr id="48135" name="Text Box 7"/>
          <p:cNvSpPr txBox="1">
            <a:spLocks noChangeArrowheads="1"/>
          </p:cNvSpPr>
          <p:nvPr/>
        </p:nvSpPr>
        <p:spPr bwMode="auto">
          <a:xfrm>
            <a:off x="2667000" y="2362201"/>
            <a:ext cx="71628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2400" b="1" dirty="0">
                <a:solidFill>
                  <a:srgbClr val="00FF00"/>
                </a:solidFill>
                <a:latin typeface="Tahoma" panose="020B0604030504040204" pitchFamily="34" charset="0"/>
              </a:rPr>
              <a:t>SOME HAVE TAKEN THIS INITIAL STEP—YOU ARE A CHRISTIAN</a:t>
            </a:r>
          </a:p>
        </p:txBody>
      </p:sp>
      <p:sp>
        <p:nvSpPr>
          <p:cNvPr id="48136" name="Text Box 8"/>
          <p:cNvSpPr txBox="1">
            <a:spLocks noChangeArrowheads="1"/>
          </p:cNvSpPr>
          <p:nvPr/>
        </p:nvSpPr>
        <p:spPr bwMode="auto">
          <a:xfrm>
            <a:off x="2743200" y="3352800"/>
            <a:ext cx="7010400" cy="24929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lgn="l">
              <a:defRPr>
                <a:solidFill>
                  <a:schemeClr val="tx1"/>
                </a:solidFill>
                <a:latin typeface="Arial" panose="020B0604020202020204" pitchFamily="34" charset="0"/>
              </a:defRPr>
            </a:lvl1pPr>
            <a:lvl2pPr marL="800100" indent="-342900" algn="l">
              <a:defRPr>
                <a:solidFill>
                  <a:schemeClr val="tx1"/>
                </a:solidFill>
                <a:latin typeface="Arial" panose="020B0604020202020204" pitchFamily="34" charset="0"/>
              </a:defRPr>
            </a:lvl2pPr>
            <a:lvl3pPr marL="1257300" indent="-342900" algn="l">
              <a:defRPr>
                <a:solidFill>
                  <a:schemeClr val="tx1"/>
                </a:solidFill>
                <a:latin typeface="Arial" panose="020B0604020202020204" pitchFamily="34" charset="0"/>
              </a:defRPr>
            </a:lvl3pPr>
            <a:lvl4pPr marL="1714500" indent="-342900" algn="l">
              <a:defRPr>
                <a:solidFill>
                  <a:schemeClr val="tx1"/>
                </a:solidFill>
                <a:latin typeface="Arial" panose="020B0604020202020204" pitchFamily="34" charset="0"/>
              </a:defRPr>
            </a:lvl4pPr>
            <a:lvl5pPr marL="2171700" indent="-342900" algn="l">
              <a:defRPr>
                <a:solidFill>
                  <a:schemeClr val="tx1"/>
                </a:solidFill>
                <a:latin typeface="Arial" panose="020B0604020202020204" pitchFamily="34" charset="0"/>
              </a:defRPr>
            </a:lvl5pPr>
            <a:lvl6pPr marL="2628900" indent="-342900" fontAlgn="base">
              <a:spcBef>
                <a:spcPct val="0"/>
              </a:spcBef>
              <a:spcAft>
                <a:spcPct val="0"/>
              </a:spcAft>
              <a:defRPr>
                <a:solidFill>
                  <a:schemeClr val="tx1"/>
                </a:solidFill>
                <a:latin typeface="Arial" panose="020B0604020202020204" pitchFamily="34" charset="0"/>
              </a:defRPr>
            </a:lvl6pPr>
            <a:lvl7pPr marL="3086100" indent="-342900" fontAlgn="base">
              <a:spcBef>
                <a:spcPct val="0"/>
              </a:spcBef>
              <a:spcAft>
                <a:spcPct val="0"/>
              </a:spcAft>
              <a:defRPr>
                <a:solidFill>
                  <a:schemeClr val="tx1"/>
                </a:solidFill>
                <a:latin typeface="Arial" panose="020B0604020202020204" pitchFamily="34" charset="0"/>
              </a:defRPr>
            </a:lvl7pPr>
            <a:lvl8pPr marL="3543300" indent="-342900" fontAlgn="base">
              <a:spcBef>
                <a:spcPct val="0"/>
              </a:spcBef>
              <a:spcAft>
                <a:spcPct val="0"/>
              </a:spcAft>
              <a:defRPr>
                <a:solidFill>
                  <a:schemeClr val="tx1"/>
                </a:solidFill>
                <a:latin typeface="Arial" panose="020B0604020202020204" pitchFamily="34" charset="0"/>
              </a:defRPr>
            </a:lvl8pPr>
            <a:lvl9pPr marL="4000500" indent="-342900" fontAlgn="base">
              <a:spcBef>
                <a:spcPct val="0"/>
              </a:spcBef>
              <a:spcAft>
                <a:spcPct val="0"/>
              </a:spcAft>
              <a:defRPr>
                <a:solidFill>
                  <a:schemeClr val="tx1"/>
                </a:solidFill>
                <a:latin typeface="Arial" panose="020B0604020202020204" pitchFamily="34" charset="0"/>
              </a:defRPr>
            </a:lvl9pPr>
          </a:lstStyle>
          <a:p>
            <a:pPr algn="ctr" fontAlgn="base">
              <a:spcBef>
                <a:spcPct val="50000"/>
              </a:spcBef>
              <a:spcAft>
                <a:spcPct val="0"/>
              </a:spcAft>
            </a:pPr>
            <a:r>
              <a:rPr lang="en-US" altLang="en-US" sz="2400" b="1" i="1" dirty="0">
                <a:solidFill>
                  <a:srgbClr val="33CCFF"/>
                </a:solidFill>
                <a:latin typeface="Tahoma" panose="020B0604030504040204" pitchFamily="34" charset="0"/>
              </a:rPr>
              <a:t>How is your spiritual appetite?</a:t>
            </a:r>
          </a:p>
          <a:p>
            <a:pPr algn="ctr" fontAlgn="base">
              <a:spcBef>
                <a:spcPct val="50000"/>
              </a:spcBef>
              <a:spcAft>
                <a:spcPct val="0"/>
              </a:spcAft>
            </a:pPr>
            <a:r>
              <a:rPr lang="en-US" altLang="en-US" sz="2400" b="1" i="1" dirty="0">
                <a:solidFill>
                  <a:srgbClr val="33CCFF"/>
                </a:solidFill>
                <a:latin typeface="Tahoma" panose="020B0604030504040204" pitchFamily="34" charset="0"/>
              </a:rPr>
              <a:t>Do you hunger for the things of God?</a:t>
            </a:r>
          </a:p>
          <a:p>
            <a:pPr algn="ctr" fontAlgn="base">
              <a:spcBef>
                <a:spcPct val="50000"/>
              </a:spcBef>
              <a:spcAft>
                <a:spcPct val="0"/>
              </a:spcAft>
            </a:pPr>
            <a:r>
              <a:rPr lang="en-US" altLang="en-US" sz="2400" b="1" i="1" dirty="0">
                <a:solidFill>
                  <a:srgbClr val="33CCFF"/>
                </a:solidFill>
                <a:latin typeface="Tahoma" panose="020B0604030504040204" pitchFamily="34" charset="0"/>
              </a:rPr>
              <a:t>Is it just a convenience to take a little sip every Sunday?</a:t>
            </a:r>
          </a:p>
          <a:p>
            <a:pPr algn="ctr" fontAlgn="base">
              <a:spcBef>
                <a:spcPct val="50000"/>
              </a:spcBef>
              <a:spcAft>
                <a:spcPct val="0"/>
              </a:spcAft>
            </a:pPr>
            <a:r>
              <a:rPr lang="en-US" altLang="en-US" sz="2400" b="1" i="1" dirty="0">
                <a:solidFill>
                  <a:srgbClr val="33CCFF"/>
                </a:solidFill>
                <a:latin typeface="Tahoma" panose="020B0604030504040204" pitchFamily="34" charset="0"/>
              </a:rPr>
              <a:t>Or do you have to have God in ALL your life?</a:t>
            </a:r>
          </a:p>
        </p:txBody>
      </p:sp>
    </p:spTree>
    <p:extLst>
      <p:ext uri="{BB962C8B-B14F-4D97-AF65-F5344CB8AC3E}">
        <p14:creationId xmlns:p14="http://schemas.microsoft.com/office/powerpoint/2010/main" val="153851481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8" fill="hold" grpId="0" nodeType="clickEffect">
                                  <p:stCondLst>
                                    <p:cond delay="0"/>
                                  </p:stCondLst>
                                  <p:childTnLst>
                                    <p:set>
                                      <p:cBhvr>
                                        <p:cTn id="6" dur="1" fill="hold">
                                          <p:stCondLst>
                                            <p:cond delay="0"/>
                                          </p:stCondLst>
                                        </p:cTn>
                                        <p:tgtEl>
                                          <p:spTgt spid="48135">
                                            <p:txEl>
                                              <p:pRg st="0" end="0"/>
                                            </p:txEl>
                                          </p:spTgt>
                                        </p:tgtEl>
                                        <p:attrNameLst>
                                          <p:attrName>style.visibility</p:attrName>
                                        </p:attrNameLst>
                                      </p:cBhvr>
                                      <p:to>
                                        <p:strVal val="visible"/>
                                      </p:to>
                                    </p:set>
                                    <p:anim calcmode="lin" valueType="num">
                                      <p:cBhvr>
                                        <p:cTn id="7" dur="500" fill="hold"/>
                                        <p:tgtEl>
                                          <p:spTgt spid="48135">
                                            <p:txEl>
                                              <p:pRg st="0" end="0"/>
                                            </p:txEl>
                                          </p:spTgt>
                                        </p:tgtEl>
                                        <p:attrNameLst>
                                          <p:attrName>ppt_x</p:attrName>
                                        </p:attrNameLst>
                                      </p:cBhvr>
                                      <p:tavLst>
                                        <p:tav tm="0">
                                          <p:val>
                                            <p:strVal val="#ppt_x-#ppt_w/2"/>
                                          </p:val>
                                        </p:tav>
                                        <p:tav tm="100000">
                                          <p:val>
                                            <p:strVal val="#ppt_x"/>
                                          </p:val>
                                        </p:tav>
                                      </p:tavLst>
                                    </p:anim>
                                    <p:anim calcmode="lin" valueType="num">
                                      <p:cBhvr>
                                        <p:cTn id="8" dur="500" fill="hold"/>
                                        <p:tgtEl>
                                          <p:spTgt spid="48135">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48135">
                                            <p:txEl>
                                              <p:pRg st="0" end="0"/>
                                            </p:txEl>
                                          </p:spTgt>
                                        </p:tgtEl>
                                        <p:attrNameLst>
                                          <p:attrName>ppt_w</p:attrName>
                                        </p:attrNameLst>
                                      </p:cBhvr>
                                      <p:tavLst>
                                        <p:tav tm="0">
                                          <p:val>
                                            <p:fltVal val="0"/>
                                          </p:val>
                                        </p:tav>
                                        <p:tav tm="100000">
                                          <p:val>
                                            <p:strVal val="#ppt_w"/>
                                          </p:val>
                                        </p:tav>
                                      </p:tavLst>
                                    </p:anim>
                                    <p:anim calcmode="lin" valueType="num">
                                      <p:cBhvr>
                                        <p:cTn id="10" dur="500" fill="hold"/>
                                        <p:tgtEl>
                                          <p:spTgt spid="48135">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48136">
                                            <p:txEl>
                                              <p:pRg st="0" end="0"/>
                                            </p:txEl>
                                          </p:spTgt>
                                        </p:tgtEl>
                                        <p:attrNameLst>
                                          <p:attrName>style.visibility</p:attrName>
                                        </p:attrNameLst>
                                      </p:cBhvr>
                                      <p:to>
                                        <p:strVal val="visible"/>
                                      </p:to>
                                    </p:set>
                                    <p:animEffect transition="in" filter="dissolve">
                                      <p:cBhvr>
                                        <p:cTn id="15" dur="500"/>
                                        <p:tgtEl>
                                          <p:spTgt spid="48136">
                                            <p:txEl>
                                              <p:pRg st="0" end="0"/>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48136">
                                            <p:txEl>
                                              <p:pRg st="1" end="1"/>
                                            </p:txEl>
                                          </p:spTgt>
                                        </p:tgtEl>
                                        <p:attrNameLst>
                                          <p:attrName>style.visibility</p:attrName>
                                        </p:attrNameLst>
                                      </p:cBhvr>
                                      <p:to>
                                        <p:strVal val="visible"/>
                                      </p:to>
                                    </p:set>
                                    <p:animEffect transition="in" filter="dissolve">
                                      <p:cBhvr>
                                        <p:cTn id="20" dur="500"/>
                                        <p:tgtEl>
                                          <p:spTgt spid="48136">
                                            <p:txEl>
                                              <p:pRg st="1" end="1"/>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9" presetClass="entr" presetSubtype="0" fill="hold" grpId="0" nodeType="clickEffect">
                                  <p:stCondLst>
                                    <p:cond delay="0"/>
                                  </p:stCondLst>
                                  <p:childTnLst>
                                    <p:set>
                                      <p:cBhvr>
                                        <p:cTn id="24" dur="1" fill="hold">
                                          <p:stCondLst>
                                            <p:cond delay="0"/>
                                          </p:stCondLst>
                                        </p:cTn>
                                        <p:tgtEl>
                                          <p:spTgt spid="48136">
                                            <p:txEl>
                                              <p:pRg st="2" end="2"/>
                                            </p:txEl>
                                          </p:spTgt>
                                        </p:tgtEl>
                                        <p:attrNameLst>
                                          <p:attrName>style.visibility</p:attrName>
                                        </p:attrNameLst>
                                      </p:cBhvr>
                                      <p:to>
                                        <p:strVal val="visible"/>
                                      </p:to>
                                    </p:set>
                                    <p:animEffect transition="in" filter="dissolve">
                                      <p:cBhvr>
                                        <p:cTn id="25" dur="500"/>
                                        <p:tgtEl>
                                          <p:spTgt spid="48136">
                                            <p:txEl>
                                              <p:pRg st="2" end="2"/>
                                            </p:txEl>
                                          </p:spTgt>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9" presetClass="entr" presetSubtype="0" fill="hold" grpId="0" nodeType="clickEffect">
                                  <p:stCondLst>
                                    <p:cond delay="0"/>
                                  </p:stCondLst>
                                  <p:childTnLst>
                                    <p:set>
                                      <p:cBhvr>
                                        <p:cTn id="29" dur="1" fill="hold">
                                          <p:stCondLst>
                                            <p:cond delay="0"/>
                                          </p:stCondLst>
                                        </p:cTn>
                                        <p:tgtEl>
                                          <p:spTgt spid="48136">
                                            <p:txEl>
                                              <p:pRg st="3" end="3"/>
                                            </p:txEl>
                                          </p:spTgt>
                                        </p:tgtEl>
                                        <p:attrNameLst>
                                          <p:attrName>style.visibility</p:attrName>
                                        </p:attrNameLst>
                                      </p:cBhvr>
                                      <p:to>
                                        <p:strVal val="visible"/>
                                      </p:to>
                                    </p:set>
                                    <p:animEffect transition="in" filter="dissolve">
                                      <p:cBhvr>
                                        <p:cTn id="30" dur="500"/>
                                        <p:tgtEl>
                                          <p:spTgt spid="4813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5" grpId="0" build="p"/>
      <p:bldP spid="48136"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ext Box 2"/>
          <p:cNvSpPr txBox="1">
            <a:spLocks noChangeArrowheads="1"/>
          </p:cNvSpPr>
          <p:nvPr/>
        </p:nvSpPr>
        <p:spPr bwMode="auto">
          <a:xfrm>
            <a:off x="2514600" y="533401"/>
            <a:ext cx="71628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2400" b="1">
                <a:solidFill>
                  <a:srgbClr val="FFFFFF"/>
                </a:solidFill>
                <a:latin typeface="Tahoma" panose="020B0604030504040204" pitchFamily="34" charset="0"/>
              </a:rPr>
              <a:t>HOW DO WE EXPERIENCE REAL SATISFACTION IN LIFE?</a:t>
            </a:r>
          </a:p>
        </p:txBody>
      </p:sp>
      <p:sp>
        <p:nvSpPr>
          <p:cNvPr id="49155" name="Text Box 3"/>
          <p:cNvSpPr txBox="1">
            <a:spLocks noChangeArrowheads="1"/>
          </p:cNvSpPr>
          <p:nvPr/>
        </p:nvSpPr>
        <p:spPr bwMode="auto">
          <a:xfrm>
            <a:off x="2438400" y="1600200"/>
            <a:ext cx="7543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en-US" altLang="en-US" sz="2400" b="1" i="1">
                <a:solidFill>
                  <a:srgbClr val="FFCC66"/>
                </a:solidFill>
                <a:latin typeface="Tahoma" panose="020B0604030504040204" pitchFamily="34" charset="0"/>
              </a:rPr>
              <a:t>3.  </a:t>
            </a:r>
            <a:r>
              <a:rPr lang="en-US" altLang="en-US" sz="2400" b="1" i="1" u="sng">
                <a:solidFill>
                  <a:srgbClr val="FFCC66"/>
                </a:solidFill>
                <a:latin typeface="Tahoma" panose="020B0604030504040204" pitchFamily="34" charset="0"/>
              </a:rPr>
              <a:t>LOOK TO CHRIST FOR SATISFACTION</a:t>
            </a:r>
            <a:endParaRPr lang="en-US" altLang="en-US" sz="2400" b="1" i="1">
              <a:solidFill>
                <a:srgbClr val="FFCC66"/>
              </a:solidFill>
              <a:latin typeface="Tahoma" panose="020B0604030504040204" pitchFamily="34" charset="0"/>
            </a:endParaRPr>
          </a:p>
        </p:txBody>
      </p:sp>
      <p:sp>
        <p:nvSpPr>
          <p:cNvPr id="49156" name="AutoShape 4" descr="9k="/>
          <p:cNvSpPr>
            <a:spLocks noChangeAspect="1" noChangeArrowheads="1"/>
          </p:cNvSpPr>
          <p:nvPr/>
        </p:nvSpPr>
        <p:spPr bwMode="auto">
          <a:xfrm>
            <a:off x="5524500" y="2857500"/>
            <a:ext cx="1143000" cy="1143000"/>
          </a:xfrm>
          <a:prstGeom prst="rect">
            <a:avLst/>
          </a:prstGeom>
          <a:noFill/>
          <a:extLst>
            <a:ext uri="{909E8E84-426E-40DD-AFC4-6F175D3DCCD1}">
              <a14:hiddenFill xmlns:a14="http://schemas.microsoft.com/office/drawing/2010/main">
                <a:solidFill>
                  <a:srgbClr val="FFFFFF"/>
                </a:solidFill>
              </a14:hiddenFill>
            </a:ext>
          </a:extLst>
        </p:spPr>
        <p:txBody>
          <a:bodyPr/>
          <a:lstStyle/>
          <a:p>
            <a:pPr algn="ctr" fontAlgn="base">
              <a:spcBef>
                <a:spcPct val="0"/>
              </a:spcBef>
              <a:spcAft>
                <a:spcPct val="0"/>
              </a:spcAft>
            </a:pPr>
            <a:endParaRPr lang="en-US" sz="2400" b="1">
              <a:solidFill>
                <a:srgbClr val="FFFFFF"/>
              </a:solidFill>
              <a:latin typeface="Tahoma" panose="020B0604030504040204" pitchFamily="34" charset="0"/>
            </a:endParaRPr>
          </a:p>
        </p:txBody>
      </p:sp>
      <p:sp>
        <p:nvSpPr>
          <p:cNvPr id="49157" name="AutoShape 5" descr="9k="/>
          <p:cNvSpPr>
            <a:spLocks noChangeAspect="1" noChangeArrowheads="1"/>
          </p:cNvSpPr>
          <p:nvPr/>
        </p:nvSpPr>
        <p:spPr bwMode="auto">
          <a:xfrm>
            <a:off x="5524500" y="2857500"/>
            <a:ext cx="1143000" cy="1143000"/>
          </a:xfrm>
          <a:prstGeom prst="rect">
            <a:avLst/>
          </a:prstGeom>
          <a:noFill/>
          <a:extLst>
            <a:ext uri="{909E8E84-426E-40DD-AFC4-6F175D3DCCD1}">
              <a14:hiddenFill xmlns:a14="http://schemas.microsoft.com/office/drawing/2010/main">
                <a:solidFill>
                  <a:srgbClr val="FFFFFF"/>
                </a:solidFill>
              </a14:hiddenFill>
            </a:ext>
          </a:extLst>
        </p:spPr>
        <p:txBody>
          <a:bodyPr/>
          <a:lstStyle/>
          <a:p>
            <a:pPr algn="ctr" fontAlgn="base">
              <a:spcBef>
                <a:spcPct val="0"/>
              </a:spcBef>
              <a:spcAft>
                <a:spcPct val="0"/>
              </a:spcAft>
            </a:pPr>
            <a:endParaRPr lang="en-US" sz="2400" b="1">
              <a:solidFill>
                <a:srgbClr val="FFFFFF"/>
              </a:solidFill>
              <a:latin typeface="Tahoma" panose="020B0604030504040204" pitchFamily="34" charset="0"/>
            </a:endParaRPr>
          </a:p>
        </p:txBody>
      </p:sp>
      <p:sp>
        <p:nvSpPr>
          <p:cNvPr id="49158" name="AutoShape 6" descr="9k="/>
          <p:cNvSpPr>
            <a:spLocks noChangeAspect="1" noChangeArrowheads="1"/>
          </p:cNvSpPr>
          <p:nvPr/>
        </p:nvSpPr>
        <p:spPr bwMode="auto">
          <a:xfrm>
            <a:off x="5562600" y="3429001"/>
            <a:ext cx="1390650" cy="695325"/>
          </a:xfrm>
          <a:prstGeom prst="rect">
            <a:avLst/>
          </a:prstGeom>
          <a:noFill/>
          <a:extLst>
            <a:ext uri="{909E8E84-426E-40DD-AFC4-6F175D3DCCD1}">
              <a14:hiddenFill xmlns:a14="http://schemas.microsoft.com/office/drawing/2010/main">
                <a:solidFill>
                  <a:srgbClr val="FFFFFF"/>
                </a:solidFill>
              </a14:hiddenFill>
            </a:ext>
          </a:extLst>
        </p:spPr>
        <p:txBody>
          <a:bodyPr/>
          <a:lstStyle/>
          <a:p>
            <a:pPr algn="ctr" fontAlgn="base">
              <a:spcBef>
                <a:spcPct val="0"/>
              </a:spcBef>
              <a:spcAft>
                <a:spcPct val="0"/>
              </a:spcAft>
            </a:pPr>
            <a:endParaRPr lang="en-US" sz="2400" b="1">
              <a:solidFill>
                <a:srgbClr val="FFFFFF"/>
              </a:solidFill>
              <a:latin typeface="Tahoma" panose="020B0604030504040204" pitchFamily="34" charset="0"/>
            </a:endParaRPr>
          </a:p>
        </p:txBody>
      </p:sp>
      <p:sp>
        <p:nvSpPr>
          <p:cNvPr id="49159" name="Text Box 7"/>
          <p:cNvSpPr txBox="1">
            <a:spLocks noChangeArrowheads="1"/>
          </p:cNvSpPr>
          <p:nvPr/>
        </p:nvSpPr>
        <p:spPr bwMode="auto">
          <a:xfrm>
            <a:off x="2667000" y="2362201"/>
            <a:ext cx="71628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2400" b="1" dirty="0">
                <a:solidFill>
                  <a:srgbClr val="00FF00"/>
                </a:solidFill>
                <a:latin typeface="Tahoma" panose="020B0604030504040204" pitchFamily="34" charset="0"/>
              </a:rPr>
              <a:t>WE ARE AS CLOSE TO GOD AS WE WANT TO BE</a:t>
            </a:r>
          </a:p>
        </p:txBody>
      </p:sp>
      <p:sp>
        <p:nvSpPr>
          <p:cNvPr id="49160" name="Text Box 8"/>
          <p:cNvSpPr txBox="1">
            <a:spLocks noChangeArrowheads="1"/>
          </p:cNvSpPr>
          <p:nvPr/>
        </p:nvSpPr>
        <p:spPr bwMode="auto">
          <a:xfrm>
            <a:off x="2743200" y="3352800"/>
            <a:ext cx="7010400" cy="2677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lgn="l">
              <a:defRPr>
                <a:solidFill>
                  <a:schemeClr val="tx1"/>
                </a:solidFill>
                <a:latin typeface="Arial" panose="020B0604020202020204" pitchFamily="34" charset="0"/>
              </a:defRPr>
            </a:lvl1pPr>
            <a:lvl2pPr marL="800100" indent="-342900" algn="l">
              <a:defRPr>
                <a:solidFill>
                  <a:schemeClr val="tx1"/>
                </a:solidFill>
                <a:latin typeface="Arial" panose="020B0604020202020204" pitchFamily="34" charset="0"/>
              </a:defRPr>
            </a:lvl2pPr>
            <a:lvl3pPr marL="1257300" indent="-342900" algn="l">
              <a:defRPr>
                <a:solidFill>
                  <a:schemeClr val="tx1"/>
                </a:solidFill>
                <a:latin typeface="Arial" panose="020B0604020202020204" pitchFamily="34" charset="0"/>
              </a:defRPr>
            </a:lvl3pPr>
            <a:lvl4pPr marL="1714500" indent="-342900" algn="l">
              <a:defRPr>
                <a:solidFill>
                  <a:schemeClr val="tx1"/>
                </a:solidFill>
                <a:latin typeface="Arial" panose="020B0604020202020204" pitchFamily="34" charset="0"/>
              </a:defRPr>
            </a:lvl4pPr>
            <a:lvl5pPr marL="2171700" indent="-342900" algn="l">
              <a:defRPr>
                <a:solidFill>
                  <a:schemeClr val="tx1"/>
                </a:solidFill>
                <a:latin typeface="Arial" panose="020B0604020202020204" pitchFamily="34" charset="0"/>
              </a:defRPr>
            </a:lvl5pPr>
            <a:lvl6pPr marL="2628900" indent="-342900" fontAlgn="base">
              <a:spcBef>
                <a:spcPct val="0"/>
              </a:spcBef>
              <a:spcAft>
                <a:spcPct val="0"/>
              </a:spcAft>
              <a:defRPr>
                <a:solidFill>
                  <a:schemeClr val="tx1"/>
                </a:solidFill>
                <a:latin typeface="Arial" panose="020B0604020202020204" pitchFamily="34" charset="0"/>
              </a:defRPr>
            </a:lvl6pPr>
            <a:lvl7pPr marL="3086100" indent="-342900" fontAlgn="base">
              <a:spcBef>
                <a:spcPct val="0"/>
              </a:spcBef>
              <a:spcAft>
                <a:spcPct val="0"/>
              </a:spcAft>
              <a:defRPr>
                <a:solidFill>
                  <a:schemeClr val="tx1"/>
                </a:solidFill>
                <a:latin typeface="Arial" panose="020B0604020202020204" pitchFamily="34" charset="0"/>
              </a:defRPr>
            </a:lvl7pPr>
            <a:lvl8pPr marL="3543300" indent="-342900" fontAlgn="base">
              <a:spcBef>
                <a:spcPct val="0"/>
              </a:spcBef>
              <a:spcAft>
                <a:spcPct val="0"/>
              </a:spcAft>
              <a:defRPr>
                <a:solidFill>
                  <a:schemeClr val="tx1"/>
                </a:solidFill>
                <a:latin typeface="Arial" panose="020B0604020202020204" pitchFamily="34" charset="0"/>
              </a:defRPr>
            </a:lvl8pPr>
            <a:lvl9pPr marL="4000500" indent="-342900" fontAlgn="base">
              <a:spcBef>
                <a:spcPct val="0"/>
              </a:spcBef>
              <a:spcAft>
                <a:spcPct val="0"/>
              </a:spcAft>
              <a:defRPr>
                <a:solidFill>
                  <a:schemeClr val="tx1"/>
                </a:solidFill>
                <a:latin typeface="Arial" panose="020B0604020202020204" pitchFamily="34" charset="0"/>
              </a:defRPr>
            </a:lvl9pPr>
          </a:lstStyle>
          <a:p>
            <a:pPr algn="ctr" fontAlgn="base">
              <a:spcBef>
                <a:spcPct val="50000"/>
              </a:spcBef>
              <a:spcAft>
                <a:spcPct val="0"/>
              </a:spcAft>
            </a:pPr>
            <a:r>
              <a:rPr lang="en-US" altLang="en-US" sz="2400" b="1" i="1" dirty="0">
                <a:solidFill>
                  <a:srgbClr val="33CCFF"/>
                </a:solidFill>
                <a:latin typeface="Tahoma" panose="020B0604030504040204" pitchFamily="34" charset="0"/>
              </a:rPr>
              <a:t>Don’t blame anyone else</a:t>
            </a:r>
          </a:p>
          <a:p>
            <a:pPr algn="ctr" fontAlgn="base">
              <a:spcBef>
                <a:spcPct val="50000"/>
              </a:spcBef>
              <a:spcAft>
                <a:spcPct val="0"/>
              </a:spcAft>
            </a:pPr>
            <a:r>
              <a:rPr lang="en-US" altLang="en-US" sz="2400" b="1" i="1" dirty="0">
                <a:solidFill>
                  <a:srgbClr val="33CCFF"/>
                </a:solidFill>
                <a:latin typeface="Tahoma" panose="020B0604030504040204" pitchFamily="34" charset="0"/>
              </a:rPr>
              <a:t>It’s not God’s fault</a:t>
            </a:r>
          </a:p>
          <a:p>
            <a:pPr algn="ctr" fontAlgn="base">
              <a:spcBef>
                <a:spcPct val="50000"/>
              </a:spcBef>
              <a:spcAft>
                <a:spcPct val="0"/>
              </a:spcAft>
            </a:pPr>
            <a:r>
              <a:rPr lang="en-US" altLang="en-US" sz="2400" b="1" i="1" dirty="0">
                <a:solidFill>
                  <a:srgbClr val="33CCFF"/>
                </a:solidFill>
                <a:latin typeface="Tahoma" panose="020B0604030504040204" pitchFamily="34" charset="0"/>
              </a:rPr>
              <a:t>It’s not your parent’s fault</a:t>
            </a:r>
          </a:p>
          <a:p>
            <a:pPr algn="ctr" fontAlgn="base">
              <a:spcBef>
                <a:spcPct val="50000"/>
              </a:spcBef>
              <a:spcAft>
                <a:spcPct val="0"/>
              </a:spcAft>
            </a:pPr>
            <a:r>
              <a:rPr lang="en-US" altLang="en-US" sz="2400" b="1" i="1" dirty="0">
                <a:solidFill>
                  <a:srgbClr val="33CCFF"/>
                </a:solidFill>
                <a:latin typeface="Tahoma" panose="020B0604030504040204" pitchFamily="34" charset="0"/>
              </a:rPr>
              <a:t>It’s not your wife’s or husband’s fault</a:t>
            </a:r>
          </a:p>
          <a:p>
            <a:pPr algn="ctr" fontAlgn="base">
              <a:spcBef>
                <a:spcPct val="50000"/>
              </a:spcBef>
              <a:spcAft>
                <a:spcPct val="0"/>
              </a:spcAft>
            </a:pPr>
            <a:r>
              <a:rPr lang="en-US" altLang="en-US" sz="2400" b="1" i="1" dirty="0">
                <a:solidFill>
                  <a:srgbClr val="33CCFF"/>
                </a:solidFill>
                <a:latin typeface="Tahoma" panose="020B0604030504040204" pitchFamily="34" charset="0"/>
              </a:rPr>
              <a:t>It’s not your children’s fault</a:t>
            </a:r>
          </a:p>
        </p:txBody>
      </p:sp>
    </p:spTree>
    <p:extLst>
      <p:ext uri="{BB962C8B-B14F-4D97-AF65-F5344CB8AC3E}">
        <p14:creationId xmlns:p14="http://schemas.microsoft.com/office/powerpoint/2010/main" val="213209329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8" fill="hold" grpId="0" nodeType="clickEffect">
                                  <p:stCondLst>
                                    <p:cond delay="0"/>
                                  </p:stCondLst>
                                  <p:childTnLst>
                                    <p:set>
                                      <p:cBhvr>
                                        <p:cTn id="6" dur="1" fill="hold">
                                          <p:stCondLst>
                                            <p:cond delay="0"/>
                                          </p:stCondLst>
                                        </p:cTn>
                                        <p:tgtEl>
                                          <p:spTgt spid="49159">
                                            <p:txEl>
                                              <p:pRg st="0" end="0"/>
                                            </p:txEl>
                                          </p:spTgt>
                                        </p:tgtEl>
                                        <p:attrNameLst>
                                          <p:attrName>style.visibility</p:attrName>
                                        </p:attrNameLst>
                                      </p:cBhvr>
                                      <p:to>
                                        <p:strVal val="visible"/>
                                      </p:to>
                                    </p:set>
                                    <p:anim calcmode="lin" valueType="num">
                                      <p:cBhvr>
                                        <p:cTn id="7" dur="500" fill="hold"/>
                                        <p:tgtEl>
                                          <p:spTgt spid="49159">
                                            <p:txEl>
                                              <p:pRg st="0" end="0"/>
                                            </p:txEl>
                                          </p:spTgt>
                                        </p:tgtEl>
                                        <p:attrNameLst>
                                          <p:attrName>ppt_x</p:attrName>
                                        </p:attrNameLst>
                                      </p:cBhvr>
                                      <p:tavLst>
                                        <p:tav tm="0">
                                          <p:val>
                                            <p:strVal val="#ppt_x-#ppt_w/2"/>
                                          </p:val>
                                        </p:tav>
                                        <p:tav tm="100000">
                                          <p:val>
                                            <p:strVal val="#ppt_x"/>
                                          </p:val>
                                        </p:tav>
                                      </p:tavLst>
                                    </p:anim>
                                    <p:anim calcmode="lin" valueType="num">
                                      <p:cBhvr>
                                        <p:cTn id="8" dur="500" fill="hold"/>
                                        <p:tgtEl>
                                          <p:spTgt spid="49159">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49159">
                                            <p:txEl>
                                              <p:pRg st="0" end="0"/>
                                            </p:txEl>
                                          </p:spTgt>
                                        </p:tgtEl>
                                        <p:attrNameLst>
                                          <p:attrName>ppt_w</p:attrName>
                                        </p:attrNameLst>
                                      </p:cBhvr>
                                      <p:tavLst>
                                        <p:tav tm="0">
                                          <p:val>
                                            <p:fltVal val="0"/>
                                          </p:val>
                                        </p:tav>
                                        <p:tav tm="100000">
                                          <p:val>
                                            <p:strVal val="#ppt_w"/>
                                          </p:val>
                                        </p:tav>
                                      </p:tavLst>
                                    </p:anim>
                                    <p:anim calcmode="lin" valueType="num">
                                      <p:cBhvr>
                                        <p:cTn id="10" dur="500" fill="hold"/>
                                        <p:tgtEl>
                                          <p:spTgt spid="49159">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49160">
                                            <p:txEl>
                                              <p:pRg st="0" end="0"/>
                                            </p:txEl>
                                          </p:spTgt>
                                        </p:tgtEl>
                                        <p:attrNameLst>
                                          <p:attrName>style.visibility</p:attrName>
                                        </p:attrNameLst>
                                      </p:cBhvr>
                                      <p:to>
                                        <p:strVal val="visible"/>
                                      </p:to>
                                    </p:set>
                                    <p:animEffect transition="in" filter="dissolve">
                                      <p:cBhvr>
                                        <p:cTn id="15" dur="500"/>
                                        <p:tgtEl>
                                          <p:spTgt spid="49160">
                                            <p:txEl>
                                              <p:pRg st="0" end="0"/>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49160">
                                            <p:txEl>
                                              <p:pRg st="1" end="1"/>
                                            </p:txEl>
                                          </p:spTgt>
                                        </p:tgtEl>
                                        <p:attrNameLst>
                                          <p:attrName>style.visibility</p:attrName>
                                        </p:attrNameLst>
                                      </p:cBhvr>
                                      <p:to>
                                        <p:strVal val="visible"/>
                                      </p:to>
                                    </p:set>
                                    <p:animEffect transition="in" filter="dissolve">
                                      <p:cBhvr>
                                        <p:cTn id="20" dur="500"/>
                                        <p:tgtEl>
                                          <p:spTgt spid="49160">
                                            <p:txEl>
                                              <p:pRg st="1" end="1"/>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9" presetClass="entr" presetSubtype="0" fill="hold" grpId="0" nodeType="clickEffect">
                                  <p:stCondLst>
                                    <p:cond delay="0"/>
                                  </p:stCondLst>
                                  <p:childTnLst>
                                    <p:set>
                                      <p:cBhvr>
                                        <p:cTn id="24" dur="1" fill="hold">
                                          <p:stCondLst>
                                            <p:cond delay="0"/>
                                          </p:stCondLst>
                                        </p:cTn>
                                        <p:tgtEl>
                                          <p:spTgt spid="49160">
                                            <p:txEl>
                                              <p:pRg st="2" end="2"/>
                                            </p:txEl>
                                          </p:spTgt>
                                        </p:tgtEl>
                                        <p:attrNameLst>
                                          <p:attrName>style.visibility</p:attrName>
                                        </p:attrNameLst>
                                      </p:cBhvr>
                                      <p:to>
                                        <p:strVal val="visible"/>
                                      </p:to>
                                    </p:set>
                                    <p:animEffect transition="in" filter="dissolve">
                                      <p:cBhvr>
                                        <p:cTn id="25" dur="500"/>
                                        <p:tgtEl>
                                          <p:spTgt spid="49160">
                                            <p:txEl>
                                              <p:pRg st="2" end="2"/>
                                            </p:txEl>
                                          </p:spTgt>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9" presetClass="entr" presetSubtype="0" fill="hold" grpId="0" nodeType="clickEffect">
                                  <p:stCondLst>
                                    <p:cond delay="0"/>
                                  </p:stCondLst>
                                  <p:childTnLst>
                                    <p:set>
                                      <p:cBhvr>
                                        <p:cTn id="29" dur="1" fill="hold">
                                          <p:stCondLst>
                                            <p:cond delay="0"/>
                                          </p:stCondLst>
                                        </p:cTn>
                                        <p:tgtEl>
                                          <p:spTgt spid="49160">
                                            <p:txEl>
                                              <p:pRg st="3" end="3"/>
                                            </p:txEl>
                                          </p:spTgt>
                                        </p:tgtEl>
                                        <p:attrNameLst>
                                          <p:attrName>style.visibility</p:attrName>
                                        </p:attrNameLst>
                                      </p:cBhvr>
                                      <p:to>
                                        <p:strVal val="visible"/>
                                      </p:to>
                                    </p:set>
                                    <p:animEffect transition="in" filter="dissolve">
                                      <p:cBhvr>
                                        <p:cTn id="30" dur="500"/>
                                        <p:tgtEl>
                                          <p:spTgt spid="49160">
                                            <p:txEl>
                                              <p:pRg st="3" end="3"/>
                                            </p:txEl>
                                          </p:spTgt>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9" presetClass="entr" presetSubtype="0" fill="hold" grpId="0" nodeType="clickEffect">
                                  <p:stCondLst>
                                    <p:cond delay="0"/>
                                  </p:stCondLst>
                                  <p:childTnLst>
                                    <p:set>
                                      <p:cBhvr>
                                        <p:cTn id="34" dur="1" fill="hold">
                                          <p:stCondLst>
                                            <p:cond delay="0"/>
                                          </p:stCondLst>
                                        </p:cTn>
                                        <p:tgtEl>
                                          <p:spTgt spid="49160">
                                            <p:txEl>
                                              <p:pRg st="4" end="4"/>
                                            </p:txEl>
                                          </p:spTgt>
                                        </p:tgtEl>
                                        <p:attrNameLst>
                                          <p:attrName>style.visibility</p:attrName>
                                        </p:attrNameLst>
                                      </p:cBhvr>
                                      <p:to>
                                        <p:strVal val="visible"/>
                                      </p:to>
                                    </p:set>
                                    <p:animEffect transition="in" filter="dissolve">
                                      <p:cBhvr>
                                        <p:cTn id="35" dur="500"/>
                                        <p:tgtEl>
                                          <p:spTgt spid="4916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9" grpId="0" build="p"/>
      <p:bldP spid="49160"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ext Box 2"/>
          <p:cNvSpPr txBox="1">
            <a:spLocks noChangeArrowheads="1"/>
          </p:cNvSpPr>
          <p:nvPr/>
        </p:nvSpPr>
        <p:spPr bwMode="auto">
          <a:xfrm>
            <a:off x="2514600" y="533401"/>
            <a:ext cx="71628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2400" b="1">
                <a:solidFill>
                  <a:srgbClr val="FFFFFF"/>
                </a:solidFill>
                <a:latin typeface="Tahoma" panose="020B0604030504040204" pitchFamily="34" charset="0"/>
              </a:rPr>
              <a:t>HOW DO WE EXPERIENCE REAL SATISFACTION IN LIFE?</a:t>
            </a:r>
          </a:p>
        </p:txBody>
      </p:sp>
      <p:sp>
        <p:nvSpPr>
          <p:cNvPr id="50179" name="Text Box 3"/>
          <p:cNvSpPr txBox="1">
            <a:spLocks noChangeArrowheads="1"/>
          </p:cNvSpPr>
          <p:nvPr/>
        </p:nvSpPr>
        <p:spPr bwMode="auto">
          <a:xfrm>
            <a:off x="2438400" y="1600200"/>
            <a:ext cx="7543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en-US" altLang="en-US" sz="2400" b="1" i="1">
                <a:solidFill>
                  <a:srgbClr val="FFCC66"/>
                </a:solidFill>
                <a:latin typeface="Tahoma" panose="020B0604030504040204" pitchFamily="34" charset="0"/>
              </a:rPr>
              <a:t>3.  </a:t>
            </a:r>
            <a:r>
              <a:rPr lang="en-US" altLang="en-US" sz="2400" b="1" i="1" u="sng">
                <a:solidFill>
                  <a:srgbClr val="FFCC66"/>
                </a:solidFill>
                <a:latin typeface="Tahoma" panose="020B0604030504040204" pitchFamily="34" charset="0"/>
              </a:rPr>
              <a:t>LOOK TO CHRIST FOR SATISFACTION</a:t>
            </a:r>
            <a:endParaRPr lang="en-US" altLang="en-US" sz="2400" b="1" i="1">
              <a:solidFill>
                <a:srgbClr val="FFCC66"/>
              </a:solidFill>
              <a:latin typeface="Tahoma" panose="020B0604030504040204" pitchFamily="34" charset="0"/>
            </a:endParaRPr>
          </a:p>
        </p:txBody>
      </p:sp>
      <p:sp>
        <p:nvSpPr>
          <p:cNvPr id="50180" name="AutoShape 4" descr="9k="/>
          <p:cNvSpPr>
            <a:spLocks noChangeAspect="1" noChangeArrowheads="1"/>
          </p:cNvSpPr>
          <p:nvPr/>
        </p:nvSpPr>
        <p:spPr bwMode="auto">
          <a:xfrm>
            <a:off x="5524500" y="2857500"/>
            <a:ext cx="1143000" cy="1143000"/>
          </a:xfrm>
          <a:prstGeom prst="rect">
            <a:avLst/>
          </a:prstGeom>
          <a:noFill/>
          <a:extLst>
            <a:ext uri="{909E8E84-426E-40DD-AFC4-6F175D3DCCD1}">
              <a14:hiddenFill xmlns:a14="http://schemas.microsoft.com/office/drawing/2010/main">
                <a:solidFill>
                  <a:srgbClr val="FFFFFF"/>
                </a:solidFill>
              </a14:hiddenFill>
            </a:ext>
          </a:extLst>
        </p:spPr>
        <p:txBody>
          <a:bodyPr/>
          <a:lstStyle/>
          <a:p>
            <a:pPr algn="ctr" fontAlgn="base">
              <a:spcBef>
                <a:spcPct val="0"/>
              </a:spcBef>
              <a:spcAft>
                <a:spcPct val="0"/>
              </a:spcAft>
            </a:pPr>
            <a:endParaRPr lang="en-US" sz="2400" b="1">
              <a:solidFill>
                <a:srgbClr val="FFFFFF"/>
              </a:solidFill>
              <a:latin typeface="Tahoma" panose="020B0604030504040204" pitchFamily="34" charset="0"/>
            </a:endParaRPr>
          </a:p>
        </p:txBody>
      </p:sp>
      <p:sp>
        <p:nvSpPr>
          <p:cNvPr id="50181" name="AutoShape 5" descr="9k="/>
          <p:cNvSpPr>
            <a:spLocks noChangeAspect="1" noChangeArrowheads="1"/>
          </p:cNvSpPr>
          <p:nvPr/>
        </p:nvSpPr>
        <p:spPr bwMode="auto">
          <a:xfrm>
            <a:off x="5524500" y="2857500"/>
            <a:ext cx="1143000" cy="1143000"/>
          </a:xfrm>
          <a:prstGeom prst="rect">
            <a:avLst/>
          </a:prstGeom>
          <a:noFill/>
          <a:extLst>
            <a:ext uri="{909E8E84-426E-40DD-AFC4-6F175D3DCCD1}">
              <a14:hiddenFill xmlns:a14="http://schemas.microsoft.com/office/drawing/2010/main">
                <a:solidFill>
                  <a:srgbClr val="FFFFFF"/>
                </a:solidFill>
              </a14:hiddenFill>
            </a:ext>
          </a:extLst>
        </p:spPr>
        <p:txBody>
          <a:bodyPr/>
          <a:lstStyle/>
          <a:p>
            <a:pPr algn="ctr" fontAlgn="base">
              <a:spcBef>
                <a:spcPct val="0"/>
              </a:spcBef>
              <a:spcAft>
                <a:spcPct val="0"/>
              </a:spcAft>
            </a:pPr>
            <a:endParaRPr lang="en-US" sz="2400" b="1">
              <a:solidFill>
                <a:srgbClr val="FFFFFF"/>
              </a:solidFill>
              <a:latin typeface="Tahoma" panose="020B0604030504040204" pitchFamily="34" charset="0"/>
            </a:endParaRPr>
          </a:p>
        </p:txBody>
      </p:sp>
      <p:sp>
        <p:nvSpPr>
          <p:cNvPr id="50182" name="AutoShape 6" descr="9k="/>
          <p:cNvSpPr>
            <a:spLocks noChangeAspect="1" noChangeArrowheads="1"/>
          </p:cNvSpPr>
          <p:nvPr/>
        </p:nvSpPr>
        <p:spPr bwMode="auto">
          <a:xfrm>
            <a:off x="5562600" y="3429001"/>
            <a:ext cx="1390650" cy="695325"/>
          </a:xfrm>
          <a:prstGeom prst="rect">
            <a:avLst/>
          </a:prstGeom>
          <a:noFill/>
          <a:extLst>
            <a:ext uri="{909E8E84-426E-40DD-AFC4-6F175D3DCCD1}">
              <a14:hiddenFill xmlns:a14="http://schemas.microsoft.com/office/drawing/2010/main">
                <a:solidFill>
                  <a:srgbClr val="FFFFFF"/>
                </a:solidFill>
              </a14:hiddenFill>
            </a:ext>
          </a:extLst>
        </p:spPr>
        <p:txBody>
          <a:bodyPr/>
          <a:lstStyle/>
          <a:p>
            <a:pPr algn="ctr" fontAlgn="base">
              <a:spcBef>
                <a:spcPct val="0"/>
              </a:spcBef>
              <a:spcAft>
                <a:spcPct val="0"/>
              </a:spcAft>
            </a:pPr>
            <a:endParaRPr lang="en-US" sz="2400" b="1">
              <a:solidFill>
                <a:srgbClr val="FFFFFF"/>
              </a:solidFill>
              <a:latin typeface="Tahoma" panose="020B0604030504040204" pitchFamily="34" charset="0"/>
            </a:endParaRPr>
          </a:p>
        </p:txBody>
      </p:sp>
      <p:sp>
        <p:nvSpPr>
          <p:cNvPr id="50183" name="Text Box 7"/>
          <p:cNvSpPr txBox="1">
            <a:spLocks noChangeArrowheads="1"/>
          </p:cNvSpPr>
          <p:nvPr/>
        </p:nvSpPr>
        <p:spPr bwMode="auto">
          <a:xfrm>
            <a:off x="2667000" y="2362201"/>
            <a:ext cx="71628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2400" b="1" dirty="0">
                <a:solidFill>
                  <a:srgbClr val="00FF00"/>
                </a:solidFill>
                <a:latin typeface="Tahoma" panose="020B0604030504040204" pitchFamily="34" charset="0"/>
              </a:rPr>
              <a:t>WE ARE AS CLOSE TO GOD AS WE WANT TO BE</a:t>
            </a:r>
          </a:p>
        </p:txBody>
      </p:sp>
      <p:sp>
        <p:nvSpPr>
          <p:cNvPr id="50184" name="Text Box 8"/>
          <p:cNvSpPr txBox="1">
            <a:spLocks noChangeArrowheads="1"/>
          </p:cNvSpPr>
          <p:nvPr/>
        </p:nvSpPr>
        <p:spPr bwMode="auto">
          <a:xfrm>
            <a:off x="2743200" y="3352800"/>
            <a:ext cx="7010400"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lgn="l">
              <a:defRPr>
                <a:solidFill>
                  <a:schemeClr val="tx1"/>
                </a:solidFill>
                <a:latin typeface="Arial" panose="020B0604020202020204" pitchFamily="34" charset="0"/>
              </a:defRPr>
            </a:lvl1pPr>
            <a:lvl2pPr marL="800100" indent="-342900" algn="l">
              <a:defRPr>
                <a:solidFill>
                  <a:schemeClr val="tx1"/>
                </a:solidFill>
                <a:latin typeface="Arial" panose="020B0604020202020204" pitchFamily="34" charset="0"/>
              </a:defRPr>
            </a:lvl2pPr>
            <a:lvl3pPr marL="1257300" indent="-342900" algn="l">
              <a:defRPr>
                <a:solidFill>
                  <a:schemeClr val="tx1"/>
                </a:solidFill>
                <a:latin typeface="Arial" panose="020B0604020202020204" pitchFamily="34" charset="0"/>
              </a:defRPr>
            </a:lvl3pPr>
            <a:lvl4pPr marL="1714500" indent="-342900" algn="l">
              <a:defRPr>
                <a:solidFill>
                  <a:schemeClr val="tx1"/>
                </a:solidFill>
                <a:latin typeface="Arial" panose="020B0604020202020204" pitchFamily="34" charset="0"/>
              </a:defRPr>
            </a:lvl4pPr>
            <a:lvl5pPr marL="2171700" indent="-342900" algn="l">
              <a:defRPr>
                <a:solidFill>
                  <a:schemeClr val="tx1"/>
                </a:solidFill>
                <a:latin typeface="Arial" panose="020B0604020202020204" pitchFamily="34" charset="0"/>
              </a:defRPr>
            </a:lvl5pPr>
            <a:lvl6pPr marL="2628900" indent="-342900" fontAlgn="base">
              <a:spcBef>
                <a:spcPct val="0"/>
              </a:spcBef>
              <a:spcAft>
                <a:spcPct val="0"/>
              </a:spcAft>
              <a:defRPr>
                <a:solidFill>
                  <a:schemeClr val="tx1"/>
                </a:solidFill>
                <a:latin typeface="Arial" panose="020B0604020202020204" pitchFamily="34" charset="0"/>
              </a:defRPr>
            </a:lvl6pPr>
            <a:lvl7pPr marL="3086100" indent="-342900" fontAlgn="base">
              <a:spcBef>
                <a:spcPct val="0"/>
              </a:spcBef>
              <a:spcAft>
                <a:spcPct val="0"/>
              </a:spcAft>
              <a:defRPr>
                <a:solidFill>
                  <a:schemeClr val="tx1"/>
                </a:solidFill>
                <a:latin typeface="Arial" panose="020B0604020202020204" pitchFamily="34" charset="0"/>
              </a:defRPr>
            </a:lvl7pPr>
            <a:lvl8pPr marL="3543300" indent="-342900" fontAlgn="base">
              <a:spcBef>
                <a:spcPct val="0"/>
              </a:spcBef>
              <a:spcAft>
                <a:spcPct val="0"/>
              </a:spcAft>
              <a:defRPr>
                <a:solidFill>
                  <a:schemeClr val="tx1"/>
                </a:solidFill>
                <a:latin typeface="Arial" panose="020B0604020202020204" pitchFamily="34" charset="0"/>
              </a:defRPr>
            </a:lvl8pPr>
            <a:lvl9pPr marL="4000500" indent="-342900" fontAlgn="base">
              <a:spcBef>
                <a:spcPct val="0"/>
              </a:spcBef>
              <a:spcAft>
                <a:spcPct val="0"/>
              </a:spcAft>
              <a:defRPr>
                <a:solidFill>
                  <a:schemeClr val="tx1"/>
                </a:solidFill>
                <a:latin typeface="Arial" panose="020B0604020202020204" pitchFamily="34" charset="0"/>
              </a:defRPr>
            </a:lvl9pPr>
          </a:lstStyle>
          <a:p>
            <a:pPr algn="ctr" fontAlgn="base">
              <a:spcBef>
                <a:spcPct val="50000"/>
              </a:spcBef>
              <a:spcAft>
                <a:spcPct val="0"/>
              </a:spcAft>
            </a:pPr>
            <a:r>
              <a:rPr lang="en-US" altLang="en-US" sz="2400" b="1" i="1" dirty="0">
                <a:solidFill>
                  <a:srgbClr val="33CCFF"/>
                </a:solidFill>
                <a:latin typeface="Tahoma" panose="020B0604030504040204" pitchFamily="34" charset="0"/>
              </a:rPr>
              <a:t>Many Christians have enough faith to BUG them—not BLESS them</a:t>
            </a:r>
          </a:p>
          <a:p>
            <a:pPr algn="ctr" fontAlgn="base">
              <a:spcBef>
                <a:spcPct val="50000"/>
              </a:spcBef>
              <a:spcAft>
                <a:spcPct val="0"/>
              </a:spcAft>
            </a:pPr>
            <a:r>
              <a:rPr lang="en-US" altLang="en-US" sz="2400" b="1" i="1" dirty="0">
                <a:solidFill>
                  <a:srgbClr val="33CCFF"/>
                </a:solidFill>
                <a:latin typeface="Tahoma" panose="020B0604030504040204" pitchFamily="34" charset="0"/>
              </a:rPr>
              <a:t>It’s enough to make them miserable—so they don’t just go out and sin</a:t>
            </a:r>
          </a:p>
          <a:p>
            <a:pPr algn="ctr" fontAlgn="base">
              <a:spcBef>
                <a:spcPct val="50000"/>
              </a:spcBef>
              <a:spcAft>
                <a:spcPct val="0"/>
              </a:spcAft>
            </a:pPr>
            <a:r>
              <a:rPr lang="en-US" altLang="en-US" sz="2400" b="1" i="1" dirty="0">
                <a:solidFill>
                  <a:srgbClr val="33CCFF"/>
                </a:solidFill>
                <a:latin typeface="Tahoma" panose="020B0604030504040204" pitchFamily="34" charset="0"/>
              </a:rPr>
              <a:t>But they don’t enjoy life either</a:t>
            </a:r>
          </a:p>
        </p:txBody>
      </p:sp>
    </p:spTree>
    <p:extLst>
      <p:ext uri="{BB962C8B-B14F-4D97-AF65-F5344CB8AC3E}">
        <p14:creationId xmlns:p14="http://schemas.microsoft.com/office/powerpoint/2010/main" val="229084297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0184">
                                            <p:txEl>
                                              <p:pRg st="0" end="0"/>
                                            </p:txEl>
                                          </p:spTgt>
                                        </p:tgtEl>
                                        <p:attrNameLst>
                                          <p:attrName>style.visibility</p:attrName>
                                        </p:attrNameLst>
                                      </p:cBhvr>
                                      <p:to>
                                        <p:strVal val="visible"/>
                                      </p:to>
                                    </p:set>
                                    <p:animEffect transition="in" filter="dissolve">
                                      <p:cBhvr>
                                        <p:cTn id="7" dur="500"/>
                                        <p:tgtEl>
                                          <p:spTgt spid="50184">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0184">
                                            <p:txEl>
                                              <p:pRg st="1" end="1"/>
                                            </p:txEl>
                                          </p:spTgt>
                                        </p:tgtEl>
                                        <p:attrNameLst>
                                          <p:attrName>style.visibility</p:attrName>
                                        </p:attrNameLst>
                                      </p:cBhvr>
                                      <p:to>
                                        <p:strVal val="visible"/>
                                      </p:to>
                                    </p:set>
                                    <p:animEffect transition="in" filter="dissolve">
                                      <p:cBhvr>
                                        <p:cTn id="12" dur="500"/>
                                        <p:tgtEl>
                                          <p:spTgt spid="50184">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50184">
                                            <p:txEl>
                                              <p:pRg st="2" end="2"/>
                                            </p:txEl>
                                          </p:spTgt>
                                        </p:tgtEl>
                                        <p:attrNameLst>
                                          <p:attrName>style.visibility</p:attrName>
                                        </p:attrNameLst>
                                      </p:cBhvr>
                                      <p:to>
                                        <p:strVal val="visible"/>
                                      </p:to>
                                    </p:set>
                                    <p:animEffect transition="in" filter="dissolve">
                                      <p:cBhvr>
                                        <p:cTn id="17" dur="500"/>
                                        <p:tgtEl>
                                          <p:spTgt spid="5018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84" grpId="0"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ext Box 2"/>
          <p:cNvSpPr txBox="1">
            <a:spLocks noChangeArrowheads="1"/>
          </p:cNvSpPr>
          <p:nvPr/>
        </p:nvSpPr>
        <p:spPr bwMode="auto">
          <a:xfrm>
            <a:off x="2514600" y="533401"/>
            <a:ext cx="71628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2400" b="1">
                <a:solidFill>
                  <a:srgbClr val="FFFFFF"/>
                </a:solidFill>
                <a:latin typeface="Tahoma" panose="020B0604030504040204" pitchFamily="34" charset="0"/>
              </a:rPr>
              <a:t>HOW DO WE EXPERIENCE REAL SATISFACTION IN LIFE?</a:t>
            </a:r>
          </a:p>
        </p:txBody>
      </p:sp>
      <p:sp>
        <p:nvSpPr>
          <p:cNvPr id="51203" name="Text Box 3"/>
          <p:cNvSpPr txBox="1">
            <a:spLocks noChangeArrowheads="1"/>
          </p:cNvSpPr>
          <p:nvPr/>
        </p:nvSpPr>
        <p:spPr bwMode="auto">
          <a:xfrm>
            <a:off x="2438400" y="1600200"/>
            <a:ext cx="7543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en-US" altLang="en-US" sz="2400" b="1" i="1">
                <a:solidFill>
                  <a:srgbClr val="FFCC66"/>
                </a:solidFill>
                <a:latin typeface="Tahoma" panose="020B0604030504040204" pitchFamily="34" charset="0"/>
              </a:rPr>
              <a:t>3.  </a:t>
            </a:r>
            <a:r>
              <a:rPr lang="en-US" altLang="en-US" sz="2400" b="1" i="1" u="sng">
                <a:solidFill>
                  <a:srgbClr val="FFCC66"/>
                </a:solidFill>
                <a:latin typeface="Tahoma" panose="020B0604030504040204" pitchFamily="34" charset="0"/>
              </a:rPr>
              <a:t>LOOK TO CHRIST FOR SATISFACTION</a:t>
            </a:r>
            <a:endParaRPr lang="en-US" altLang="en-US" sz="2400" b="1" i="1">
              <a:solidFill>
                <a:srgbClr val="FFCC66"/>
              </a:solidFill>
              <a:latin typeface="Tahoma" panose="020B0604030504040204" pitchFamily="34" charset="0"/>
            </a:endParaRPr>
          </a:p>
        </p:txBody>
      </p:sp>
      <p:sp>
        <p:nvSpPr>
          <p:cNvPr id="51204" name="AutoShape 4" descr="9k="/>
          <p:cNvSpPr>
            <a:spLocks noChangeAspect="1" noChangeArrowheads="1"/>
          </p:cNvSpPr>
          <p:nvPr/>
        </p:nvSpPr>
        <p:spPr bwMode="auto">
          <a:xfrm>
            <a:off x="5524500" y="2857500"/>
            <a:ext cx="1143000" cy="1143000"/>
          </a:xfrm>
          <a:prstGeom prst="rect">
            <a:avLst/>
          </a:prstGeom>
          <a:noFill/>
          <a:extLst>
            <a:ext uri="{909E8E84-426E-40DD-AFC4-6F175D3DCCD1}">
              <a14:hiddenFill xmlns:a14="http://schemas.microsoft.com/office/drawing/2010/main">
                <a:solidFill>
                  <a:srgbClr val="FFFFFF"/>
                </a:solidFill>
              </a14:hiddenFill>
            </a:ext>
          </a:extLst>
        </p:spPr>
        <p:txBody>
          <a:bodyPr/>
          <a:lstStyle/>
          <a:p>
            <a:pPr algn="ctr" fontAlgn="base">
              <a:spcBef>
                <a:spcPct val="0"/>
              </a:spcBef>
              <a:spcAft>
                <a:spcPct val="0"/>
              </a:spcAft>
            </a:pPr>
            <a:endParaRPr lang="en-US" sz="2400" b="1">
              <a:solidFill>
                <a:srgbClr val="FFFFFF"/>
              </a:solidFill>
              <a:latin typeface="Tahoma" panose="020B0604030504040204" pitchFamily="34" charset="0"/>
            </a:endParaRPr>
          </a:p>
        </p:txBody>
      </p:sp>
      <p:sp>
        <p:nvSpPr>
          <p:cNvPr id="51205" name="AutoShape 5" descr="9k="/>
          <p:cNvSpPr>
            <a:spLocks noChangeAspect="1" noChangeArrowheads="1"/>
          </p:cNvSpPr>
          <p:nvPr/>
        </p:nvSpPr>
        <p:spPr bwMode="auto">
          <a:xfrm>
            <a:off x="5524500" y="2857500"/>
            <a:ext cx="1143000" cy="1143000"/>
          </a:xfrm>
          <a:prstGeom prst="rect">
            <a:avLst/>
          </a:prstGeom>
          <a:noFill/>
          <a:extLst>
            <a:ext uri="{909E8E84-426E-40DD-AFC4-6F175D3DCCD1}">
              <a14:hiddenFill xmlns:a14="http://schemas.microsoft.com/office/drawing/2010/main">
                <a:solidFill>
                  <a:srgbClr val="FFFFFF"/>
                </a:solidFill>
              </a14:hiddenFill>
            </a:ext>
          </a:extLst>
        </p:spPr>
        <p:txBody>
          <a:bodyPr/>
          <a:lstStyle/>
          <a:p>
            <a:pPr algn="ctr" fontAlgn="base">
              <a:spcBef>
                <a:spcPct val="0"/>
              </a:spcBef>
              <a:spcAft>
                <a:spcPct val="0"/>
              </a:spcAft>
            </a:pPr>
            <a:endParaRPr lang="en-US" sz="2400" b="1">
              <a:solidFill>
                <a:srgbClr val="FFFFFF"/>
              </a:solidFill>
              <a:latin typeface="Tahoma" panose="020B0604030504040204" pitchFamily="34" charset="0"/>
            </a:endParaRPr>
          </a:p>
        </p:txBody>
      </p:sp>
      <p:sp>
        <p:nvSpPr>
          <p:cNvPr id="51206" name="AutoShape 6" descr="9k="/>
          <p:cNvSpPr>
            <a:spLocks noChangeAspect="1" noChangeArrowheads="1"/>
          </p:cNvSpPr>
          <p:nvPr/>
        </p:nvSpPr>
        <p:spPr bwMode="auto">
          <a:xfrm>
            <a:off x="5562600" y="3429001"/>
            <a:ext cx="1390650" cy="695325"/>
          </a:xfrm>
          <a:prstGeom prst="rect">
            <a:avLst/>
          </a:prstGeom>
          <a:noFill/>
          <a:extLst>
            <a:ext uri="{909E8E84-426E-40DD-AFC4-6F175D3DCCD1}">
              <a14:hiddenFill xmlns:a14="http://schemas.microsoft.com/office/drawing/2010/main">
                <a:solidFill>
                  <a:srgbClr val="FFFFFF"/>
                </a:solidFill>
              </a14:hiddenFill>
            </a:ext>
          </a:extLst>
        </p:spPr>
        <p:txBody>
          <a:bodyPr/>
          <a:lstStyle/>
          <a:p>
            <a:pPr algn="ctr" fontAlgn="base">
              <a:spcBef>
                <a:spcPct val="0"/>
              </a:spcBef>
              <a:spcAft>
                <a:spcPct val="0"/>
              </a:spcAft>
            </a:pPr>
            <a:endParaRPr lang="en-US" sz="2400" b="1">
              <a:solidFill>
                <a:srgbClr val="FFFFFF"/>
              </a:solidFill>
              <a:latin typeface="Tahoma" panose="020B0604030504040204" pitchFamily="34" charset="0"/>
            </a:endParaRPr>
          </a:p>
        </p:txBody>
      </p:sp>
      <p:sp>
        <p:nvSpPr>
          <p:cNvPr id="51207" name="Text Box 7"/>
          <p:cNvSpPr txBox="1">
            <a:spLocks noChangeArrowheads="1"/>
          </p:cNvSpPr>
          <p:nvPr/>
        </p:nvSpPr>
        <p:spPr bwMode="auto">
          <a:xfrm>
            <a:off x="2667000" y="2362201"/>
            <a:ext cx="71628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2400" b="1" dirty="0">
                <a:solidFill>
                  <a:srgbClr val="00FF00"/>
                </a:solidFill>
                <a:latin typeface="Tahoma" panose="020B0604030504040204" pitchFamily="34" charset="0"/>
              </a:rPr>
              <a:t>WE ARE AS CLOSE TO GOD AS WE WANT TO BE</a:t>
            </a:r>
          </a:p>
        </p:txBody>
      </p:sp>
      <p:sp>
        <p:nvSpPr>
          <p:cNvPr id="51208" name="Text Box 8"/>
          <p:cNvSpPr txBox="1">
            <a:spLocks noChangeArrowheads="1"/>
          </p:cNvSpPr>
          <p:nvPr/>
        </p:nvSpPr>
        <p:spPr bwMode="auto">
          <a:xfrm>
            <a:off x="2743200" y="3352800"/>
            <a:ext cx="7010400" cy="24929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lgn="l">
              <a:defRPr>
                <a:solidFill>
                  <a:schemeClr val="tx1"/>
                </a:solidFill>
                <a:latin typeface="Arial" panose="020B0604020202020204" pitchFamily="34" charset="0"/>
              </a:defRPr>
            </a:lvl1pPr>
            <a:lvl2pPr marL="800100" indent="-342900" algn="l">
              <a:defRPr>
                <a:solidFill>
                  <a:schemeClr val="tx1"/>
                </a:solidFill>
                <a:latin typeface="Arial" panose="020B0604020202020204" pitchFamily="34" charset="0"/>
              </a:defRPr>
            </a:lvl2pPr>
            <a:lvl3pPr marL="1257300" indent="-342900" algn="l">
              <a:defRPr>
                <a:solidFill>
                  <a:schemeClr val="tx1"/>
                </a:solidFill>
                <a:latin typeface="Arial" panose="020B0604020202020204" pitchFamily="34" charset="0"/>
              </a:defRPr>
            </a:lvl3pPr>
            <a:lvl4pPr marL="1714500" indent="-342900" algn="l">
              <a:defRPr>
                <a:solidFill>
                  <a:schemeClr val="tx1"/>
                </a:solidFill>
                <a:latin typeface="Arial" panose="020B0604020202020204" pitchFamily="34" charset="0"/>
              </a:defRPr>
            </a:lvl4pPr>
            <a:lvl5pPr marL="2171700" indent="-342900" algn="l">
              <a:defRPr>
                <a:solidFill>
                  <a:schemeClr val="tx1"/>
                </a:solidFill>
                <a:latin typeface="Arial" panose="020B0604020202020204" pitchFamily="34" charset="0"/>
              </a:defRPr>
            </a:lvl5pPr>
            <a:lvl6pPr marL="2628900" indent="-342900" fontAlgn="base">
              <a:spcBef>
                <a:spcPct val="0"/>
              </a:spcBef>
              <a:spcAft>
                <a:spcPct val="0"/>
              </a:spcAft>
              <a:defRPr>
                <a:solidFill>
                  <a:schemeClr val="tx1"/>
                </a:solidFill>
                <a:latin typeface="Arial" panose="020B0604020202020204" pitchFamily="34" charset="0"/>
              </a:defRPr>
            </a:lvl6pPr>
            <a:lvl7pPr marL="3086100" indent="-342900" fontAlgn="base">
              <a:spcBef>
                <a:spcPct val="0"/>
              </a:spcBef>
              <a:spcAft>
                <a:spcPct val="0"/>
              </a:spcAft>
              <a:defRPr>
                <a:solidFill>
                  <a:schemeClr val="tx1"/>
                </a:solidFill>
                <a:latin typeface="Arial" panose="020B0604020202020204" pitchFamily="34" charset="0"/>
              </a:defRPr>
            </a:lvl7pPr>
            <a:lvl8pPr marL="3543300" indent="-342900" fontAlgn="base">
              <a:spcBef>
                <a:spcPct val="0"/>
              </a:spcBef>
              <a:spcAft>
                <a:spcPct val="0"/>
              </a:spcAft>
              <a:defRPr>
                <a:solidFill>
                  <a:schemeClr val="tx1"/>
                </a:solidFill>
                <a:latin typeface="Arial" panose="020B0604020202020204" pitchFamily="34" charset="0"/>
              </a:defRPr>
            </a:lvl8pPr>
            <a:lvl9pPr marL="4000500" indent="-342900" fontAlgn="base">
              <a:spcBef>
                <a:spcPct val="0"/>
              </a:spcBef>
              <a:spcAft>
                <a:spcPct val="0"/>
              </a:spcAft>
              <a:defRPr>
                <a:solidFill>
                  <a:schemeClr val="tx1"/>
                </a:solidFill>
                <a:latin typeface="Arial" panose="020B0604020202020204" pitchFamily="34" charset="0"/>
              </a:defRPr>
            </a:lvl9pPr>
          </a:lstStyle>
          <a:p>
            <a:pPr algn="ctr" fontAlgn="base">
              <a:spcBef>
                <a:spcPct val="50000"/>
              </a:spcBef>
              <a:spcAft>
                <a:spcPct val="0"/>
              </a:spcAft>
            </a:pPr>
            <a:r>
              <a:rPr lang="en-US" altLang="en-US" sz="2400" b="1" i="1" dirty="0">
                <a:solidFill>
                  <a:srgbClr val="33CCFF"/>
                </a:solidFill>
                <a:latin typeface="Tahoma" panose="020B0604030504040204" pitchFamily="34" charset="0"/>
              </a:rPr>
              <a:t>Some “used to” have a hunger for God</a:t>
            </a:r>
          </a:p>
          <a:p>
            <a:pPr algn="ctr" fontAlgn="base">
              <a:spcBef>
                <a:spcPct val="50000"/>
              </a:spcBef>
              <a:spcAft>
                <a:spcPct val="0"/>
              </a:spcAft>
            </a:pPr>
            <a:r>
              <a:rPr lang="en-US" altLang="en-US" sz="2400" b="1" i="1" dirty="0">
                <a:solidFill>
                  <a:srgbClr val="33CCFF"/>
                </a:solidFill>
                <a:latin typeface="Tahoma" panose="020B0604030504040204" pitchFamily="34" charset="0"/>
              </a:rPr>
              <a:t>Some “used to” devour the Bible</a:t>
            </a:r>
          </a:p>
          <a:p>
            <a:pPr algn="ctr" fontAlgn="base">
              <a:spcBef>
                <a:spcPct val="50000"/>
              </a:spcBef>
              <a:spcAft>
                <a:spcPct val="0"/>
              </a:spcAft>
            </a:pPr>
            <a:r>
              <a:rPr lang="en-US" altLang="en-US" sz="2400" b="1" i="1" dirty="0">
                <a:solidFill>
                  <a:srgbClr val="33CCFF"/>
                </a:solidFill>
                <a:latin typeface="Tahoma" panose="020B0604030504040204" pitchFamily="34" charset="0"/>
              </a:rPr>
              <a:t>Some “used to” want to attend all services</a:t>
            </a:r>
          </a:p>
          <a:p>
            <a:pPr algn="ctr" fontAlgn="base">
              <a:spcBef>
                <a:spcPct val="50000"/>
              </a:spcBef>
              <a:spcAft>
                <a:spcPct val="0"/>
              </a:spcAft>
            </a:pPr>
            <a:r>
              <a:rPr lang="en-US" altLang="en-US" sz="2400" b="1" i="1" dirty="0">
                <a:solidFill>
                  <a:srgbClr val="33CCFF"/>
                </a:solidFill>
                <a:latin typeface="Tahoma" panose="020B0604030504040204" pitchFamily="34" charset="0"/>
              </a:rPr>
              <a:t>Some who “used to” have a hunger—don’t have it anymore</a:t>
            </a:r>
          </a:p>
        </p:txBody>
      </p:sp>
    </p:spTree>
    <p:extLst>
      <p:ext uri="{BB962C8B-B14F-4D97-AF65-F5344CB8AC3E}">
        <p14:creationId xmlns:p14="http://schemas.microsoft.com/office/powerpoint/2010/main" val="23731404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1208">
                                            <p:txEl>
                                              <p:pRg st="0" end="0"/>
                                            </p:txEl>
                                          </p:spTgt>
                                        </p:tgtEl>
                                        <p:attrNameLst>
                                          <p:attrName>style.visibility</p:attrName>
                                        </p:attrNameLst>
                                      </p:cBhvr>
                                      <p:to>
                                        <p:strVal val="visible"/>
                                      </p:to>
                                    </p:set>
                                    <p:animEffect transition="in" filter="dissolve">
                                      <p:cBhvr>
                                        <p:cTn id="7" dur="500"/>
                                        <p:tgtEl>
                                          <p:spTgt spid="51208">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1208">
                                            <p:txEl>
                                              <p:pRg st="1" end="1"/>
                                            </p:txEl>
                                          </p:spTgt>
                                        </p:tgtEl>
                                        <p:attrNameLst>
                                          <p:attrName>style.visibility</p:attrName>
                                        </p:attrNameLst>
                                      </p:cBhvr>
                                      <p:to>
                                        <p:strVal val="visible"/>
                                      </p:to>
                                    </p:set>
                                    <p:animEffect transition="in" filter="dissolve">
                                      <p:cBhvr>
                                        <p:cTn id="12" dur="500"/>
                                        <p:tgtEl>
                                          <p:spTgt spid="51208">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51208">
                                            <p:txEl>
                                              <p:pRg st="2" end="2"/>
                                            </p:txEl>
                                          </p:spTgt>
                                        </p:tgtEl>
                                        <p:attrNameLst>
                                          <p:attrName>style.visibility</p:attrName>
                                        </p:attrNameLst>
                                      </p:cBhvr>
                                      <p:to>
                                        <p:strVal val="visible"/>
                                      </p:to>
                                    </p:set>
                                    <p:animEffect transition="in" filter="dissolve">
                                      <p:cBhvr>
                                        <p:cTn id="17" dur="500"/>
                                        <p:tgtEl>
                                          <p:spTgt spid="51208">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51208">
                                            <p:txEl>
                                              <p:pRg st="3" end="3"/>
                                            </p:txEl>
                                          </p:spTgt>
                                        </p:tgtEl>
                                        <p:attrNameLst>
                                          <p:attrName>style.visibility</p:attrName>
                                        </p:attrNameLst>
                                      </p:cBhvr>
                                      <p:to>
                                        <p:strVal val="visible"/>
                                      </p:to>
                                    </p:set>
                                    <p:animEffect transition="in" filter="dissolve">
                                      <p:cBhvr>
                                        <p:cTn id="22" dur="500"/>
                                        <p:tgtEl>
                                          <p:spTgt spid="5120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8"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21" name="Picture 5" descr="ANd9GcRHguyJtPHb2Pe2qffS6zdK3E0r2jvqUUQFaPZ58llqxWw4IhbB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67200" y="457200"/>
            <a:ext cx="3886200" cy="3886200"/>
          </a:xfrm>
          <a:prstGeom prst="rect">
            <a:avLst/>
          </a:prstGeom>
          <a:noFill/>
          <a:extLst>
            <a:ext uri="{909E8E84-426E-40DD-AFC4-6F175D3DCCD1}">
              <a14:hiddenFill xmlns:a14="http://schemas.microsoft.com/office/drawing/2010/main">
                <a:solidFill>
                  <a:srgbClr val="FFFFFF"/>
                </a:solidFill>
              </a14:hiddenFill>
            </a:ext>
          </a:extLst>
        </p:spPr>
      </p:pic>
      <p:sp>
        <p:nvSpPr>
          <p:cNvPr id="9222" name="Text Box 6"/>
          <p:cNvSpPr txBox="1">
            <a:spLocks noChangeArrowheads="1"/>
          </p:cNvSpPr>
          <p:nvPr/>
        </p:nvSpPr>
        <p:spPr bwMode="auto">
          <a:xfrm>
            <a:off x="2667000" y="4648201"/>
            <a:ext cx="7239000"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2400" b="1">
                <a:solidFill>
                  <a:srgbClr val="33CCFF"/>
                </a:solidFill>
                <a:latin typeface="Tahoma" panose="020B0604030504040204" pitchFamily="34" charset="0"/>
              </a:rPr>
              <a:t>WHY IS IT SO MANY PEOPLE ARE SO UNSATISFIED?</a:t>
            </a:r>
          </a:p>
          <a:p>
            <a:pPr algn="ctr" fontAlgn="base">
              <a:spcBef>
                <a:spcPct val="50000"/>
              </a:spcBef>
              <a:spcAft>
                <a:spcPct val="0"/>
              </a:spcAft>
            </a:pPr>
            <a:r>
              <a:rPr lang="en-US" altLang="en-US" sz="2400" b="1">
                <a:solidFill>
                  <a:srgbClr val="33CCFF"/>
                </a:solidFill>
                <a:latin typeface="Tahoma" panose="020B0604030504040204" pitchFamily="34" charset="0"/>
              </a:rPr>
              <a:t>THEY ARE LOOKING IN THE WRONG PLACE</a:t>
            </a:r>
          </a:p>
        </p:txBody>
      </p:sp>
    </p:spTree>
    <p:extLst>
      <p:ext uri="{BB962C8B-B14F-4D97-AF65-F5344CB8AC3E}">
        <p14:creationId xmlns:p14="http://schemas.microsoft.com/office/powerpoint/2010/main" val="104373002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222">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22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2"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ext Box 2"/>
          <p:cNvSpPr txBox="1">
            <a:spLocks noChangeArrowheads="1"/>
          </p:cNvSpPr>
          <p:nvPr/>
        </p:nvSpPr>
        <p:spPr bwMode="auto">
          <a:xfrm>
            <a:off x="2514600" y="533401"/>
            <a:ext cx="71628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2400" b="1">
                <a:solidFill>
                  <a:srgbClr val="FFFFFF"/>
                </a:solidFill>
                <a:latin typeface="Tahoma" panose="020B0604030504040204" pitchFamily="34" charset="0"/>
              </a:rPr>
              <a:t>HOW DO WE EXPERIENCE REAL SATISFACTION IN LIFE?</a:t>
            </a:r>
          </a:p>
        </p:txBody>
      </p:sp>
      <p:sp>
        <p:nvSpPr>
          <p:cNvPr id="52227" name="Text Box 3"/>
          <p:cNvSpPr txBox="1">
            <a:spLocks noChangeArrowheads="1"/>
          </p:cNvSpPr>
          <p:nvPr/>
        </p:nvSpPr>
        <p:spPr bwMode="auto">
          <a:xfrm>
            <a:off x="2438400" y="1600200"/>
            <a:ext cx="7543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en-US" altLang="en-US" sz="2400" b="1" i="1">
                <a:solidFill>
                  <a:srgbClr val="FFCC66"/>
                </a:solidFill>
                <a:latin typeface="Tahoma" panose="020B0604030504040204" pitchFamily="34" charset="0"/>
              </a:rPr>
              <a:t>3.  </a:t>
            </a:r>
            <a:r>
              <a:rPr lang="en-US" altLang="en-US" sz="2400" b="1" i="1" u="sng">
                <a:solidFill>
                  <a:srgbClr val="FFCC66"/>
                </a:solidFill>
                <a:latin typeface="Tahoma" panose="020B0604030504040204" pitchFamily="34" charset="0"/>
              </a:rPr>
              <a:t>LOOK TO CHRIST FOR SATISFACTION</a:t>
            </a:r>
            <a:endParaRPr lang="en-US" altLang="en-US" sz="2400" b="1" i="1">
              <a:solidFill>
                <a:srgbClr val="FFCC66"/>
              </a:solidFill>
              <a:latin typeface="Tahoma" panose="020B0604030504040204" pitchFamily="34" charset="0"/>
            </a:endParaRPr>
          </a:p>
        </p:txBody>
      </p:sp>
      <p:sp>
        <p:nvSpPr>
          <p:cNvPr id="52228" name="AutoShape 4" descr="9k="/>
          <p:cNvSpPr>
            <a:spLocks noChangeAspect="1" noChangeArrowheads="1"/>
          </p:cNvSpPr>
          <p:nvPr/>
        </p:nvSpPr>
        <p:spPr bwMode="auto">
          <a:xfrm>
            <a:off x="5524500" y="2857500"/>
            <a:ext cx="1143000" cy="1143000"/>
          </a:xfrm>
          <a:prstGeom prst="rect">
            <a:avLst/>
          </a:prstGeom>
          <a:noFill/>
          <a:extLst>
            <a:ext uri="{909E8E84-426E-40DD-AFC4-6F175D3DCCD1}">
              <a14:hiddenFill xmlns:a14="http://schemas.microsoft.com/office/drawing/2010/main">
                <a:solidFill>
                  <a:srgbClr val="FFFFFF"/>
                </a:solidFill>
              </a14:hiddenFill>
            </a:ext>
          </a:extLst>
        </p:spPr>
        <p:txBody>
          <a:bodyPr/>
          <a:lstStyle/>
          <a:p>
            <a:pPr algn="ctr" fontAlgn="base">
              <a:spcBef>
                <a:spcPct val="0"/>
              </a:spcBef>
              <a:spcAft>
                <a:spcPct val="0"/>
              </a:spcAft>
            </a:pPr>
            <a:endParaRPr lang="en-US" sz="2400" b="1">
              <a:solidFill>
                <a:srgbClr val="FFFFFF"/>
              </a:solidFill>
              <a:latin typeface="Tahoma" panose="020B0604030504040204" pitchFamily="34" charset="0"/>
            </a:endParaRPr>
          </a:p>
        </p:txBody>
      </p:sp>
      <p:sp>
        <p:nvSpPr>
          <p:cNvPr id="52229" name="AutoShape 5" descr="9k="/>
          <p:cNvSpPr>
            <a:spLocks noChangeAspect="1" noChangeArrowheads="1"/>
          </p:cNvSpPr>
          <p:nvPr/>
        </p:nvSpPr>
        <p:spPr bwMode="auto">
          <a:xfrm>
            <a:off x="5524500" y="2857500"/>
            <a:ext cx="1143000" cy="1143000"/>
          </a:xfrm>
          <a:prstGeom prst="rect">
            <a:avLst/>
          </a:prstGeom>
          <a:noFill/>
          <a:extLst>
            <a:ext uri="{909E8E84-426E-40DD-AFC4-6F175D3DCCD1}">
              <a14:hiddenFill xmlns:a14="http://schemas.microsoft.com/office/drawing/2010/main">
                <a:solidFill>
                  <a:srgbClr val="FFFFFF"/>
                </a:solidFill>
              </a14:hiddenFill>
            </a:ext>
          </a:extLst>
        </p:spPr>
        <p:txBody>
          <a:bodyPr/>
          <a:lstStyle/>
          <a:p>
            <a:pPr algn="ctr" fontAlgn="base">
              <a:spcBef>
                <a:spcPct val="0"/>
              </a:spcBef>
              <a:spcAft>
                <a:spcPct val="0"/>
              </a:spcAft>
            </a:pPr>
            <a:endParaRPr lang="en-US" sz="2400" b="1">
              <a:solidFill>
                <a:srgbClr val="FFFFFF"/>
              </a:solidFill>
              <a:latin typeface="Tahoma" panose="020B0604030504040204" pitchFamily="34" charset="0"/>
            </a:endParaRPr>
          </a:p>
        </p:txBody>
      </p:sp>
      <p:sp>
        <p:nvSpPr>
          <p:cNvPr id="52230" name="AutoShape 6" descr="9k="/>
          <p:cNvSpPr>
            <a:spLocks noChangeAspect="1" noChangeArrowheads="1"/>
          </p:cNvSpPr>
          <p:nvPr/>
        </p:nvSpPr>
        <p:spPr bwMode="auto">
          <a:xfrm>
            <a:off x="5562600" y="3429001"/>
            <a:ext cx="1390650" cy="695325"/>
          </a:xfrm>
          <a:prstGeom prst="rect">
            <a:avLst/>
          </a:prstGeom>
          <a:noFill/>
          <a:extLst>
            <a:ext uri="{909E8E84-426E-40DD-AFC4-6F175D3DCCD1}">
              <a14:hiddenFill xmlns:a14="http://schemas.microsoft.com/office/drawing/2010/main">
                <a:solidFill>
                  <a:srgbClr val="FFFFFF"/>
                </a:solidFill>
              </a14:hiddenFill>
            </a:ext>
          </a:extLst>
        </p:spPr>
        <p:txBody>
          <a:bodyPr/>
          <a:lstStyle/>
          <a:p>
            <a:pPr algn="ctr" fontAlgn="base">
              <a:spcBef>
                <a:spcPct val="0"/>
              </a:spcBef>
              <a:spcAft>
                <a:spcPct val="0"/>
              </a:spcAft>
            </a:pPr>
            <a:endParaRPr lang="en-US" sz="2400" b="1">
              <a:solidFill>
                <a:srgbClr val="FFFFFF"/>
              </a:solidFill>
              <a:latin typeface="Tahoma" panose="020B0604030504040204" pitchFamily="34" charset="0"/>
            </a:endParaRPr>
          </a:p>
        </p:txBody>
      </p:sp>
      <p:sp>
        <p:nvSpPr>
          <p:cNvPr id="52231" name="Text Box 7"/>
          <p:cNvSpPr txBox="1">
            <a:spLocks noChangeArrowheads="1"/>
          </p:cNvSpPr>
          <p:nvPr/>
        </p:nvSpPr>
        <p:spPr bwMode="auto">
          <a:xfrm>
            <a:off x="2667000" y="2362201"/>
            <a:ext cx="71628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2400" b="1" dirty="0">
                <a:solidFill>
                  <a:srgbClr val="00FF00"/>
                </a:solidFill>
                <a:latin typeface="Tahoma" panose="020B0604030504040204" pitchFamily="34" charset="0"/>
              </a:rPr>
              <a:t>WE ARE AS CLOSE TO GOD AS WE WANT TO BE</a:t>
            </a:r>
          </a:p>
        </p:txBody>
      </p:sp>
      <p:sp>
        <p:nvSpPr>
          <p:cNvPr id="52232" name="Text Box 8"/>
          <p:cNvSpPr txBox="1">
            <a:spLocks noChangeArrowheads="1"/>
          </p:cNvSpPr>
          <p:nvPr/>
        </p:nvSpPr>
        <p:spPr bwMode="auto">
          <a:xfrm>
            <a:off x="2743200" y="3352800"/>
            <a:ext cx="7010400" cy="32316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lgn="l">
              <a:defRPr>
                <a:solidFill>
                  <a:schemeClr val="tx1"/>
                </a:solidFill>
                <a:latin typeface="Arial" panose="020B0604020202020204" pitchFamily="34" charset="0"/>
              </a:defRPr>
            </a:lvl1pPr>
            <a:lvl2pPr marL="800100" indent="-342900" algn="l">
              <a:defRPr>
                <a:solidFill>
                  <a:schemeClr val="tx1"/>
                </a:solidFill>
                <a:latin typeface="Arial" panose="020B0604020202020204" pitchFamily="34" charset="0"/>
              </a:defRPr>
            </a:lvl2pPr>
            <a:lvl3pPr marL="1257300" indent="-342900" algn="l">
              <a:defRPr>
                <a:solidFill>
                  <a:schemeClr val="tx1"/>
                </a:solidFill>
                <a:latin typeface="Arial" panose="020B0604020202020204" pitchFamily="34" charset="0"/>
              </a:defRPr>
            </a:lvl3pPr>
            <a:lvl4pPr marL="1714500" indent="-342900" algn="l">
              <a:defRPr>
                <a:solidFill>
                  <a:schemeClr val="tx1"/>
                </a:solidFill>
                <a:latin typeface="Arial" panose="020B0604020202020204" pitchFamily="34" charset="0"/>
              </a:defRPr>
            </a:lvl4pPr>
            <a:lvl5pPr marL="2171700" indent="-342900" algn="l">
              <a:defRPr>
                <a:solidFill>
                  <a:schemeClr val="tx1"/>
                </a:solidFill>
                <a:latin typeface="Arial" panose="020B0604020202020204" pitchFamily="34" charset="0"/>
              </a:defRPr>
            </a:lvl5pPr>
            <a:lvl6pPr marL="2628900" indent="-342900" fontAlgn="base">
              <a:spcBef>
                <a:spcPct val="0"/>
              </a:spcBef>
              <a:spcAft>
                <a:spcPct val="0"/>
              </a:spcAft>
              <a:defRPr>
                <a:solidFill>
                  <a:schemeClr val="tx1"/>
                </a:solidFill>
                <a:latin typeface="Arial" panose="020B0604020202020204" pitchFamily="34" charset="0"/>
              </a:defRPr>
            </a:lvl6pPr>
            <a:lvl7pPr marL="3086100" indent="-342900" fontAlgn="base">
              <a:spcBef>
                <a:spcPct val="0"/>
              </a:spcBef>
              <a:spcAft>
                <a:spcPct val="0"/>
              </a:spcAft>
              <a:defRPr>
                <a:solidFill>
                  <a:schemeClr val="tx1"/>
                </a:solidFill>
                <a:latin typeface="Arial" panose="020B0604020202020204" pitchFamily="34" charset="0"/>
              </a:defRPr>
            </a:lvl7pPr>
            <a:lvl8pPr marL="3543300" indent="-342900" fontAlgn="base">
              <a:spcBef>
                <a:spcPct val="0"/>
              </a:spcBef>
              <a:spcAft>
                <a:spcPct val="0"/>
              </a:spcAft>
              <a:defRPr>
                <a:solidFill>
                  <a:schemeClr val="tx1"/>
                </a:solidFill>
                <a:latin typeface="Arial" panose="020B0604020202020204" pitchFamily="34" charset="0"/>
              </a:defRPr>
            </a:lvl8pPr>
            <a:lvl9pPr marL="4000500" indent="-342900" fontAlgn="base">
              <a:spcBef>
                <a:spcPct val="0"/>
              </a:spcBef>
              <a:spcAft>
                <a:spcPct val="0"/>
              </a:spcAft>
              <a:defRPr>
                <a:solidFill>
                  <a:schemeClr val="tx1"/>
                </a:solidFill>
                <a:latin typeface="Arial" panose="020B0604020202020204" pitchFamily="34" charset="0"/>
              </a:defRPr>
            </a:lvl9pPr>
          </a:lstStyle>
          <a:p>
            <a:pPr algn="ctr" fontAlgn="base">
              <a:spcBef>
                <a:spcPct val="50000"/>
              </a:spcBef>
              <a:spcAft>
                <a:spcPct val="0"/>
              </a:spcAft>
            </a:pPr>
            <a:r>
              <a:rPr lang="en-US" altLang="en-US" sz="2400" b="1" i="1" dirty="0">
                <a:solidFill>
                  <a:srgbClr val="33CCFF"/>
                </a:solidFill>
                <a:latin typeface="Tahoma" panose="020B0604030504040204" pitchFamily="34" charset="0"/>
              </a:rPr>
              <a:t>When was the last time you walked into the house and didn’t automatically turn on the TV?</a:t>
            </a:r>
          </a:p>
          <a:p>
            <a:pPr algn="ctr" fontAlgn="base">
              <a:spcBef>
                <a:spcPct val="50000"/>
              </a:spcBef>
              <a:spcAft>
                <a:spcPct val="0"/>
              </a:spcAft>
            </a:pPr>
            <a:r>
              <a:rPr lang="en-US" altLang="en-US" sz="2400" b="1" i="1" dirty="0">
                <a:solidFill>
                  <a:srgbClr val="33CCFF"/>
                </a:solidFill>
                <a:latin typeface="Tahoma" panose="020B0604030504040204" pitchFamily="34" charset="0"/>
              </a:rPr>
              <a:t>If you are filling yourself with all the world has to offer-books-CD’s-videos-</a:t>
            </a:r>
          </a:p>
          <a:p>
            <a:pPr algn="ctr" fontAlgn="base">
              <a:spcBef>
                <a:spcPct val="50000"/>
              </a:spcBef>
              <a:spcAft>
                <a:spcPct val="0"/>
              </a:spcAft>
            </a:pPr>
            <a:r>
              <a:rPr lang="en-US" altLang="en-US" sz="2400" b="1" i="1" dirty="0">
                <a:solidFill>
                  <a:srgbClr val="33CCFF"/>
                </a:solidFill>
                <a:latin typeface="Tahoma" panose="020B0604030504040204" pitchFamily="34" charset="0"/>
              </a:rPr>
              <a:t>No wonder you have no appetite for God</a:t>
            </a:r>
          </a:p>
          <a:p>
            <a:pPr algn="ctr" fontAlgn="base">
              <a:spcBef>
                <a:spcPct val="50000"/>
              </a:spcBef>
              <a:spcAft>
                <a:spcPct val="0"/>
              </a:spcAft>
            </a:pPr>
            <a:r>
              <a:rPr lang="en-US" altLang="en-US" sz="2400" b="1" i="1" dirty="0">
                <a:solidFill>
                  <a:srgbClr val="33CCFF"/>
                </a:solidFill>
                <a:latin typeface="Tahoma" panose="020B0604030504040204" pitchFamily="34" charset="0"/>
              </a:rPr>
              <a:t>You are “pigging out” on junk food</a:t>
            </a:r>
          </a:p>
        </p:txBody>
      </p:sp>
    </p:spTree>
    <p:extLst>
      <p:ext uri="{BB962C8B-B14F-4D97-AF65-F5344CB8AC3E}">
        <p14:creationId xmlns:p14="http://schemas.microsoft.com/office/powerpoint/2010/main" val="158931450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2232">
                                            <p:txEl>
                                              <p:pRg st="0" end="0"/>
                                            </p:txEl>
                                          </p:spTgt>
                                        </p:tgtEl>
                                        <p:attrNameLst>
                                          <p:attrName>style.visibility</p:attrName>
                                        </p:attrNameLst>
                                      </p:cBhvr>
                                      <p:to>
                                        <p:strVal val="visible"/>
                                      </p:to>
                                    </p:set>
                                    <p:animEffect transition="in" filter="dissolve">
                                      <p:cBhvr>
                                        <p:cTn id="7" dur="500"/>
                                        <p:tgtEl>
                                          <p:spTgt spid="5223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2232">
                                            <p:txEl>
                                              <p:pRg st="1" end="1"/>
                                            </p:txEl>
                                          </p:spTgt>
                                        </p:tgtEl>
                                        <p:attrNameLst>
                                          <p:attrName>style.visibility</p:attrName>
                                        </p:attrNameLst>
                                      </p:cBhvr>
                                      <p:to>
                                        <p:strVal val="visible"/>
                                      </p:to>
                                    </p:set>
                                    <p:animEffect transition="in" filter="dissolve">
                                      <p:cBhvr>
                                        <p:cTn id="12" dur="500"/>
                                        <p:tgtEl>
                                          <p:spTgt spid="52232">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52232">
                                            <p:txEl>
                                              <p:pRg st="2" end="2"/>
                                            </p:txEl>
                                          </p:spTgt>
                                        </p:tgtEl>
                                        <p:attrNameLst>
                                          <p:attrName>style.visibility</p:attrName>
                                        </p:attrNameLst>
                                      </p:cBhvr>
                                      <p:to>
                                        <p:strVal val="visible"/>
                                      </p:to>
                                    </p:set>
                                    <p:animEffect transition="in" filter="dissolve">
                                      <p:cBhvr>
                                        <p:cTn id="17" dur="500"/>
                                        <p:tgtEl>
                                          <p:spTgt spid="52232">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52232">
                                            <p:txEl>
                                              <p:pRg st="3" end="3"/>
                                            </p:txEl>
                                          </p:spTgt>
                                        </p:tgtEl>
                                        <p:attrNameLst>
                                          <p:attrName>style.visibility</p:attrName>
                                        </p:attrNameLst>
                                      </p:cBhvr>
                                      <p:to>
                                        <p:strVal val="visible"/>
                                      </p:to>
                                    </p:set>
                                    <p:animEffect transition="in" filter="dissolve">
                                      <p:cBhvr>
                                        <p:cTn id="22" dur="500"/>
                                        <p:tgtEl>
                                          <p:spTgt spid="5223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32" grpId="0" build="p"/>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ext Box 2"/>
          <p:cNvSpPr txBox="1">
            <a:spLocks noChangeArrowheads="1"/>
          </p:cNvSpPr>
          <p:nvPr/>
        </p:nvSpPr>
        <p:spPr bwMode="auto">
          <a:xfrm>
            <a:off x="2514600" y="533401"/>
            <a:ext cx="71628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2400" b="1">
                <a:solidFill>
                  <a:srgbClr val="FFFFFF"/>
                </a:solidFill>
                <a:latin typeface="Tahoma" panose="020B0604030504040204" pitchFamily="34" charset="0"/>
              </a:rPr>
              <a:t>HOW DO WE EXPERIENCE REAL SATISFACTION IN LIFE?</a:t>
            </a:r>
          </a:p>
        </p:txBody>
      </p:sp>
      <p:sp>
        <p:nvSpPr>
          <p:cNvPr id="53251" name="Text Box 3"/>
          <p:cNvSpPr txBox="1">
            <a:spLocks noChangeArrowheads="1"/>
          </p:cNvSpPr>
          <p:nvPr/>
        </p:nvSpPr>
        <p:spPr bwMode="auto">
          <a:xfrm>
            <a:off x="2438400" y="1600200"/>
            <a:ext cx="7543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en-US" altLang="en-US" sz="2400" b="1" i="1">
                <a:solidFill>
                  <a:srgbClr val="FFCC66"/>
                </a:solidFill>
                <a:latin typeface="Tahoma" panose="020B0604030504040204" pitchFamily="34" charset="0"/>
              </a:rPr>
              <a:t>3.  </a:t>
            </a:r>
            <a:r>
              <a:rPr lang="en-US" altLang="en-US" sz="2400" b="1" i="1" u="sng">
                <a:solidFill>
                  <a:srgbClr val="FFCC66"/>
                </a:solidFill>
                <a:latin typeface="Tahoma" panose="020B0604030504040204" pitchFamily="34" charset="0"/>
              </a:rPr>
              <a:t>LOOK TO CHRIST FOR SATISFACTION</a:t>
            </a:r>
            <a:endParaRPr lang="en-US" altLang="en-US" sz="2400" b="1" i="1">
              <a:solidFill>
                <a:srgbClr val="FFCC66"/>
              </a:solidFill>
              <a:latin typeface="Tahoma" panose="020B0604030504040204" pitchFamily="34" charset="0"/>
            </a:endParaRPr>
          </a:p>
        </p:txBody>
      </p:sp>
      <p:sp>
        <p:nvSpPr>
          <p:cNvPr id="53252" name="AutoShape 4" descr="9k="/>
          <p:cNvSpPr>
            <a:spLocks noChangeAspect="1" noChangeArrowheads="1"/>
          </p:cNvSpPr>
          <p:nvPr/>
        </p:nvSpPr>
        <p:spPr bwMode="auto">
          <a:xfrm>
            <a:off x="5524500" y="2857500"/>
            <a:ext cx="1143000" cy="1143000"/>
          </a:xfrm>
          <a:prstGeom prst="rect">
            <a:avLst/>
          </a:prstGeom>
          <a:noFill/>
          <a:extLst>
            <a:ext uri="{909E8E84-426E-40DD-AFC4-6F175D3DCCD1}">
              <a14:hiddenFill xmlns:a14="http://schemas.microsoft.com/office/drawing/2010/main">
                <a:solidFill>
                  <a:srgbClr val="FFFFFF"/>
                </a:solidFill>
              </a14:hiddenFill>
            </a:ext>
          </a:extLst>
        </p:spPr>
        <p:txBody>
          <a:bodyPr/>
          <a:lstStyle/>
          <a:p>
            <a:pPr algn="ctr" fontAlgn="base">
              <a:spcBef>
                <a:spcPct val="0"/>
              </a:spcBef>
              <a:spcAft>
                <a:spcPct val="0"/>
              </a:spcAft>
            </a:pPr>
            <a:endParaRPr lang="en-US" sz="2400" b="1">
              <a:solidFill>
                <a:srgbClr val="FFFFFF"/>
              </a:solidFill>
              <a:latin typeface="Tahoma" panose="020B0604030504040204" pitchFamily="34" charset="0"/>
            </a:endParaRPr>
          </a:p>
        </p:txBody>
      </p:sp>
      <p:sp>
        <p:nvSpPr>
          <p:cNvPr id="53253" name="AutoShape 5" descr="9k="/>
          <p:cNvSpPr>
            <a:spLocks noChangeAspect="1" noChangeArrowheads="1"/>
          </p:cNvSpPr>
          <p:nvPr/>
        </p:nvSpPr>
        <p:spPr bwMode="auto">
          <a:xfrm>
            <a:off x="5524500" y="2857500"/>
            <a:ext cx="1143000" cy="1143000"/>
          </a:xfrm>
          <a:prstGeom prst="rect">
            <a:avLst/>
          </a:prstGeom>
          <a:noFill/>
          <a:extLst>
            <a:ext uri="{909E8E84-426E-40DD-AFC4-6F175D3DCCD1}">
              <a14:hiddenFill xmlns:a14="http://schemas.microsoft.com/office/drawing/2010/main">
                <a:solidFill>
                  <a:srgbClr val="FFFFFF"/>
                </a:solidFill>
              </a14:hiddenFill>
            </a:ext>
          </a:extLst>
        </p:spPr>
        <p:txBody>
          <a:bodyPr/>
          <a:lstStyle/>
          <a:p>
            <a:pPr algn="ctr" fontAlgn="base">
              <a:spcBef>
                <a:spcPct val="0"/>
              </a:spcBef>
              <a:spcAft>
                <a:spcPct val="0"/>
              </a:spcAft>
            </a:pPr>
            <a:endParaRPr lang="en-US" sz="2400" b="1">
              <a:solidFill>
                <a:srgbClr val="FFFFFF"/>
              </a:solidFill>
              <a:latin typeface="Tahoma" panose="020B0604030504040204" pitchFamily="34" charset="0"/>
            </a:endParaRPr>
          </a:p>
        </p:txBody>
      </p:sp>
      <p:sp>
        <p:nvSpPr>
          <p:cNvPr id="53254" name="AutoShape 6" descr="9k="/>
          <p:cNvSpPr>
            <a:spLocks noChangeAspect="1" noChangeArrowheads="1"/>
          </p:cNvSpPr>
          <p:nvPr/>
        </p:nvSpPr>
        <p:spPr bwMode="auto">
          <a:xfrm>
            <a:off x="5562600" y="3429001"/>
            <a:ext cx="1390650" cy="695325"/>
          </a:xfrm>
          <a:prstGeom prst="rect">
            <a:avLst/>
          </a:prstGeom>
          <a:noFill/>
          <a:extLst>
            <a:ext uri="{909E8E84-426E-40DD-AFC4-6F175D3DCCD1}">
              <a14:hiddenFill xmlns:a14="http://schemas.microsoft.com/office/drawing/2010/main">
                <a:solidFill>
                  <a:srgbClr val="FFFFFF"/>
                </a:solidFill>
              </a14:hiddenFill>
            </a:ext>
          </a:extLst>
        </p:spPr>
        <p:txBody>
          <a:bodyPr/>
          <a:lstStyle/>
          <a:p>
            <a:pPr algn="ctr" fontAlgn="base">
              <a:spcBef>
                <a:spcPct val="0"/>
              </a:spcBef>
              <a:spcAft>
                <a:spcPct val="0"/>
              </a:spcAft>
            </a:pPr>
            <a:endParaRPr lang="en-US" sz="2400" b="1">
              <a:solidFill>
                <a:srgbClr val="FFFFFF"/>
              </a:solidFill>
              <a:latin typeface="Tahoma" panose="020B0604030504040204" pitchFamily="34" charset="0"/>
            </a:endParaRPr>
          </a:p>
        </p:txBody>
      </p:sp>
      <p:sp>
        <p:nvSpPr>
          <p:cNvPr id="53255" name="Text Box 7"/>
          <p:cNvSpPr txBox="1">
            <a:spLocks noChangeArrowheads="1"/>
          </p:cNvSpPr>
          <p:nvPr/>
        </p:nvSpPr>
        <p:spPr bwMode="auto">
          <a:xfrm>
            <a:off x="2667000" y="2209800"/>
            <a:ext cx="7162800" cy="1754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pPr>
            <a:r>
              <a:rPr lang="en-US" altLang="en-US" sz="2400" b="1">
                <a:solidFill>
                  <a:srgbClr val="FFFFFF"/>
                </a:solidFill>
                <a:latin typeface="Tahoma" panose="020B0604030504040204" pitchFamily="34" charset="0"/>
              </a:rPr>
              <a:t>Matt 5:6  Blessed are those who hunger and thirst for righteousness,</a:t>
            </a:r>
          </a:p>
          <a:p>
            <a:pPr fontAlgn="base">
              <a:spcBef>
                <a:spcPct val="0"/>
              </a:spcBef>
              <a:spcAft>
                <a:spcPct val="0"/>
              </a:spcAft>
            </a:pPr>
            <a:r>
              <a:rPr lang="en-US" altLang="en-US" sz="2400" b="1">
                <a:solidFill>
                  <a:srgbClr val="FFFFFF"/>
                </a:solidFill>
                <a:latin typeface="Tahoma" panose="020B0604030504040204" pitchFamily="34" charset="0"/>
              </a:rPr>
              <a:t>for they will be filled. </a:t>
            </a:r>
          </a:p>
          <a:p>
            <a:pPr fontAlgn="base">
              <a:spcBef>
                <a:spcPct val="50000"/>
              </a:spcBef>
              <a:spcAft>
                <a:spcPct val="0"/>
              </a:spcAft>
            </a:pPr>
            <a:endParaRPr lang="en-US" altLang="en-US" sz="2400" b="1">
              <a:solidFill>
                <a:srgbClr val="FFFFFF"/>
              </a:solidFill>
              <a:latin typeface="Tahoma" panose="020B0604030504040204" pitchFamily="34" charset="0"/>
            </a:endParaRPr>
          </a:p>
        </p:txBody>
      </p:sp>
      <p:sp>
        <p:nvSpPr>
          <p:cNvPr id="53257" name="Text Box 9"/>
          <p:cNvSpPr txBox="1">
            <a:spLocks noChangeArrowheads="1"/>
          </p:cNvSpPr>
          <p:nvPr/>
        </p:nvSpPr>
        <p:spPr bwMode="auto">
          <a:xfrm>
            <a:off x="2667000" y="3505200"/>
            <a:ext cx="7162800" cy="28623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en-US" altLang="en-US" sz="2400" b="1" dirty="0">
                <a:solidFill>
                  <a:srgbClr val="33CCFF"/>
                </a:solidFill>
                <a:latin typeface="Tahoma" panose="020B0604030504040204" pitchFamily="34" charset="0"/>
              </a:rPr>
              <a:t>There are 2 words for “hunger” in the Greek:</a:t>
            </a:r>
          </a:p>
          <a:p>
            <a:pPr algn="ctr" fontAlgn="base">
              <a:spcBef>
                <a:spcPct val="50000"/>
              </a:spcBef>
              <a:spcAft>
                <a:spcPct val="0"/>
              </a:spcAft>
            </a:pPr>
            <a:r>
              <a:rPr lang="en-US" altLang="en-US" sz="2400" b="1" i="1" dirty="0">
                <a:solidFill>
                  <a:srgbClr val="00FF00"/>
                </a:solidFill>
                <a:latin typeface="Tahoma" panose="020B0604030504040204" pitchFamily="34" charset="0"/>
              </a:rPr>
              <a:t>One is limos, means, “I want a bite of something—give me a piece of bread”</a:t>
            </a:r>
          </a:p>
          <a:p>
            <a:pPr algn="ctr" fontAlgn="base">
              <a:spcBef>
                <a:spcPct val="50000"/>
              </a:spcBef>
              <a:spcAft>
                <a:spcPct val="0"/>
              </a:spcAft>
            </a:pPr>
            <a:r>
              <a:rPr lang="en-US" altLang="en-US" sz="2400" b="1" i="1" dirty="0">
                <a:solidFill>
                  <a:srgbClr val="00FF00"/>
                </a:solidFill>
                <a:latin typeface="Tahoma" panose="020B0604030504040204" pitchFamily="34" charset="0"/>
              </a:rPr>
              <a:t>The other is </a:t>
            </a:r>
            <a:r>
              <a:rPr lang="en-US" altLang="en-US" sz="2400" b="1" i="1" dirty="0" err="1">
                <a:solidFill>
                  <a:srgbClr val="00FF00"/>
                </a:solidFill>
                <a:latin typeface="Tahoma" panose="020B0604030504040204" pitchFamily="34" charset="0"/>
              </a:rPr>
              <a:t>peinao</a:t>
            </a:r>
            <a:r>
              <a:rPr lang="en-US" altLang="en-US" sz="2400" b="1" i="1" dirty="0">
                <a:solidFill>
                  <a:srgbClr val="00FF00"/>
                </a:solidFill>
                <a:latin typeface="Tahoma" panose="020B0604030504040204" pitchFamily="34" charset="0"/>
              </a:rPr>
              <a:t>, “To famish” – “I want the whole loaf”</a:t>
            </a:r>
          </a:p>
          <a:p>
            <a:pPr algn="ctr" fontAlgn="base">
              <a:spcBef>
                <a:spcPct val="50000"/>
              </a:spcBef>
              <a:spcAft>
                <a:spcPct val="0"/>
              </a:spcAft>
            </a:pPr>
            <a:r>
              <a:rPr lang="en-US" altLang="en-US" sz="2400" b="1" i="1" dirty="0">
                <a:solidFill>
                  <a:srgbClr val="00FF00"/>
                </a:solidFill>
                <a:latin typeface="Tahoma" panose="020B0604030504040204" pitchFamily="34" charset="0"/>
              </a:rPr>
              <a:t>Guess which one Jesus uses in this text?</a:t>
            </a:r>
          </a:p>
        </p:txBody>
      </p:sp>
    </p:spTree>
    <p:extLst>
      <p:ext uri="{BB962C8B-B14F-4D97-AF65-F5344CB8AC3E}">
        <p14:creationId xmlns:p14="http://schemas.microsoft.com/office/powerpoint/2010/main" val="365911321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325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325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325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325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7" grpId="0" build="p"/>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ext Box 2"/>
          <p:cNvSpPr txBox="1">
            <a:spLocks noChangeArrowheads="1"/>
          </p:cNvSpPr>
          <p:nvPr/>
        </p:nvSpPr>
        <p:spPr bwMode="auto">
          <a:xfrm>
            <a:off x="2514600" y="533401"/>
            <a:ext cx="71628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2400" b="1">
                <a:solidFill>
                  <a:srgbClr val="FFFFFF"/>
                </a:solidFill>
                <a:latin typeface="Tahoma" panose="020B0604030504040204" pitchFamily="34" charset="0"/>
              </a:rPr>
              <a:t>HOW DO WE EXPERIENCE REAL SATISFACTION IN LIFE?</a:t>
            </a:r>
          </a:p>
        </p:txBody>
      </p:sp>
      <p:sp>
        <p:nvSpPr>
          <p:cNvPr id="54275" name="Text Box 3"/>
          <p:cNvSpPr txBox="1">
            <a:spLocks noChangeArrowheads="1"/>
          </p:cNvSpPr>
          <p:nvPr/>
        </p:nvSpPr>
        <p:spPr bwMode="auto">
          <a:xfrm>
            <a:off x="2438400" y="1600200"/>
            <a:ext cx="7543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en-US" altLang="en-US" sz="2400" b="1" i="1">
                <a:solidFill>
                  <a:srgbClr val="FFCC66"/>
                </a:solidFill>
                <a:latin typeface="Tahoma" panose="020B0604030504040204" pitchFamily="34" charset="0"/>
              </a:rPr>
              <a:t>3.  </a:t>
            </a:r>
            <a:r>
              <a:rPr lang="en-US" altLang="en-US" sz="2400" b="1" i="1" u="sng">
                <a:solidFill>
                  <a:srgbClr val="FFCC66"/>
                </a:solidFill>
                <a:latin typeface="Tahoma" panose="020B0604030504040204" pitchFamily="34" charset="0"/>
              </a:rPr>
              <a:t>LOOK TO CHRIST FOR SATISFACTION</a:t>
            </a:r>
            <a:endParaRPr lang="en-US" altLang="en-US" sz="2400" b="1" i="1">
              <a:solidFill>
                <a:srgbClr val="FFCC66"/>
              </a:solidFill>
              <a:latin typeface="Tahoma" panose="020B0604030504040204" pitchFamily="34" charset="0"/>
            </a:endParaRPr>
          </a:p>
        </p:txBody>
      </p:sp>
      <p:sp>
        <p:nvSpPr>
          <p:cNvPr id="54276" name="AutoShape 4" descr="9k="/>
          <p:cNvSpPr>
            <a:spLocks noChangeAspect="1" noChangeArrowheads="1"/>
          </p:cNvSpPr>
          <p:nvPr/>
        </p:nvSpPr>
        <p:spPr bwMode="auto">
          <a:xfrm>
            <a:off x="5524500" y="2857500"/>
            <a:ext cx="1143000" cy="1143000"/>
          </a:xfrm>
          <a:prstGeom prst="rect">
            <a:avLst/>
          </a:prstGeom>
          <a:noFill/>
          <a:extLst>
            <a:ext uri="{909E8E84-426E-40DD-AFC4-6F175D3DCCD1}">
              <a14:hiddenFill xmlns:a14="http://schemas.microsoft.com/office/drawing/2010/main">
                <a:solidFill>
                  <a:srgbClr val="FFFFFF"/>
                </a:solidFill>
              </a14:hiddenFill>
            </a:ext>
          </a:extLst>
        </p:spPr>
        <p:txBody>
          <a:bodyPr/>
          <a:lstStyle/>
          <a:p>
            <a:pPr algn="ctr" fontAlgn="base">
              <a:spcBef>
                <a:spcPct val="0"/>
              </a:spcBef>
              <a:spcAft>
                <a:spcPct val="0"/>
              </a:spcAft>
            </a:pPr>
            <a:endParaRPr lang="en-US" sz="2400" b="1">
              <a:solidFill>
                <a:srgbClr val="FFFFFF"/>
              </a:solidFill>
              <a:latin typeface="Tahoma" panose="020B0604030504040204" pitchFamily="34" charset="0"/>
            </a:endParaRPr>
          </a:p>
        </p:txBody>
      </p:sp>
      <p:sp>
        <p:nvSpPr>
          <p:cNvPr id="54277" name="AutoShape 5" descr="9k="/>
          <p:cNvSpPr>
            <a:spLocks noChangeAspect="1" noChangeArrowheads="1"/>
          </p:cNvSpPr>
          <p:nvPr/>
        </p:nvSpPr>
        <p:spPr bwMode="auto">
          <a:xfrm>
            <a:off x="5524500" y="2857500"/>
            <a:ext cx="1143000" cy="1143000"/>
          </a:xfrm>
          <a:prstGeom prst="rect">
            <a:avLst/>
          </a:prstGeom>
          <a:noFill/>
          <a:extLst>
            <a:ext uri="{909E8E84-426E-40DD-AFC4-6F175D3DCCD1}">
              <a14:hiddenFill xmlns:a14="http://schemas.microsoft.com/office/drawing/2010/main">
                <a:solidFill>
                  <a:srgbClr val="FFFFFF"/>
                </a:solidFill>
              </a14:hiddenFill>
            </a:ext>
          </a:extLst>
        </p:spPr>
        <p:txBody>
          <a:bodyPr/>
          <a:lstStyle/>
          <a:p>
            <a:pPr algn="ctr" fontAlgn="base">
              <a:spcBef>
                <a:spcPct val="0"/>
              </a:spcBef>
              <a:spcAft>
                <a:spcPct val="0"/>
              </a:spcAft>
            </a:pPr>
            <a:endParaRPr lang="en-US" sz="2400" b="1">
              <a:solidFill>
                <a:srgbClr val="FFFFFF"/>
              </a:solidFill>
              <a:latin typeface="Tahoma" panose="020B0604030504040204" pitchFamily="34" charset="0"/>
            </a:endParaRPr>
          </a:p>
        </p:txBody>
      </p:sp>
      <p:sp>
        <p:nvSpPr>
          <p:cNvPr id="54278" name="AutoShape 6" descr="9k="/>
          <p:cNvSpPr>
            <a:spLocks noChangeAspect="1" noChangeArrowheads="1"/>
          </p:cNvSpPr>
          <p:nvPr/>
        </p:nvSpPr>
        <p:spPr bwMode="auto">
          <a:xfrm>
            <a:off x="5562600" y="3429001"/>
            <a:ext cx="1390650" cy="695325"/>
          </a:xfrm>
          <a:prstGeom prst="rect">
            <a:avLst/>
          </a:prstGeom>
          <a:noFill/>
          <a:extLst>
            <a:ext uri="{909E8E84-426E-40DD-AFC4-6F175D3DCCD1}">
              <a14:hiddenFill xmlns:a14="http://schemas.microsoft.com/office/drawing/2010/main">
                <a:solidFill>
                  <a:srgbClr val="FFFFFF"/>
                </a:solidFill>
              </a14:hiddenFill>
            </a:ext>
          </a:extLst>
        </p:spPr>
        <p:txBody>
          <a:bodyPr/>
          <a:lstStyle/>
          <a:p>
            <a:pPr algn="ctr" fontAlgn="base">
              <a:spcBef>
                <a:spcPct val="0"/>
              </a:spcBef>
              <a:spcAft>
                <a:spcPct val="0"/>
              </a:spcAft>
            </a:pPr>
            <a:endParaRPr lang="en-US" sz="2400" b="1">
              <a:solidFill>
                <a:srgbClr val="FFFFFF"/>
              </a:solidFill>
              <a:latin typeface="Tahoma" panose="020B0604030504040204" pitchFamily="34" charset="0"/>
            </a:endParaRPr>
          </a:p>
        </p:txBody>
      </p:sp>
      <p:sp>
        <p:nvSpPr>
          <p:cNvPr id="54279" name="Text Box 7"/>
          <p:cNvSpPr txBox="1">
            <a:spLocks noChangeArrowheads="1"/>
          </p:cNvSpPr>
          <p:nvPr/>
        </p:nvSpPr>
        <p:spPr bwMode="auto">
          <a:xfrm>
            <a:off x="2667000" y="2209801"/>
            <a:ext cx="71628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pPr>
            <a:r>
              <a:rPr lang="en-US" altLang="en-US" sz="2400" b="1">
                <a:solidFill>
                  <a:srgbClr val="FFFFFF"/>
                </a:solidFill>
                <a:latin typeface="Tahoma" panose="020B0604030504040204" pitchFamily="34" charset="0"/>
              </a:rPr>
              <a:t>To hunger &amp; thirst for righteousness is to say:</a:t>
            </a:r>
          </a:p>
        </p:txBody>
      </p:sp>
      <p:sp>
        <p:nvSpPr>
          <p:cNvPr id="54281" name="Text Box 9"/>
          <p:cNvSpPr txBox="1">
            <a:spLocks noChangeArrowheads="1"/>
          </p:cNvSpPr>
          <p:nvPr/>
        </p:nvSpPr>
        <p:spPr bwMode="auto">
          <a:xfrm>
            <a:off x="2743200" y="3200400"/>
            <a:ext cx="6858000" cy="24929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2400" b="1" i="1" dirty="0">
                <a:solidFill>
                  <a:srgbClr val="00FF00"/>
                </a:solidFill>
                <a:latin typeface="Tahoma" panose="020B0604030504040204" pitchFamily="34" charset="0"/>
              </a:rPr>
              <a:t>“I  want all of God there is”</a:t>
            </a:r>
          </a:p>
          <a:p>
            <a:pPr algn="ctr" fontAlgn="base">
              <a:spcBef>
                <a:spcPct val="50000"/>
              </a:spcBef>
              <a:spcAft>
                <a:spcPct val="0"/>
              </a:spcAft>
            </a:pPr>
            <a:r>
              <a:rPr lang="en-US" altLang="en-US" sz="2400" b="1" i="1" dirty="0">
                <a:solidFill>
                  <a:srgbClr val="00FF00"/>
                </a:solidFill>
                <a:latin typeface="Tahoma" panose="020B0604030504040204" pitchFamily="34" charset="0"/>
              </a:rPr>
              <a:t>“I want to know God in His fullness”</a:t>
            </a:r>
          </a:p>
          <a:p>
            <a:pPr algn="ctr" fontAlgn="base">
              <a:spcBef>
                <a:spcPct val="50000"/>
              </a:spcBef>
              <a:spcAft>
                <a:spcPct val="0"/>
              </a:spcAft>
            </a:pPr>
            <a:r>
              <a:rPr lang="en-US" altLang="en-US" sz="2400" b="1" i="1" dirty="0">
                <a:solidFill>
                  <a:srgbClr val="00FF00"/>
                </a:solidFill>
                <a:latin typeface="Tahoma" panose="020B0604030504040204" pitchFamily="34" charset="0"/>
              </a:rPr>
              <a:t>“I am satisfied with having a little blessing here or there”</a:t>
            </a:r>
          </a:p>
          <a:p>
            <a:pPr algn="ctr" fontAlgn="base">
              <a:spcBef>
                <a:spcPct val="50000"/>
              </a:spcBef>
              <a:spcAft>
                <a:spcPct val="0"/>
              </a:spcAft>
            </a:pPr>
            <a:r>
              <a:rPr lang="en-US" altLang="en-US" sz="2400" b="1" i="1" dirty="0">
                <a:solidFill>
                  <a:srgbClr val="00FF00"/>
                </a:solidFill>
                <a:latin typeface="Tahoma" panose="020B0604030504040204" pitchFamily="34" charset="0"/>
              </a:rPr>
              <a:t>“I want Him to be the center of my life”</a:t>
            </a:r>
          </a:p>
        </p:txBody>
      </p:sp>
      <p:sp>
        <p:nvSpPr>
          <p:cNvPr id="54282" name="Text Box 10"/>
          <p:cNvSpPr txBox="1">
            <a:spLocks noChangeArrowheads="1"/>
          </p:cNvSpPr>
          <p:nvPr/>
        </p:nvSpPr>
        <p:spPr bwMode="auto">
          <a:xfrm>
            <a:off x="2743200" y="5791201"/>
            <a:ext cx="68580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2400" b="1">
                <a:solidFill>
                  <a:srgbClr val="FFFFFF"/>
                </a:solidFill>
                <a:latin typeface="Tahoma" panose="020B0604030504040204" pitchFamily="34" charset="0"/>
              </a:rPr>
              <a:t>THIS IS THE PERSON WHO WILL BE FULLY SATISFIED</a:t>
            </a:r>
          </a:p>
        </p:txBody>
      </p:sp>
    </p:spTree>
    <p:extLst>
      <p:ext uri="{BB962C8B-B14F-4D97-AF65-F5344CB8AC3E}">
        <p14:creationId xmlns:p14="http://schemas.microsoft.com/office/powerpoint/2010/main" val="72027885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4281">
                                            <p:txEl>
                                              <p:pRg st="0" end="0"/>
                                            </p:txEl>
                                          </p:spTgt>
                                        </p:tgtEl>
                                        <p:attrNameLst>
                                          <p:attrName>style.visibility</p:attrName>
                                        </p:attrNameLst>
                                      </p:cBhvr>
                                      <p:to>
                                        <p:strVal val="visible"/>
                                      </p:to>
                                    </p:set>
                                    <p:animEffect transition="in" filter="dissolve">
                                      <p:cBhvr>
                                        <p:cTn id="7" dur="500"/>
                                        <p:tgtEl>
                                          <p:spTgt spid="5428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4281">
                                            <p:txEl>
                                              <p:pRg st="1" end="1"/>
                                            </p:txEl>
                                          </p:spTgt>
                                        </p:tgtEl>
                                        <p:attrNameLst>
                                          <p:attrName>style.visibility</p:attrName>
                                        </p:attrNameLst>
                                      </p:cBhvr>
                                      <p:to>
                                        <p:strVal val="visible"/>
                                      </p:to>
                                    </p:set>
                                    <p:animEffect transition="in" filter="dissolve">
                                      <p:cBhvr>
                                        <p:cTn id="12" dur="500"/>
                                        <p:tgtEl>
                                          <p:spTgt spid="5428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54281">
                                            <p:txEl>
                                              <p:pRg st="2" end="2"/>
                                            </p:txEl>
                                          </p:spTgt>
                                        </p:tgtEl>
                                        <p:attrNameLst>
                                          <p:attrName>style.visibility</p:attrName>
                                        </p:attrNameLst>
                                      </p:cBhvr>
                                      <p:to>
                                        <p:strVal val="visible"/>
                                      </p:to>
                                    </p:set>
                                    <p:animEffect transition="in" filter="dissolve">
                                      <p:cBhvr>
                                        <p:cTn id="17" dur="500"/>
                                        <p:tgtEl>
                                          <p:spTgt spid="5428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54281">
                                            <p:txEl>
                                              <p:pRg st="3" end="3"/>
                                            </p:txEl>
                                          </p:spTgt>
                                        </p:tgtEl>
                                        <p:attrNameLst>
                                          <p:attrName>style.visibility</p:attrName>
                                        </p:attrNameLst>
                                      </p:cBhvr>
                                      <p:to>
                                        <p:strVal val="visible"/>
                                      </p:to>
                                    </p:set>
                                    <p:animEffect transition="in" filter="dissolve">
                                      <p:cBhvr>
                                        <p:cTn id="22" dur="500"/>
                                        <p:tgtEl>
                                          <p:spTgt spid="54281">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5" presetClass="entr" presetSubtype="0" fill="hold" grpId="0" nodeType="clickEffect">
                                  <p:stCondLst>
                                    <p:cond delay="0"/>
                                  </p:stCondLst>
                                  <p:childTnLst>
                                    <p:set>
                                      <p:cBhvr>
                                        <p:cTn id="26" dur="1" fill="hold">
                                          <p:stCondLst>
                                            <p:cond delay="0"/>
                                          </p:stCondLst>
                                        </p:cTn>
                                        <p:tgtEl>
                                          <p:spTgt spid="54282"/>
                                        </p:tgtEl>
                                        <p:attrNameLst>
                                          <p:attrName>style.visibility</p:attrName>
                                        </p:attrNameLst>
                                      </p:cBhvr>
                                      <p:to>
                                        <p:strVal val="visible"/>
                                      </p:to>
                                    </p:set>
                                    <p:anim calcmode="lin" valueType="num">
                                      <p:cBhvr>
                                        <p:cTn id="27" dur="1000" fill="hold"/>
                                        <p:tgtEl>
                                          <p:spTgt spid="54282"/>
                                        </p:tgtEl>
                                        <p:attrNameLst>
                                          <p:attrName>ppt_w</p:attrName>
                                        </p:attrNameLst>
                                      </p:cBhvr>
                                      <p:tavLst>
                                        <p:tav tm="0">
                                          <p:val>
                                            <p:fltVal val="0"/>
                                          </p:val>
                                        </p:tav>
                                        <p:tav tm="100000">
                                          <p:val>
                                            <p:strVal val="#ppt_w"/>
                                          </p:val>
                                        </p:tav>
                                      </p:tavLst>
                                    </p:anim>
                                    <p:anim calcmode="lin" valueType="num">
                                      <p:cBhvr>
                                        <p:cTn id="28" dur="1000" fill="hold"/>
                                        <p:tgtEl>
                                          <p:spTgt spid="54282"/>
                                        </p:tgtEl>
                                        <p:attrNameLst>
                                          <p:attrName>ppt_h</p:attrName>
                                        </p:attrNameLst>
                                      </p:cBhvr>
                                      <p:tavLst>
                                        <p:tav tm="0">
                                          <p:val>
                                            <p:fltVal val="0"/>
                                          </p:val>
                                        </p:tav>
                                        <p:tav tm="100000">
                                          <p:val>
                                            <p:strVal val="#ppt_h"/>
                                          </p:val>
                                        </p:tav>
                                      </p:tavLst>
                                    </p:anim>
                                    <p:anim calcmode="lin" valueType="num">
                                      <p:cBhvr>
                                        <p:cTn id="29" dur="1000" fill="hold"/>
                                        <p:tgtEl>
                                          <p:spTgt spid="54282"/>
                                        </p:tgtEl>
                                        <p:attrNameLst>
                                          <p:attrName>ppt_x</p:attrName>
                                        </p:attrNameLst>
                                      </p:cBhvr>
                                      <p:tavLst>
                                        <p:tav tm="0" fmla="#ppt_x+(cos(-2*pi*(1-$))*-#ppt_x-sin(-2*pi*(1-$))*(1-#ppt_y))*(1-$)">
                                          <p:val>
                                            <p:fltVal val="0"/>
                                          </p:val>
                                        </p:tav>
                                        <p:tav tm="100000">
                                          <p:val>
                                            <p:fltVal val="1"/>
                                          </p:val>
                                        </p:tav>
                                      </p:tavLst>
                                    </p:anim>
                                    <p:anim calcmode="lin" valueType="num">
                                      <p:cBhvr>
                                        <p:cTn id="30" dur="1000" fill="hold"/>
                                        <p:tgtEl>
                                          <p:spTgt spid="54282"/>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81" grpId="0" build="p"/>
      <p:bldP spid="54282" grpId="0"/>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Text Box 2"/>
          <p:cNvSpPr txBox="1">
            <a:spLocks noChangeArrowheads="1"/>
          </p:cNvSpPr>
          <p:nvPr/>
        </p:nvSpPr>
        <p:spPr bwMode="auto">
          <a:xfrm>
            <a:off x="2514600" y="533400"/>
            <a:ext cx="7162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2400" b="1">
                <a:solidFill>
                  <a:srgbClr val="FFFFFF"/>
                </a:solidFill>
                <a:latin typeface="Tahoma" panose="020B0604030504040204" pitchFamily="34" charset="0"/>
              </a:rPr>
              <a:t>YOU HAVE A HUNGER</a:t>
            </a:r>
          </a:p>
        </p:txBody>
      </p:sp>
      <p:sp>
        <p:nvSpPr>
          <p:cNvPr id="166915" name="Text Box 3"/>
          <p:cNvSpPr txBox="1">
            <a:spLocks noChangeArrowheads="1"/>
          </p:cNvSpPr>
          <p:nvPr/>
        </p:nvSpPr>
        <p:spPr bwMode="auto">
          <a:xfrm>
            <a:off x="2438400" y="1143000"/>
            <a:ext cx="7543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2400" b="1" i="1">
                <a:solidFill>
                  <a:srgbClr val="FFCC66"/>
                </a:solidFill>
                <a:latin typeface="Tahoma" panose="020B0604030504040204" pitchFamily="34" charset="0"/>
              </a:rPr>
              <a:t>WHAT ARE YOU DOING TO SATISFY IT?</a:t>
            </a:r>
          </a:p>
        </p:txBody>
      </p:sp>
      <p:sp>
        <p:nvSpPr>
          <p:cNvPr id="166916" name="Text Box 4"/>
          <p:cNvSpPr txBox="1">
            <a:spLocks noChangeArrowheads="1"/>
          </p:cNvSpPr>
          <p:nvPr/>
        </p:nvSpPr>
        <p:spPr bwMode="auto">
          <a:xfrm>
            <a:off x="2667000" y="1905000"/>
            <a:ext cx="7162800" cy="21236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pPr>
            <a:r>
              <a:rPr lang="en-US" altLang="en-US" sz="2400" b="1">
                <a:solidFill>
                  <a:srgbClr val="FFFFFF"/>
                </a:solidFill>
                <a:latin typeface="Tahoma" panose="020B0604030504040204" pitchFamily="34" charset="0"/>
              </a:rPr>
              <a:t>John 6:35 Then Jesus declared, "I am the bread of life. He who </a:t>
            </a:r>
            <a:r>
              <a:rPr lang="en-US" altLang="en-US" sz="2400" b="1" i="1" u="sng">
                <a:solidFill>
                  <a:srgbClr val="FFFF00"/>
                </a:solidFill>
                <a:latin typeface="Tahoma" panose="020B0604030504040204" pitchFamily="34" charset="0"/>
              </a:rPr>
              <a:t>comes </a:t>
            </a:r>
            <a:r>
              <a:rPr lang="en-US" altLang="en-US" sz="2400" b="1">
                <a:solidFill>
                  <a:srgbClr val="FFFFFF"/>
                </a:solidFill>
                <a:latin typeface="Tahoma" panose="020B0604030504040204" pitchFamily="34" charset="0"/>
              </a:rPr>
              <a:t>to me will never go hungry, and he who </a:t>
            </a:r>
            <a:r>
              <a:rPr lang="en-US" altLang="en-US" sz="2400" b="1" i="1" u="sng">
                <a:solidFill>
                  <a:srgbClr val="FFFF00"/>
                </a:solidFill>
                <a:latin typeface="Tahoma" panose="020B0604030504040204" pitchFamily="34" charset="0"/>
              </a:rPr>
              <a:t>believes </a:t>
            </a:r>
            <a:r>
              <a:rPr lang="en-US" altLang="en-US" sz="2400" b="1">
                <a:solidFill>
                  <a:srgbClr val="FFFFFF"/>
                </a:solidFill>
                <a:latin typeface="Tahoma" panose="020B0604030504040204" pitchFamily="34" charset="0"/>
              </a:rPr>
              <a:t>in me will never be thirsty. </a:t>
            </a:r>
          </a:p>
          <a:p>
            <a:pPr algn="ctr" fontAlgn="base">
              <a:spcBef>
                <a:spcPct val="50000"/>
              </a:spcBef>
              <a:spcAft>
                <a:spcPct val="0"/>
              </a:spcAft>
            </a:pPr>
            <a:endParaRPr lang="en-US" altLang="en-US" sz="2400" b="1">
              <a:solidFill>
                <a:srgbClr val="FFFFFF"/>
              </a:solidFill>
              <a:latin typeface="Tahoma" panose="020B0604030504040204" pitchFamily="34" charset="0"/>
            </a:endParaRPr>
          </a:p>
        </p:txBody>
      </p:sp>
      <p:sp>
        <p:nvSpPr>
          <p:cNvPr id="166917" name="AutoShape 5" descr="9k="/>
          <p:cNvSpPr>
            <a:spLocks noChangeAspect="1" noChangeArrowheads="1"/>
          </p:cNvSpPr>
          <p:nvPr/>
        </p:nvSpPr>
        <p:spPr bwMode="auto">
          <a:xfrm>
            <a:off x="5524500" y="2857500"/>
            <a:ext cx="1143000" cy="1143000"/>
          </a:xfrm>
          <a:prstGeom prst="rect">
            <a:avLst/>
          </a:prstGeom>
          <a:noFill/>
          <a:extLst>
            <a:ext uri="{909E8E84-426E-40DD-AFC4-6F175D3DCCD1}">
              <a14:hiddenFill xmlns:a14="http://schemas.microsoft.com/office/drawing/2010/main">
                <a:solidFill>
                  <a:srgbClr val="FFFFFF"/>
                </a:solidFill>
              </a14:hiddenFill>
            </a:ext>
          </a:extLst>
        </p:spPr>
        <p:txBody>
          <a:bodyPr/>
          <a:lstStyle/>
          <a:p>
            <a:pPr algn="ctr" fontAlgn="base">
              <a:spcBef>
                <a:spcPct val="0"/>
              </a:spcBef>
              <a:spcAft>
                <a:spcPct val="0"/>
              </a:spcAft>
            </a:pPr>
            <a:endParaRPr lang="en-US" sz="2400" b="1">
              <a:solidFill>
                <a:srgbClr val="FFFFFF"/>
              </a:solidFill>
              <a:latin typeface="Tahoma" panose="020B0604030504040204" pitchFamily="34" charset="0"/>
            </a:endParaRPr>
          </a:p>
        </p:txBody>
      </p:sp>
      <p:sp>
        <p:nvSpPr>
          <p:cNvPr id="166918" name="AutoShape 6" descr="9k="/>
          <p:cNvSpPr>
            <a:spLocks noChangeAspect="1" noChangeArrowheads="1"/>
          </p:cNvSpPr>
          <p:nvPr/>
        </p:nvSpPr>
        <p:spPr bwMode="auto">
          <a:xfrm>
            <a:off x="5524500" y="2857500"/>
            <a:ext cx="1143000" cy="1143000"/>
          </a:xfrm>
          <a:prstGeom prst="rect">
            <a:avLst/>
          </a:prstGeom>
          <a:noFill/>
          <a:extLst>
            <a:ext uri="{909E8E84-426E-40DD-AFC4-6F175D3DCCD1}">
              <a14:hiddenFill xmlns:a14="http://schemas.microsoft.com/office/drawing/2010/main">
                <a:solidFill>
                  <a:srgbClr val="FFFFFF"/>
                </a:solidFill>
              </a14:hiddenFill>
            </a:ext>
          </a:extLst>
        </p:spPr>
        <p:txBody>
          <a:bodyPr/>
          <a:lstStyle/>
          <a:p>
            <a:pPr algn="ctr" fontAlgn="base">
              <a:spcBef>
                <a:spcPct val="0"/>
              </a:spcBef>
              <a:spcAft>
                <a:spcPct val="0"/>
              </a:spcAft>
            </a:pPr>
            <a:endParaRPr lang="en-US" sz="2400" b="1">
              <a:solidFill>
                <a:srgbClr val="FFFFFF"/>
              </a:solidFill>
              <a:latin typeface="Tahoma" panose="020B0604030504040204" pitchFamily="34" charset="0"/>
            </a:endParaRPr>
          </a:p>
        </p:txBody>
      </p:sp>
      <p:sp>
        <p:nvSpPr>
          <p:cNvPr id="166919" name="AutoShape 7" descr="9k="/>
          <p:cNvSpPr>
            <a:spLocks noChangeAspect="1" noChangeArrowheads="1"/>
          </p:cNvSpPr>
          <p:nvPr/>
        </p:nvSpPr>
        <p:spPr bwMode="auto">
          <a:xfrm>
            <a:off x="5562600" y="3429001"/>
            <a:ext cx="1390650" cy="695325"/>
          </a:xfrm>
          <a:prstGeom prst="rect">
            <a:avLst/>
          </a:prstGeom>
          <a:noFill/>
          <a:extLst>
            <a:ext uri="{909E8E84-426E-40DD-AFC4-6F175D3DCCD1}">
              <a14:hiddenFill xmlns:a14="http://schemas.microsoft.com/office/drawing/2010/main">
                <a:solidFill>
                  <a:srgbClr val="FFFFFF"/>
                </a:solidFill>
              </a14:hiddenFill>
            </a:ext>
          </a:extLst>
        </p:spPr>
        <p:txBody>
          <a:bodyPr/>
          <a:lstStyle/>
          <a:p>
            <a:pPr algn="ctr" fontAlgn="base">
              <a:spcBef>
                <a:spcPct val="0"/>
              </a:spcBef>
              <a:spcAft>
                <a:spcPct val="0"/>
              </a:spcAft>
            </a:pPr>
            <a:endParaRPr lang="en-US" sz="2400" b="1">
              <a:solidFill>
                <a:srgbClr val="FFFFFF"/>
              </a:solidFill>
              <a:latin typeface="Tahoma" panose="020B0604030504040204" pitchFamily="34" charset="0"/>
            </a:endParaRPr>
          </a:p>
        </p:txBody>
      </p:sp>
      <p:sp>
        <p:nvSpPr>
          <p:cNvPr id="166920" name="Text Box 8"/>
          <p:cNvSpPr txBox="1">
            <a:spLocks noChangeArrowheads="1"/>
          </p:cNvSpPr>
          <p:nvPr/>
        </p:nvSpPr>
        <p:spPr bwMode="auto">
          <a:xfrm>
            <a:off x="2667000" y="3429000"/>
            <a:ext cx="7086600" cy="28623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pPr>
            <a:r>
              <a:rPr lang="en-US" altLang="en-US" sz="2400" b="1">
                <a:solidFill>
                  <a:srgbClr val="FFFFFF"/>
                </a:solidFill>
                <a:latin typeface="Tahoma" panose="020B0604030504040204" pitchFamily="34" charset="0"/>
              </a:rPr>
              <a:t>John 4:13-14 "Everyone who </a:t>
            </a:r>
            <a:r>
              <a:rPr lang="en-US" altLang="en-US" sz="2400" b="1" i="1" u="sng">
                <a:solidFill>
                  <a:srgbClr val="FFFF00"/>
                </a:solidFill>
                <a:latin typeface="Tahoma" panose="020B0604030504040204" pitchFamily="34" charset="0"/>
              </a:rPr>
              <a:t>drinks</a:t>
            </a:r>
            <a:r>
              <a:rPr lang="en-US" altLang="en-US" sz="2400" b="1">
                <a:solidFill>
                  <a:srgbClr val="FFFFFF"/>
                </a:solidFill>
                <a:latin typeface="Tahoma" panose="020B0604030504040204" pitchFamily="34" charset="0"/>
              </a:rPr>
              <a:t> this water will be thirsty again, 14 but whoever drinks the water I give him will never thirst. Indeed, the water I give him will become in him a spring of water welling up to eternal life." </a:t>
            </a:r>
          </a:p>
          <a:p>
            <a:pPr fontAlgn="base">
              <a:spcBef>
                <a:spcPct val="50000"/>
              </a:spcBef>
              <a:spcAft>
                <a:spcPct val="0"/>
              </a:spcAft>
            </a:pPr>
            <a:endParaRPr lang="en-US" altLang="en-US" sz="2400" b="1">
              <a:solidFill>
                <a:srgbClr val="FFFFFF"/>
              </a:solidFill>
              <a:latin typeface="Tahoma" panose="020B0604030504040204" pitchFamily="34" charset="0"/>
            </a:endParaRPr>
          </a:p>
        </p:txBody>
      </p:sp>
      <p:sp>
        <p:nvSpPr>
          <p:cNvPr id="166921" name="Text Box 9"/>
          <p:cNvSpPr txBox="1">
            <a:spLocks noChangeArrowheads="1"/>
          </p:cNvSpPr>
          <p:nvPr/>
        </p:nvSpPr>
        <p:spPr bwMode="auto">
          <a:xfrm>
            <a:off x="3657600" y="53340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en-US" altLang="en-US" sz="2400" b="1">
                <a:solidFill>
                  <a:srgbClr val="33CCFF"/>
                </a:solidFill>
                <a:latin typeface="Tahoma" panose="020B0604030504040204" pitchFamily="34" charset="0"/>
              </a:rPr>
              <a:t>COME TO CHRIST</a:t>
            </a:r>
          </a:p>
        </p:txBody>
      </p:sp>
      <p:sp>
        <p:nvSpPr>
          <p:cNvPr id="166922" name="Text Box 10"/>
          <p:cNvSpPr txBox="1">
            <a:spLocks noChangeArrowheads="1"/>
          </p:cNvSpPr>
          <p:nvPr/>
        </p:nvSpPr>
        <p:spPr bwMode="auto">
          <a:xfrm>
            <a:off x="6553200" y="5334000"/>
            <a:ext cx="3352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2400" b="1">
                <a:solidFill>
                  <a:srgbClr val="33CCFF"/>
                </a:solidFill>
                <a:latin typeface="Tahoma" panose="020B0604030504040204" pitchFamily="34" charset="0"/>
              </a:rPr>
              <a:t>BELIEVE IN CHRIST</a:t>
            </a:r>
          </a:p>
        </p:txBody>
      </p:sp>
      <p:sp>
        <p:nvSpPr>
          <p:cNvPr id="166923" name="Text Box 11"/>
          <p:cNvSpPr txBox="1">
            <a:spLocks noChangeArrowheads="1"/>
          </p:cNvSpPr>
          <p:nvPr/>
        </p:nvSpPr>
        <p:spPr bwMode="auto">
          <a:xfrm>
            <a:off x="2057400" y="5867400"/>
            <a:ext cx="7772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en-US" altLang="en-US" sz="2400" b="1">
                <a:solidFill>
                  <a:srgbClr val="33CCFF"/>
                </a:solidFill>
                <a:latin typeface="Tahoma" panose="020B0604030504040204" pitchFamily="34" charset="0"/>
              </a:rPr>
              <a:t>EAT THE BREAD OF LIFE</a:t>
            </a:r>
          </a:p>
        </p:txBody>
      </p:sp>
      <p:sp>
        <p:nvSpPr>
          <p:cNvPr id="166924" name="Text Box 12"/>
          <p:cNvSpPr txBox="1">
            <a:spLocks noChangeArrowheads="1"/>
          </p:cNvSpPr>
          <p:nvPr/>
        </p:nvSpPr>
        <p:spPr bwMode="auto">
          <a:xfrm>
            <a:off x="5943600" y="5867400"/>
            <a:ext cx="4495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en-US" altLang="en-US" sz="2400" b="1">
                <a:solidFill>
                  <a:srgbClr val="33CCFF"/>
                </a:solidFill>
                <a:latin typeface="Tahoma" panose="020B0604030504040204" pitchFamily="34" charset="0"/>
              </a:rPr>
              <a:t>DRINK THE WATER OF LIFE</a:t>
            </a:r>
          </a:p>
        </p:txBody>
      </p:sp>
    </p:spTree>
    <p:extLst>
      <p:ext uri="{BB962C8B-B14F-4D97-AF65-F5344CB8AC3E}">
        <p14:creationId xmlns:p14="http://schemas.microsoft.com/office/powerpoint/2010/main" val="248900952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66915"/>
                                        </p:tgtEl>
                                        <p:attrNameLst>
                                          <p:attrName>style.visibility</p:attrName>
                                        </p:attrNameLst>
                                      </p:cBhvr>
                                      <p:to>
                                        <p:strVal val="visible"/>
                                      </p:to>
                                    </p:set>
                                    <p:animEffect transition="in" filter="dissolve">
                                      <p:cBhvr>
                                        <p:cTn id="7" dur="500"/>
                                        <p:tgtEl>
                                          <p:spTgt spid="16691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166916"/>
                                        </p:tgtEl>
                                        <p:attrNameLst>
                                          <p:attrName>style.visibility</p:attrName>
                                        </p:attrNameLst>
                                      </p:cBhvr>
                                      <p:to>
                                        <p:strVal val="visible"/>
                                      </p:to>
                                    </p:set>
                                  </p:childTnLst>
                                </p:cTn>
                              </p:par>
                            </p:childTnLst>
                          </p:cTn>
                        </p:par>
                      </p:childTnLst>
                    </p:cTn>
                  </p:par>
                  <p:par>
                    <p:cTn id="12" fill="hold" nodeType="clickPar">
                      <p:stCondLst>
                        <p:cond delay="indefinite"/>
                      </p:stCondLst>
                      <p:childTnLst>
                        <p:par>
                          <p:cTn id="13" fill="hold" nodeType="withGroup">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166920"/>
                                        </p:tgtEl>
                                        <p:attrNameLst>
                                          <p:attrName>style.visibility</p:attrName>
                                        </p:attrNameLst>
                                      </p:cBhvr>
                                      <p:to>
                                        <p:strVal val="visible"/>
                                      </p:to>
                                    </p:set>
                                  </p:childTnLst>
                                </p:cTn>
                              </p:par>
                            </p:childTnLst>
                          </p:cTn>
                        </p:par>
                      </p:childTnLst>
                    </p:cTn>
                  </p:par>
                  <p:par>
                    <p:cTn id="16" fill="hold" nodeType="clickPar">
                      <p:stCondLst>
                        <p:cond delay="indefinite"/>
                      </p:stCondLst>
                      <p:childTnLst>
                        <p:par>
                          <p:cTn id="17" fill="hold" nodeType="withGroup">
                            <p:stCondLst>
                              <p:cond delay="0"/>
                            </p:stCondLst>
                            <p:childTnLst>
                              <p:par>
                                <p:cTn id="18" presetID="17" presetClass="entr" presetSubtype="8" fill="hold" grpId="0" nodeType="clickEffect">
                                  <p:stCondLst>
                                    <p:cond delay="0"/>
                                  </p:stCondLst>
                                  <p:childTnLst>
                                    <p:set>
                                      <p:cBhvr>
                                        <p:cTn id="19" dur="1" fill="hold">
                                          <p:stCondLst>
                                            <p:cond delay="0"/>
                                          </p:stCondLst>
                                        </p:cTn>
                                        <p:tgtEl>
                                          <p:spTgt spid="166921"/>
                                        </p:tgtEl>
                                        <p:attrNameLst>
                                          <p:attrName>style.visibility</p:attrName>
                                        </p:attrNameLst>
                                      </p:cBhvr>
                                      <p:to>
                                        <p:strVal val="visible"/>
                                      </p:to>
                                    </p:set>
                                    <p:anim calcmode="lin" valueType="num">
                                      <p:cBhvr>
                                        <p:cTn id="20" dur="500" fill="hold"/>
                                        <p:tgtEl>
                                          <p:spTgt spid="166921"/>
                                        </p:tgtEl>
                                        <p:attrNameLst>
                                          <p:attrName>ppt_x</p:attrName>
                                        </p:attrNameLst>
                                      </p:cBhvr>
                                      <p:tavLst>
                                        <p:tav tm="0">
                                          <p:val>
                                            <p:strVal val="#ppt_x-#ppt_w/2"/>
                                          </p:val>
                                        </p:tav>
                                        <p:tav tm="100000">
                                          <p:val>
                                            <p:strVal val="#ppt_x"/>
                                          </p:val>
                                        </p:tav>
                                      </p:tavLst>
                                    </p:anim>
                                    <p:anim calcmode="lin" valueType="num">
                                      <p:cBhvr>
                                        <p:cTn id="21" dur="500" fill="hold"/>
                                        <p:tgtEl>
                                          <p:spTgt spid="166921"/>
                                        </p:tgtEl>
                                        <p:attrNameLst>
                                          <p:attrName>ppt_y</p:attrName>
                                        </p:attrNameLst>
                                      </p:cBhvr>
                                      <p:tavLst>
                                        <p:tav tm="0">
                                          <p:val>
                                            <p:strVal val="#ppt_y"/>
                                          </p:val>
                                        </p:tav>
                                        <p:tav tm="100000">
                                          <p:val>
                                            <p:strVal val="#ppt_y"/>
                                          </p:val>
                                        </p:tav>
                                      </p:tavLst>
                                    </p:anim>
                                    <p:anim calcmode="lin" valueType="num">
                                      <p:cBhvr>
                                        <p:cTn id="22" dur="500" fill="hold"/>
                                        <p:tgtEl>
                                          <p:spTgt spid="166921"/>
                                        </p:tgtEl>
                                        <p:attrNameLst>
                                          <p:attrName>ppt_w</p:attrName>
                                        </p:attrNameLst>
                                      </p:cBhvr>
                                      <p:tavLst>
                                        <p:tav tm="0">
                                          <p:val>
                                            <p:fltVal val="0"/>
                                          </p:val>
                                        </p:tav>
                                        <p:tav tm="100000">
                                          <p:val>
                                            <p:strVal val="#ppt_w"/>
                                          </p:val>
                                        </p:tav>
                                      </p:tavLst>
                                    </p:anim>
                                    <p:anim calcmode="lin" valueType="num">
                                      <p:cBhvr>
                                        <p:cTn id="23" dur="500" fill="hold"/>
                                        <p:tgtEl>
                                          <p:spTgt spid="166921"/>
                                        </p:tgtEl>
                                        <p:attrNameLst>
                                          <p:attrName>ppt_h</p:attrName>
                                        </p:attrNameLst>
                                      </p:cBhvr>
                                      <p:tavLst>
                                        <p:tav tm="0">
                                          <p:val>
                                            <p:strVal val="#ppt_h"/>
                                          </p:val>
                                        </p:tav>
                                        <p:tav tm="100000">
                                          <p:val>
                                            <p:strVal val="#ppt_h"/>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17" presetClass="entr" presetSubtype="2" fill="hold" grpId="0" nodeType="clickEffect">
                                  <p:stCondLst>
                                    <p:cond delay="0"/>
                                  </p:stCondLst>
                                  <p:childTnLst>
                                    <p:set>
                                      <p:cBhvr>
                                        <p:cTn id="27" dur="1" fill="hold">
                                          <p:stCondLst>
                                            <p:cond delay="0"/>
                                          </p:stCondLst>
                                        </p:cTn>
                                        <p:tgtEl>
                                          <p:spTgt spid="166922"/>
                                        </p:tgtEl>
                                        <p:attrNameLst>
                                          <p:attrName>style.visibility</p:attrName>
                                        </p:attrNameLst>
                                      </p:cBhvr>
                                      <p:to>
                                        <p:strVal val="visible"/>
                                      </p:to>
                                    </p:set>
                                    <p:anim calcmode="lin" valueType="num">
                                      <p:cBhvr>
                                        <p:cTn id="28" dur="500" fill="hold"/>
                                        <p:tgtEl>
                                          <p:spTgt spid="166922"/>
                                        </p:tgtEl>
                                        <p:attrNameLst>
                                          <p:attrName>ppt_x</p:attrName>
                                        </p:attrNameLst>
                                      </p:cBhvr>
                                      <p:tavLst>
                                        <p:tav tm="0">
                                          <p:val>
                                            <p:strVal val="#ppt_x+#ppt_w/2"/>
                                          </p:val>
                                        </p:tav>
                                        <p:tav tm="100000">
                                          <p:val>
                                            <p:strVal val="#ppt_x"/>
                                          </p:val>
                                        </p:tav>
                                      </p:tavLst>
                                    </p:anim>
                                    <p:anim calcmode="lin" valueType="num">
                                      <p:cBhvr>
                                        <p:cTn id="29" dur="500" fill="hold"/>
                                        <p:tgtEl>
                                          <p:spTgt spid="166922"/>
                                        </p:tgtEl>
                                        <p:attrNameLst>
                                          <p:attrName>ppt_y</p:attrName>
                                        </p:attrNameLst>
                                      </p:cBhvr>
                                      <p:tavLst>
                                        <p:tav tm="0">
                                          <p:val>
                                            <p:strVal val="#ppt_y"/>
                                          </p:val>
                                        </p:tav>
                                        <p:tav tm="100000">
                                          <p:val>
                                            <p:strVal val="#ppt_y"/>
                                          </p:val>
                                        </p:tav>
                                      </p:tavLst>
                                    </p:anim>
                                    <p:anim calcmode="lin" valueType="num">
                                      <p:cBhvr>
                                        <p:cTn id="30" dur="500" fill="hold"/>
                                        <p:tgtEl>
                                          <p:spTgt spid="166922"/>
                                        </p:tgtEl>
                                        <p:attrNameLst>
                                          <p:attrName>ppt_w</p:attrName>
                                        </p:attrNameLst>
                                      </p:cBhvr>
                                      <p:tavLst>
                                        <p:tav tm="0">
                                          <p:val>
                                            <p:fltVal val="0"/>
                                          </p:val>
                                        </p:tav>
                                        <p:tav tm="100000">
                                          <p:val>
                                            <p:strVal val="#ppt_w"/>
                                          </p:val>
                                        </p:tav>
                                      </p:tavLst>
                                    </p:anim>
                                    <p:anim calcmode="lin" valueType="num">
                                      <p:cBhvr>
                                        <p:cTn id="31" dur="500" fill="hold"/>
                                        <p:tgtEl>
                                          <p:spTgt spid="166922"/>
                                        </p:tgtEl>
                                        <p:attrNameLst>
                                          <p:attrName>ppt_h</p:attrName>
                                        </p:attrNameLst>
                                      </p:cBhvr>
                                      <p:tavLst>
                                        <p:tav tm="0">
                                          <p:val>
                                            <p:strVal val="#ppt_h"/>
                                          </p:val>
                                        </p:tav>
                                        <p:tav tm="100000">
                                          <p:val>
                                            <p:strVal val="#ppt_h"/>
                                          </p:val>
                                        </p:tav>
                                      </p:tavLst>
                                    </p:anim>
                                  </p:childTnLst>
                                </p:cTn>
                              </p:par>
                            </p:childTnLst>
                          </p:cTn>
                        </p:par>
                      </p:childTnLst>
                    </p:cTn>
                  </p:par>
                  <p:par>
                    <p:cTn id="32" fill="hold" nodeType="clickPar">
                      <p:stCondLst>
                        <p:cond delay="indefinite"/>
                      </p:stCondLst>
                      <p:childTnLst>
                        <p:par>
                          <p:cTn id="33" fill="hold" nodeType="withGroup">
                            <p:stCondLst>
                              <p:cond delay="0"/>
                            </p:stCondLst>
                            <p:childTnLst>
                              <p:par>
                                <p:cTn id="34" presetID="17" presetClass="entr" presetSubtype="8" fill="hold" grpId="0" nodeType="clickEffect">
                                  <p:stCondLst>
                                    <p:cond delay="0"/>
                                  </p:stCondLst>
                                  <p:childTnLst>
                                    <p:set>
                                      <p:cBhvr>
                                        <p:cTn id="35" dur="1" fill="hold">
                                          <p:stCondLst>
                                            <p:cond delay="0"/>
                                          </p:stCondLst>
                                        </p:cTn>
                                        <p:tgtEl>
                                          <p:spTgt spid="166923"/>
                                        </p:tgtEl>
                                        <p:attrNameLst>
                                          <p:attrName>style.visibility</p:attrName>
                                        </p:attrNameLst>
                                      </p:cBhvr>
                                      <p:to>
                                        <p:strVal val="visible"/>
                                      </p:to>
                                    </p:set>
                                    <p:anim calcmode="lin" valueType="num">
                                      <p:cBhvr>
                                        <p:cTn id="36" dur="500" fill="hold"/>
                                        <p:tgtEl>
                                          <p:spTgt spid="166923"/>
                                        </p:tgtEl>
                                        <p:attrNameLst>
                                          <p:attrName>ppt_x</p:attrName>
                                        </p:attrNameLst>
                                      </p:cBhvr>
                                      <p:tavLst>
                                        <p:tav tm="0">
                                          <p:val>
                                            <p:strVal val="#ppt_x-#ppt_w/2"/>
                                          </p:val>
                                        </p:tav>
                                        <p:tav tm="100000">
                                          <p:val>
                                            <p:strVal val="#ppt_x"/>
                                          </p:val>
                                        </p:tav>
                                      </p:tavLst>
                                    </p:anim>
                                    <p:anim calcmode="lin" valueType="num">
                                      <p:cBhvr>
                                        <p:cTn id="37" dur="500" fill="hold"/>
                                        <p:tgtEl>
                                          <p:spTgt spid="166923"/>
                                        </p:tgtEl>
                                        <p:attrNameLst>
                                          <p:attrName>ppt_y</p:attrName>
                                        </p:attrNameLst>
                                      </p:cBhvr>
                                      <p:tavLst>
                                        <p:tav tm="0">
                                          <p:val>
                                            <p:strVal val="#ppt_y"/>
                                          </p:val>
                                        </p:tav>
                                        <p:tav tm="100000">
                                          <p:val>
                                            <p:strVal val="#ppt_y"/>
                                          </p:val>
                                        </p:tav>
                                      </p:tavLst>
                                    </p:anim>
                                    <p:anim calcmode="lin" valueType="num">
                                      <p:cBhvr>
                                        <p:cTn id="38" dur="500" fill="hold"/>
                                        <p:tgtEl>
                                          <p:spTgt spid="166923"/>
                                        </p:tgtEl>
                                        <p:attrNameLst>
                                          <p:attrName>ppt_w</p:attrName>
                                        </p:attrNameLst>
                                      </p:cBhvr>
                                      <p:tavLst>
                                        <p:tav tm="0">
                                          <p:val>
                                            <p:fltVal val="0"/>
                                          </p:val>
                                        </p:tav>
                                        <p:tav tm="100000">
                                          <p:val>
                                            <p:strVal val="#ppt_w"/>
                                          </p:val>
                                        </p:tav>
                                      </p:tavLst>
                                    </p:anim>
                                    <p:anim calcmode="lin" valueType="num">
                                      <p:cBhvr>
                                        <p:cTn id="39" dur="500" fill="hold"/>
                                        <p:tgtEl>
                                          <p:spTgt spid="166923"/>
                                        </p:tgtEl>
                                        <p:attrNameLst>
                                          <p:attrName>ppt_h</p:attrName>
                                        </p:attrNameLst>
                                      </p:cBhvr>
                                      <p:tavLst>
                                        <p:tav tm="0">
                                          <p:val>
                                            <p:strVal val="#ppt_h"/>
                                          </p:val>
                                        </p:tav>
                                        <p:tav tm="100000">
                                          <p:val>
                                            <p:strVal val="#ppt_h"/>
                                          </p:val>
                                        </p:tav>
                                      </p:tavLst>
                                    </p:anim>
                                  </p:childTnLst>
                                </p:cTn>
                              </p:par>
                            </p:childTnLst>
                          </p:cTn>
                        </p:par>
                      </p:childTnLst>
                    </p:cTn>
                  </p:par>
                  <p:par>
                    <p:cTn id="40" fill="hold" nodeType="clickPar">
                      <p:stCondLst>
                        <p:cond delay="indefinite"/>
                      </p:stCondLst>
                      <p:childTnLst>
                        <p:par>
                          <p:cTn id="41" fill="hold" nodeType="withGroup">
                            <p:stCondLst>
                              <p:cond delay="0"/>
                            </p:stCondLst>
                            <p:childTnLst>
                              <p:par>
                                <p:cTn id="42" presetID="17" presetClass="entr" presetSubtype="2" fill="hold" grpId="0" nodeType="clickEffect">
                                  <p:stCondLst>
                                    <p:cond delay="0"/>
                                  </p:stCondLst>
                                  <p:childTnLst>
                                    <p:set>
                                      <p:cBhvr>
                                        <p:cTn id="43" dur="1" fill="hold">
                                          <p:stCondLst>
                                            <p:cond delay="0"/>
                                          </p:stCondLst>
                                        </p:cTn>
                                        <p:tgtEl>
                                          <p:spTgt spid="166924"/>
                                        </p:tgtEl>
                                        <p:attrNameLst>
                                          <p:attrName>style.visibility</p:attrName>
                                        </p:attrNameLst>
                                      </p:cBhvr>
                                      <p:to>
                                        <p:strVal val="visible"/>
                                      </p:to>
                                    </p:set>
                                    <p:anim calcmode="lin" valueType="num">
                                      <p:cBhvr>
                                        <p:cTn id="44" dur="500" fill="hold"/>
                                        <p:tgtEl>
                                          <p:spTgt spid="166924"/>
                                        </p:tgtEl>
                                        <p:attrNameLst>
                                          <p:attrName>ppt_x</p:attrName>
                                        </p:attrNameLst>
                                      </p:cBhvr>
                                      <p:tavLst>
                                        <p:tav tm="0">
                                          <p:val>
                                            <p:strVal val="#ppt_x+#ppt_w/2"/>
                                          </p:val>
                                        </p:tav>
                                        <p:tav tm="100000">
                                          <p:val>
                                            <p:strVal val="#ppt_x"/>
                                          </p:val>
                                        </p:tav>
                                      </p:tavLst>
                                    </p:anim>
                                    <p:anim calcmode="lin" valueType="num">
                                      <p:cBhvr>
                                        <p:cTn id="45" dur="500" fill="hold"/>
                                        <p:tgtEl>
                                          <p:spTgt spid="166924"/>
                                        </p:tgtEl>
                                        <p:attrNameLst>
                                          <p:attrName>ppt_y</p:attrName>
                                        </p:attrNameLst>
                                      </p:cBhvr>
                                      <p:tavLst>
                                        <p:tav tm="0">
                                          <p:val>
                                            <p:strVal val="#ppt_y"/>
                                          </p:val>
                                        </p:tav>
                                        <p:tav tm="100000">
                                          <p:val>
                                            <p:strVal val="#ppt_y"/>
                                          </p:val>
                                        </p:tav>
                                      </p:tavLst>
                                    </p:anim>
                                    <p:anim calcmode="lin" valueType="num">
                                      <p:cBhvr>
                                        <p:cTn id="46" dur="500" fill="hold"/>
                                        <p:tgtEl>
                                          <p:spTgt spid="166924"/>
                                        </p:tgtEl>
                                        <p:attrNameLst>
                                          <p:attrName>ppt_w</p:attrName>
                                        </p:attrNameLst>
                                      </p:cBhvr>
                                      <p:tavLst>
                                        <p:tav tm="0">
                                          <p:val>
                                            <p:fltVal val="0"/>
                                          </p:val>
                                        </p:tav>
                                        <p:tav tm="100000">
                                          <p:val>
                                            <p:strVal val="#ppt_w"/>
                                          </p:val>
                                        </p:tav>
                                      </p:tavLst>
                                    </p:anim>
                                    <p:anim calcmode="lin" valueType="num">
                                      <p:cBhvr>
                                        <p:cTn id="47" dur="500" fill="hold"/>
                                        <p:tgtEl>
                                          <p:spTgt spid="16692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6915" grpId="0"/>
      <p:bldP spid="166916" grpId="0"/>
      <p:bldP spid="166920" grpId="0"/>
      <p:bldP spid="166921" grpId="0"/>
      <p:bldP spid="166922" grpId="0"/>
      <p:bldP spid="166923" grpId="0"/>
      <p:bldP spid="16692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Text Box 4"/>
          <p:cNvSpPr txBox="1">
            <a:spLocks noChangeArrowheads="1"/>
          </p:cNvSpPr>
          <p:nvPr/>
        </p:nvSpPr>
        <p:spPr bwMode="auto">
          <a:xfrm>
            <a:off x="2438400" y="609601"/>
            <a:ext cx="74676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2400" b="1" i="1">
                <a:solidFill>
                  <a:srgbClr val="FFCC66"/>
                </a:solidFill>
                <a:latin typeface="Tahoma" panose="020B0604030504040204" pitchFamily="34" charset="0"/>
              </a:rPr>
              <a:t>1.  </a:t>
            </a:r>
            <a:r>
              <a:rPr lang="en-US" altLang="en-US" sz="2400" b="1" i="1" u="sng">
                <a:solidFill>
                  <a:srgbClr val="FFCC66"/>
                </a:solidFill>
                <a:latin typeface="Tahoma" panose="020B0604030504040204" pitchFamily="34" charset="0"/>
              </a:rPr>
              <a:t>WE CAN’T FIND LASTING SATISIFACTION IN PLEASURE</a:t>
            </a:r>
            <a:endParaRPr lang="en-US" altLang="en-US" sz="2400" b="1" i="1">
              <a:solidFill>
                <a:srgbClr val="FFCC66"/>
              </a:solidFill>
              <a:latin typeface="Tahoma" panose="020B0604030504040204" pitchFamily="34" charset="0"/>
            </a:endParaRPr>
          </a:p>
        </p:txBody>
      </p:sp>
      <p:sp>
        <p:nvSpPr>
          <p:cNvPr id="10245" name="Text Box 5"/>
          <p:cNvSpPr txBox="1">
            <a:spLocks noChangeArrowheads="1"/>
          </p:cNvSpPr>
          <p:nvPr/>
        </p:nvSpPr>
        <p:spPr bwMode="auto">
          <a:xfrm>
            <a:off x="2590800" y="1752600"/>
            <a:ext cx="7315200" cy="2677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en-US" altLang="en-US" sz="2400" b="1" i="1" dirty="0">
                <a:solidFill>
                  <a:srgbClr val="00FF00"/>
                </a:solidFill>
                <a:latin typeface="Tahoma" panose="020B0604030504040204" pitchFamily="34" charset="0"/>
              </a:rPr>
              <a:t>“If I could just take a cruise”</a:t>
            </a:r>
          </a:p>
          <a:p>
            <a:pPr fontAlgn="base">
              <a:spcBef>
                <a:spcPct val="50000"/>
              </a:spcBef>
              <a:spcAft>
                <a:spcPct val="0"/>
              </a:spcAft>
            </a:pPr>
            <a:r>
              <a:rPr lang="en-US" altLang="en-US" sz="2400" b="1" i="1" dirty="0">
                <a:solidFill>
                  <a:srgbClr val="00FF00"/>
                </a:solidFill>
                <a:latin typeface="Tahoma" panose="020B0604030504040204" pitchFamily="34" charset="0"/>
              </a:rPr>
              <a:t>“If I could travel the world”</a:t>
            </a:r>
          </a:p>
          <a:p>
            <a:pPr fontAlgn="base">
              <a:spcBef>
                <a:spcPct val="50000"/>
              </a:spcBef>
              <a:spcAft>
                <a:spcPct val="0"/>
              </a:spcAft>
            </a:pPr>
            <a:r>
              <a:rPr lang="en-US" altLang="en-US" sz="2400" b="1" i="1" dirty="0">
                <a:solidFill>
                  <a:srgbClr val="00FF00"/>
                </a:solidFill>
                <a:latin typeface="Tahoma" panose="020B0604030504040204" pitchFamily="34" charset="0"/>
              </a:rPr>
              <a:t>“If I could retire in luxury”</a:t>
            </a:r>
          </a:p>
          <a:p>
            <a:pPr fontAlgn="base">
              <a:spcBef>
                <a:spcPct val="50000"/>
              </a:spcBef>
              <a:spcAft>
                <a:spcPct val="0"/>
              </a:spcAft>
            </a:pPr>
            <a:r>
              <a:rPr lang="en-US" altLang="en-US" sz="2400" b="1" i="1" dirty="0">
                <a:solidFill>
                  <a:srgbClr val="00FF00"/>
                </a:solidFill>
                <a:latin typeface="Tahoma" panose="020B0604030504040204" pitchFamily="34" charset="0"/>
              </a:rPr>
              <a:t>“If I could just get away for awhile</a:t>
            </a:r>
            <a:r>
              <a:rPr lang="en-US" altLang="en-US" sz="2400" b="1" i="1" dirty="0">
                <a:solidFill>
                  <a:srgbClr val="00FF00"/>
                </a:solidFill>
                <a:latin typeface="Tahoma" panose="020B0604030504040204" pitchFamily="34" charset="0"/>
              </a:rPr>
              <a:t>”</a:t>
            </a:r>
          </a:p>
          <a:p>
            <a:pPr fontAlgn="base">
              <a:spcBef>
                <a:spcPct val="50000"/>
              </a:spcBef>
              <a:spcAft>
                <a:spcPct val="0"/>
              </a:spcAft>
            </a:pPr>
            <a:r>
              <a:rPr lang="en-US" altLang="en-US" sz="2400" b="1" i="1" dirty="0">
                <a:solidFill>
                  <a:srgbClr val="00FF00"/>
                </a:solidFill>
                <a:latin typeface="Tahoma" panose="020B0604030504040204" pitchFamily="34" charset="0"/>
              </a:rPr>
              <a:t>“If I could just__________________”</a:t>
            </a:r>
            <a:endParaRPr lang="en-US" altLang="en-US" sz="2400" b="1" i="1" dirty="0">
              <a:solidFill>
                <a:srgbClr val="00FF00"/>
              </a:solidFill>
              <a:latin typeface="Tahoma" panose="020B0604030504040204" pitchFamily="34" charset="0"/>
            </a:endParaRPr>
          </a:p>
        </p:txBody>
      </p:sp>
      <p:sp>
        <p:nvSpPr>
          <p:cNvPr id="10246" name="Text Box 6"/>
          <p:cNvSpPr txBox="1">
            <a:spLocks noChangeArrowheads="1"/>
          </p:cNvSpPr>
          <p:nvPr/>
        </p:nvSpPr>
        <p:spPr bwMode="auto">
          <a:xfrm>
            <a:off x="2286000" y="4686738"/>
            <a:ext cx="7543800" cy="1754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pPr>
            <a:r>
              <a:rPr lang="en-US" altLang="en-US" sz="2400" b="1" dirty="0">
                <a:solidFill>
                  <a:srgbClr val="FFFFFF"/>
                </a:solidFill>
                <a:latin typeface="Tahoma" panose="020B0604030504040204" pitchFamily="34" charset="0"/>
              </a:rPr>
              <a:t>Eccl 1:8 No matter how much we see, we are never satisfied; no matter how much we hear, we are not content. TLB</a:t>
            </a:r>
          </a:p>
          <a:p>
            <a:pPr fontAlgn="base">
              <a:spcBef>
                <a:spcPct val="50000"/>
              </a:spcBef>
              <a:spcAft>
                <a:spcPct val="0"/>
              </a:spcAft>
            </a:pPr>
            <a:endParaRPr lang="en-US" altLang="en-US" sz="2400" b="1" dirty="0">
              <a:solidFill>
                <a:srgbClr val="FFFFFF"/>
              </a:solidFill>
              <a:latin typeface="Tahoma" panose="020B0604030504040204" pitchFamily="34" charset="0"/>
            </a:endParaRPr>
          </a:p>
        </p:txBody>
      </p:sp>
      <p:sp>
        <p:nvSpPr>
          <p:cNvPr id="10247" name="AutoShape 7"/>
          <p:cNvSpPr>
            <a:spLocks noChangeArrowheads="1"/>
          </p:cNvSpPr>
          <p:nvPr/>
        </p:nvSpPr>
        <p:spPr bwMode="auto">
          <a:xfrm>
            <a:off x="7665155" y="1828799"/>
            <a:ext cx="2912533" cy="1998133"/>
          </a:xfrm>
          <a:prstGeom prst="leftArrowCallout">
            <a:avLst>
              <a:gd name="adj1" fmla="val 25000"/>
              <a:gd name="adj2" fmla="val 25000"/>
              <a:gd name="adj3" fmla="val 28333"/>
              <a:gd name="adj4" fmla="val 66667"/>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r>
              <a:rPr lang="en-US" altLang="en-US" sz="2400" b="1" dirty="0">
                <a:solidFill>
                  <a:srgbClr val="FFFFFF"/>
                </a:solidFill>
                <a:latin typeface="Tahoma" panose="020B0604030504040204" pitchFamily="34" charset="0"/>
              </a:rPr>
              <a:t>THEN I’D</a:t>
            </a:r>
          </a:p>
          <a:p>
            <a:pPr algn="ctr" fontAlgn="base">
              <a:spcBef>
                <a:spcPct val="0"/>
              </a:spcBef>
              <a:spcAft>
                <a:spcPct val="0"/>
              </a:spcAft>
            </a:pPr>
            <a:r>
              <a:rPr lang="en-US" altLang="en-US" sz="2400" b="1" dirty="0">
                <a:solidFill>
                  <a:srgbClr val="FFFFFF"/>
                </a:solidFill>
                <a:latin typeface="Tahoma" panose="020B0604030504040204" pitchFamily="34" charset="0"/>
              </a:rPr>
              <a:t>BE</a:t>
            </a:r>
          </a:p>
          <a:p>
            <a:pPr algn="ctr" fontAlgn="base">
              <a:spcBef>
                <a:spcPct val="0"/>
              </a:spcBef>
              <a:spcAft>
                <a:spcPct val="0"/>
              </a:spcAft>
            </a:pPr>
            <a:r>
              <a:rPr lang="en-US" altLang="en-US" sz="2400" b="1" dirty="0">
                <a:solidFill>
                  <a:srgbClr val="FFFFFF"/>
                </a:solidFill>
                <a:latin typeface="Tahoma" panose="020B0604030504040204" pitchFamily="34" charset="0"/>
              </a:rPr>
              <a:t>HAPPY</a:t>
            </a:r>
          </a:p>
        </p:txBody>
      </p:sp>
    </p:spTree>
    <p:extLst>
      <p:ext uri="{BB962C8B-B14F-4D97-AF65-F5344CB8AC3E}">
        <p14:creationId xmlns:p14="http://schemas.microsoft.com/office/powerpoint/2010/main" val="85706314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4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24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24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24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245">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7" presetClass="entr" presetSubtype="2" fill="hold" grpId="0" nodeType="clickEffect">
                                  <p:stCondLst>
                                    <p:cond delay="0"/>
                                  </p:stCondLst>
                                  <p:childTnLst>
                                    <p:set>
                                      <p:cBhvr>
                                        <p:cTn id="26" dur="1" fill="hold">
                                          <p:stCondLst>
                                            <p:cond delay="0"/>
                                          </p:stCondLst>
                                        </p:cTn>
                                        <p:tgtEl>
                                          <p:spTgt spid="10247"/>
                                        </p:tgtEl>
                                        <p:attrNameLst>
                                          <p:attrName>style.visibility</p:attrName>
                                        </p:attrNameLst>
                                      </p:cBhvr>
                                      <p:to>
                                        <p:strVal val="visible"/>
                                      </p:to>
                                    </p:set>
                                    <p:anim calcmode="lin" valueType="num">
                                      <p:cBhvr>
                                        <p:cTn id="27" dur="500" fill="hold"/>
                                        <p:tgtEl>
                                          <p:spTgt spid="10247"/>
                                        </p:tgtEl>
                                        <p:attrNameLst>
                                          <p:attrName>ppt_x</p:attrName>
                                        </p:attrNameLst>
                                      </p:cBhvr>
                                      <p:tavLst>
                                        <p:tav tm="0">
                                          <p:val>
                                            <p:strVal val="#ppt_x+#ppt_w/2"/>
                                          </p:val>
                                        </p:tav>
                                        <p:tav tm="100000">
                                          <p:val>
                                            <p:strVal val="#ppt_x"/>
                                          </p:val>
                                        </p:tav>
                                      </p:tavLst>
                                    </p:anim>
                                    <p:anim calcmode="lin" valueType="num">
                                      <p:cBhvr>
                                        <p:cTn id="28" dur="500" fill="hold"/>
                                        <p:tgtEl>
                                          <p:spTgt spid="10247"/>
                                        </p:tgtEl>
                                        <p:attrNameLst>
                                          <p:attrName>ppt_y</p:attrName>
                                        </p:attrNameLst>
                                      </p:cBhvr>
                                      <p:tavLst>
                                        <p:tav tm="0">
                                          <p:val>
                                            <p:strVal val="#ppt_y"/>
                                          </p:val>
                                        </p:tav>
                                        <p:tav tm="100000">
                                          <p:val>
                                            <p:strVal val="#ppt_y"/>
                                          </p:val>
                                        </p:tav>
                                      </p:tavLst>
                                    </p:anim>
                                    <p:anim calcmode="lin" valueType="num">
                                      <p:cBhvr>
                                        <p:cTn id="29" dur="500" fill="hold"/>
                                        <p:tgtEl>
                                          <p:spTgt spid="10247"/>
                                        </p:tgtEl>
                                        <p:attrNameLst>
                                          <p:attrName>ppt_w</p:attrName>
                                        </p:attrNameLst>
                                      </p:cBhvr>
                                      <p:tavLst>
                                        <p:tav tm="0">
                                          <p:val>
                                            <p:fltVal val="0"/>
                                          </p:val>
                                        </p:tav>
                                        <p:tav tm="100000">
                                          <p:val>
                                            <p:strVal val="#ppt_w"/>
                                          </p:val>
                                        </p:tav>
                                      </p:tavLst>
                                    </p:anim>
                                    <p:anim calcmode="lin" valueType="num">
                                      <p:cBhvr>
                                        <p:cTn id="30" dur="500" fill="hold"/>
                                        <p:tgtEl>
                                          <p:spTgt spid="10247"/>
                                        </p:tgtEl>
                                        <p:attrNameLst>
                                          <p:attrName>ppt_h</p:attrName>
                                        </p:attrNameLst>
                                      </p:cBhvr>
                                      <p:tavLst>
                                        <p:tav tm="0">
                                          <p:val>
                                            <p:strVal val="#ppt_h"/>
                                          </p:val>
                                        </p:tav>
                                        <p:tav tm="100000">
                                          <p:val>
                                            <p:strVal val="#ppt_h"/>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024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5" grpId="0" build="p"/>
      <p:bldP spid="10246" grpId="0"/>
      <p:bldP spid="1024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Text Box 4"/>
          <p:cNvSpPr txBox="1">
            <a:spLocks noChangeArrowheads="1"/>
          </p:cNvSpPr>
          <p:nvPr/>
        </p:nvSpPr>
        <p:spPr bwMode="auto">
          <a:xfrm>
            <a:off x="2514600" y="457200"/>
            <a:ext cx="7162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2400" b="1">
                <a:solidFill>
                  <a:srgbClr val="FFFFFF"/>
                </a:solidFill>
                <a:latin typeface="Tahoma" panose="020B0604030504040204" pitchFamily="34" charset="0"/>
              </a:rPr>
              <a:t>TELEVISION ADS</a:t>
            </a:r>
          </a:p>
        </p:txBody>
      </p:sp>
      <p:sp>
        <p:nvSpPr>
          <p:cNvPr id="11269" name="Text Box 5"/>
          <p:cNvSpPr txBox="1">
            <a:spLocks noChangeArrowheads="1"/>
          </p:cNvSpPr>
          <p:nvPr/>
        </p:nvSpPr>
        <p:spPr bwMode="auto">
          <a:xfrm>
            <a:off x="2209799" y="1295400"/>
            <a:ext cx="7859889"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fontAlgn="base">
              <a:spcBef>
                <a:spcPct val="50000"/>
              </a:spcBef>
              <a:spcAft>
                <a:spcPct val="0"/>
              </a:spcAft>
            </a:pPr>
            <a:r>
              <a:rPr lang="en-US" altLang="en-US" sz="2400" b="1" i="1" dirty="0">
                <a:solidFill>
                  <a:srgbClr val="00FF00"/>
                </a:solidFill>
                <a:latin typeface="Tahoma" panose="020B0604030504040204" pitchFamily="34" charset="0"/>
              </a:rPr>
              <a:t>“THE TASTE THAT SATISIFIES”</a:t>
            </a:r>
          </a:p>
        </p:txBody>
      </p:sp>
      <p:sp>
        <p:nvSpPr>
          <p:cNvPr id="11270" name="Text Box 6"/>
          <p:cNvSpPr txBox="1">
            <a:spLocks noChangeArrowheads="1"/>
          </p:cNvSpPr>
          <p:nvPr/>
        </p:nvSpPr>
        <p:spPr bwMode="auto">
          <a:xfrm>
            <a:off x="2133600" y="1981200"/>
            <a:ext cx="8077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en-US" altLang="en-US" sz="2400" b="1" i="1">
                <a:solidFill>
                  <a:srgbClr val="FFCC66"/>
                </a:solidFill>
                <a:latin typeface="Tahoma" panose="020B0604030504040204" pitchFamily="34" charset="0"/>
              </a:rPr>
              <a:t>WE WOULD ONLY HAVE TO HAVE 1 CUP OF COFFEE</a:t>
            </a:r>
          </a:p>
        </p:txBody>
      </p:sp>
      <p:pic>
        <p:nvPicPr>
          <p:cNvPr id="1026" name="Picture 2" descr="How to Draw a Cup of Coffee | Easy Drawing Ar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68799" y="2946400"/>
            <a:ext cx="3262489" cy="27770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0737151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269"/>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9" presetClass="entr" presetSubtype="0" fill="hold" nodeType="clickEffect">
                                  <p:stCondLst>
                                    <p:cond delay="0"/>
                                  </p:stCondLst>
                                  <p:childTnLst>
                                    <p:set>
                                      <p:cBhvr>
                                        <p:cTn id="10" dur="1" fill="hold">
                                          <p:stCondLst>
                                            <p:cond delay="0"/>
                                          </p:stCondLst>
                                        </p:cTn>
                                        <p:tgtEl>
                                          <p:spTgt spid="11270">
                                            <p:txEl>
                                              <p:pRg st="0" end="0"/>
                                            </p:txEl>
                                          </p:spTgt>
                                        </p:tgtEl>
                                        <p:attrNameLst>
                                          <p:attrName>style.visibility</p:attrName>
                                        </p:attrNameLst>
                                      </p:cBhvr>
                                      <p:to>
                                        <p:strVal val="visible"/>
                                      </p:to>
                                    </p:set>
                                    <p:animEffect transition="in" filter="dissolve">
                                      <p:cBhvr>
                                        <p:cTn id="11" dur="500"/>
                                        <p:tgtEl>
                                          <p:spTgt spid="11270">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10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9"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12293" name="Picture 5" descr="ANd9GcRxtClKK67SYKnjt3MPdXu3uWYji3ZUaCjx--0HF5GvJuE5JfF6-u8G2lX_0w"/>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00401" y="304800"/>
            <a:ext cx="2733675" cy="4267200"/>
          </a:xfrm>
          <a:prstGeom prst="rect">
            <a:avLst/>
          </a:prstGeom>
          <a:noFill/>
          <a:extLst>
            <a:ext uri="{909E8E84-426E-40DD-AFC4-6F175D3DCCD1}">
              <a14:hiddenFill xmlns:a14="http://schemas.microsoft.com/office/drawing/2010/main">
                <a:solidFill>
                  <a:srgbClr val="FFFFFF"/>
                </a:solidFill>
              </a14:hiddenFill>
            </a:ext>
          </a:extLst>
        </p:spPr>
      </p:pic>
      <p:sp>
        <p:nvSpPr>
          <p:cNvPr id="12294" name="Text Box 6"/>
          <p:cNvSpPr txBox="1">
            <a:spLocks noChangeArrowheads="1"/>
          </p:cNvSpPr>
          <p:nvPr/>
        </p:nvSpPr>
        <p:spPr bwMode="auto">
          <a:xfrm>
            <a:off x="6324600" y="838200"/>
            <a:ext cx="3581400" cy="1754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2400" b="1">
                <a:solidFill>
                  <a:srgbClr val="800000"/>
                </a:solidFill>
                <a:latin typeface="Tahoma" panose="020B0604030504040204" pitchFamily="34" charset="0"/>
              </a:rPr>
              <a:t>MANY ARE THIS WAY IN LIFE</a:t>
            </a:r>
          </a:p>
          <a:p>
            <a:pPr algn="ctr" fontAlgn="base">
              <a:spcBef>
                <a:spcPct val="50000"/>
              </a:spcBef>
              <a:spcAft>
                <a:spcPct val="0"/>
              </a:spcAft>
            </a:pPr>
            <a:r>
              <a:rPr lang="en-US" altLang="en-US" sz="2400" b="1">
                <a:solidFill>
                  <a:srgbClr val="800000"/>
                </a:solidFill>
                <a:latin typeface="Tahoma" panose="020B0604030504040204" pitchFamily="34" charset="0"/>
              </a:rPr>
              <a:t>THEY WILL TRY ANYTHING</a:t>
            </a:r>
          </a:p>
        </p:txBody>
      </p:sp>
      <p:sp>
        <p:nvSpPr>
          <p:cNvPr id="12295" name="Text Box 7"/>
          <p:cNvSpPr txBox="1">
            <a:spLocks noChangeArrowheads="1"/>
          </p:cNvSpPr>
          <p:nvPr/>
        </p:nvSpPr>
        <p:spPr bwMode="auto">
          <a:xfrm>
            <a:off x="6248400" y="2819400"/>
            <a:ext cx="3962400"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en-US" altLang="en-US" sz="2400" b="1" i="1" dirty="0">
                <a:solidFill>
                  <a:srgbClr val="000099"/>
                </a:solidFill>
                <a:latin typeface="Tahoma" panose="020B0604030504040204" pitchFamily="34" charset="0"/>
              </a:rPr>
              <a:t>They will break the rules</a:t>
            </a:r>
          </a:p>
          <a:p>
            <a:pPr fontAlgn="base">
              <a:spcBef>
                <a:spcPct val="50000"/>
              </a:spcBef>
              <a:spcAft>
                <a:spcPct val="0"/>
              </a:spcAft>
            </a:pPr>
            <a:r>
              <a:rPr lang="en-US" altLang="en-US" sz="2400" b="1" i="1" dirty="0">
                <a:solidFill>
                  <a:srgbClr val="000099"/>
                </a:solidFill>
                <a:latin typeface="Tahoma" panose="020B0604030504040204" pitchFamily="34" charset="0"/>
              </a:rPr>
              <a:t>They </a:t>
            </a:r>
            <a:r>
              <a:rPr lang="en-US" altLang="en-US" sz="2400" b="1" i="1" dirty="0">
                <a:solidFill>
                  <a:srgbClr val="000099"/>
                </a:solidFill>
                <a:latin typeface="Tahoma" panose="020B0604030504040204" pitchFamily="34" charset="0"/>
              </a:rPr>
              <a:t>will try </a:t>
            </a:r>
            <a:r>
              <a:rPr lang="en-US" altLang="en-US" sz="2400" b="1" i="1" dirty="0">
                <a:solidFill>
                  <a:srgbClr val="000099"/>
                </a:solidFill>
                <a:latin typeface="Tahoma" panose="020B0604030504040204" pitchFamily="34" charset="0"/>
              </a:rPr>
              <a:t>worldly or material things</a:t>
            </a:r>
            <a:endParaRPr lang="en-US" altLang="en-US" sz="2400" b="1" i="1" dirty="0">
              <a:solidFill>
                <a:srgbClr val="000099"/>
              </a:solidFill>
              <a:latin typeface="Tahoma" panose="020B0604030504040204" pitchFamily="34" charset="0"/>
            </a:endParaRPr>
          </a:p>
        </p:txBody>
      </p:sp>
      <p:sp>
        <p:nvSpPr>
          <p:cNvPr id="12296" name="Text Box 8"/>
          <p:cNvSpPr txBox="1">
            <a:spLocks noChangeArrowheads="1"/>
          </p:cNvSpPr>
          <p:nvPr/>
        </p:nvSpPr>
        <p:spPr bwMode="auto">
          <a:xfrm>
            <a:off x="2971800" y="4876800"/>
            <a:ext cx="7010400" cy="21236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pPr>
            <a:r>
              <a:rPr lang="en-US" altLang="en-US" sz="2400" b="1">
                <a:solidFill>
                  <a:srgbClr val="000000"/>
                </a:solidFill>
                <a:latin typeface="Tahoma" panose="020B0604030504040204" pitchFamily="34" charset="0"/>
              </a:rPr>
              <a:t>Heb 11:25-26  He [Moses]chose to be mistreated along with the people of God rather than to enjoy the pleasures of sin for a short time. </a:t>
            </a:r>
          </a:p>
          <a:p>
            <a:pPr fontAlgn="base">
              <a:spcBef>
                <a:spcPct val="50000"/>
              </a:spcBef>
              <a:spcAft>
                <a:spcPct val="0"/>
              </a:spcAft>
            </a:pPr>
            <a:endParaRPr lang="en-US" altLang="en-US" sz="2400" b="1">
              <a:solidFill>
                <a:srgbClr val="000000"/>
              </a:solidFill>
              <a:latin typeface="Tahoma" panose="020B0604030504040204" pitchFamily="34" charset="0"/>
            </a:endParaRPr>
          </a:p>
        </p:txBody>
      </p:sp>
    </p:spTree>
    <p:extLst>
      <p:ext uri="{BB962C8B-B14F-4D97-AF65-F5344CB8AC3E}">
        <p14:creationId xmlns:p14="http://schemas.microsoft.com/office/powerpoint/2010/main" val="137779557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294">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294">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7" presetClass="entr" presetSubtype="10" fill="hold" grpId="0" nodeType="clickEffect">
                                  <p:stCondLst>
                                    <p:cond delay="0"/>
                                  </p:stCondLst>
                                  <p:childTnLst>
                                    <p:set>
                                      <p:cBhvr>
                                        <p:cTn id="14" dur="1" fill="hold">
                                          <p:stCondLst>
                                            <p:cond delay="0"/>
                                          </p:stCondLst>
                                        </p:cTn>
                                        <p:tgtEl>
                                          <p:spTgt spid="12295">
                                            <p:txEl>
                                              <p:pRg st="0" end="0"/>
                                            </p:txEl>
                                          </p:spTgt>
                                        </p:tgtEl>
                                        <p:attrNameLst>
                                          <p:attrName>style.visibility</p:attrName>
                                        </p:attrNameLst>
                                      </p:cBhvr>
                                      <p:to>
                                        <p:strVal val="visible"/>
                                      </p:to>
                                    </p:set>
                                    <p:anim calcmode="lin" valueType="num">
                                      <p:cBhvr>
                                        <p:cTn id="15" dur="500" fill="hold"/>
                                        <p:tgtEl>
                                          <p:spTgt spid="12295">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12295">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17" presetClass="entr" presetSubtype="10" fill="hold" grpId="0" nodeType="clickEffect">
                                  <p:stCondLst>
                                    <p:cond delay="0"/>
                                  </p:stCondLst>
                                  <p:childTnLst>
                                    <p:set>
                                      <p:cBhvr>
                                        <p:cTn id="20" dur="1" fill="hold">
                                          <p:stCondLst>
                                            <p:cond delay="0"/>
                                          </p:stCondLst>
                                        </p:cTn>
                                        <p:tgtEl>
                                          <p:spTgt spid="12295">
                                            <p:txEl>
                                              <p:pRg st="1" end="1"/>
                                            </p:txEl>
                                          </p:spTgt>
                                        </p:tgtEl>
                                        <p:attrNameLst>
                                          <p:attrName>style.visibility</p:attrName>
                                        </p:attrNameLst>
                                      </p:cBhvr>
                                      <p:to>
                                        <p:strVal val="visible"/>
                                      </p:to>
                                    </p:set>
                                    <p:anim calcmode="lin" valueType="num">
                                      <p:cBhvr>
                                        <p:cTn id="21" dur="500" fill="hold"/>
                                        <p:tgtEl>
                                          <p:spTgt spid="12295">
                                            <p:txEl>
                                              <p:pRg st="1" end="1"/>
                                            </p:txEl>
                                          </p:spTgt>
                                        </p:tgtEl>
                                        <p:attrNameLst>
                                          <p:attrName>ppt_w</p:attrName>
                                        </p:attrNameLst>
                                      </p:cBhvr>
                                      <p:tavLst>
                                        <p:tav tm="0">
                                          <p:val>
                                            <p:fltVal val="0"/>
                                          </p:val>
                                        </p:tav>
                                        <p:tav tm="100000">
                                          <p:val>
                                            <p:strVal val="#ppt_w"/>
                                          </p:val>
                                        </p:tav>
                                      </p:tavLst>
                                    </p:anim>
                                    <p:anim calcmode="lin" valueType="num">
                                      <p:cBhvr>
                                        <p:cTn id="22" dur="500" fill="hold"/>
                                        <p:tgtEl>
                                          <p:spTgt spid="12295">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29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4" grpId="0" build="p"/>
      <p:bldP spid="12295" grpId="0" build="p"/>
      <p:bldP spid="12296"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13314" name="Picture 2" descr="ANd9GcRxtClKK67SYKnjt3MPdXu3uWYji3ZUaCjx--0HF5GvJuE5JfF6-u8G2lX_0w"/>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00401" y="304800"/>
            <a:ext cx="2733675" cy="4267200"/>
          </a:xfrm>
          <a:prstGeom prst="rect">
            <a:avLst/>
          </a:prstGeom>
          <a:noFill/>
          <a:extLst>
            <a:ext uri="{909E8E84-426E-40DD-AFC4-6F175D3DCCD1}">
              <a14:hiddenFill xmlns:a14="http://schemas.microsoft.com/office/drawing/2010/main">
                <a:solidFill>
                  <a:srgbClr val="FFFFFF"/>
                </a:solidFill>
              </a14:hiddenFill>
            </a:ext>
          </a:extLst>
        </p:spPr>
      </p:pic>
      <p:sp>
        <p:nvSpPr>
          <p:cNvPr id="13315" name="Text Box 3"/>
          <p:cNvSpPr txBox="1">
            <a:spLocks noChangeArrowheads="1"/>
          </p:cNvSpPr>
          <p:nvPr/>
        </p:nvSpPr>
        <p:spPr bwMode="auto">
          <a:xfrm>
            <a:off x="6324600" y="838200"/>
            <a:ext cx="3581400" cy="1754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2400" b="1">
                <a:solidFill>
                  <a:srgbClr val="800000"/>
                </a:solidFill>
                <a:latin typeface="Tahoma" panose="020B0604030504040204" pitchFamily="34" charset="0"/>
              </a:rPr>
              <a:t>MANY ARE THIS WAY IN LIFE</a:t>
            </a:r>
          </a:p>
          <a:p>
            <a:pPr algn="ctr" fontAlgn="base">
              <a:spcBef>
                <a:spcPct val="50000"/>
              </a:spcBef>
              <a:spcAft>
                <a:spcPct val="0"/>
              </a:spcAft>
            </a:pPr>
            <a:r>
              <a:rPr lang="en-US" altLang="en-US" sz="2400" b="1">
                <a:solidFill>
                  <a:srgbClr val="800000"/>
                </a:solidFill>
                <a:latin typeface="Tahoma" panose="020B0604030504040204" pitchFamily="34" charset="0"/>
              </a:rPr>
              <a:t>THEY WILL TRY ANYTHING</a:t>
            </a:r>
          </a:p>
        </p:txBody>
      </p:sp>
      <p:sp>
        <p:nvSpPr>
          <p:cNvPr id="13316" name="Text Box 4"/>
          <p:cNvSpPr txBox="1">
            <a:spLocks noChangeArrowheads="1"/>
          </p:cNvSpPr>
          <p:nvPr/>
        </p:nvSpPr>
        <p:spPr bwMode="auto">
          <a:xfrm>
            <a:off x="6248400" y="2819400"/>
            <a:ext cx="3962400"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en-US" altLang="en-US" sz="2400" b="1" i="1" dirty="0">
                <a:solidFill>
                  <a:srgbClr val="000099"/>
                </a:solidFill>
                <a:latin typeface="Tahoma" panose="020B0604030504040204" pitchFamily="34" charset="0"/>
              </a:rPr>
              <a:t>They will break the rules</a:t>
            </a:r>
          </a:p>
          <a:p>
            <a:pPr fontAlgn="base">
              <a:spcBef>
                <a:spcPct val="50000"/>
              </a:spcBef>
              <a:spcAft>
                <a:spcPct val="0"/>
              </a:spcAft>
            </a:pPr>
            <a:r>
              <a:rPr lang="en-US" altLang="en-US" sz="2400" b="1" i="1" dirty="0">
                <a:solidFill>
                  <a:srgbClr val="000099"/>
                </a:solidFill>
                <a:latin typeface="Tahoma" panose="020B0604030504040204" pitchFamily="34" charset="0"/>
              </a:rPr>
              <a:t>They </a:t>
            </a:r>
            <a:r>
              <a:rPr lang="en-US" altLang="en-US" sz="2400" b="1" i="1" dirty="0">
                <a:solidFill>
                  <a:srgbClr val="000099"/>
                </a:solidFill>
                <a:latin typeface="Tahoma" panose="020B0604030504040204" pitchFamily="34" charset="0"/>
              </a:rPr>
              <a:t>will try </a:t>
            </a:r>
            <a:r>
              <a:rPr lang="en-US" altLang="en-US" sz="2400" b="1" i="1" dirty="0">
                <a:solidFill>
                  <a:srgbClr val="000099"/>
                </a:solidFill>
                <a:latin typeface="Tahoma" panose="020B0604030504040204" pitchFamily="34" charset="0"/>
              </a:rPr>
              <a:t>worldly or material things</a:t>
            </a:r>
            <a:endParaRPr lang="en-US" altLang="en-US" sz="2400" b="1" i="1" dirty="0">
              <a:solidFill>
                <a:srgbClr val="000099"/>
              </a:solidFill>
              <a:latin typeface="Tahoma" panose="020B0604030504040204" pitchFamily="34" charset="0"/>
            </a:endParaRPr>
          </a:p>
        </p:txBody>
      </p:sp>
      <p:sp>
        <p:nvSpPr>
          <p:cNvPr id="13317" name="Text Box 5"/>
          <p:cNvSpPr txBox="1">
            <a:spLocks noChangeArrowheads="1"/>
          </p:cNvSpPr>
          <p:nvPr/>
        </p:nvSpPr>
        <p:spPr bwMode="auto">
          <a:xfrm>
            <a:off x="2971800" y="4876800"/>
            <a:ext cx="7010400" cy="21236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pPr>
            <a:r>
              <a:rPr lang="en-US" altLang="en-US" sz="2400" b="1">
                <a:solidFill>
                  <a:srgbClr val="000000"/>
                </a:solidFill>
                <a:latin typeface="Tahoma" panose="020B0604030504040204" pitchFamily="34" charset="0"/>
              </a:rPr>
              <a:t>Heb 11:25-26  He [Moses]chose to be mistreated along with the people of God rather than to enjoy the </a:t>
            </a:r>
            <a:r>
              <a:rPr lang="en-US" altLang="en-US" sz="2400" b="1" i="1" u="sng">
                <a:solidFill>
                  <a:srgbClr val="800000"/>
                </a:solidFill>
                <a:latin typeface="Tahoma" panose="020B0604030504040204" pitchFamily="34" charset="0"/>
              </a:rPr>
              <a:t>pleasures of sin for a short time. </a:t>
            </a:r>
          </a:p>
          <a:p>
            <a:pPr fontAlgn="base">
              <a:spcBef>
                <a:spcPct val="50000"/>
              </a:spcBef>
              <a:spcAft>
                <a:spcPct val="0"/>
              </a:spcAft>
            </a:pPr>
            <a:endParaRPr lang="en-US" altLang="en-US" sz="2400" b="1" i="1" u="sng">
              <a:solidFill>
                <a:srgbClr val="800000"/>
              </a:solidFill>
              <a:latin typeface="Tahoma" panose="020B0604030504040204" pitchFamily="34" charset="0"/>
            </a:endParaRPr>
          </a:p>
        </p:txBody>
      </p:sp>
    </p:spTree>
    <p:extLst>
      <p:ext uri="{BB962C8B-B14F-4D97-AF65-F5344CB8AC3E}">
        <p14:creationId xmlns:p14="http://schemas.microsoft.com/office/powerpoint/2010/main" val="2458538338"/>
      </p:ext>
    </p:extLst>
  </p:cSld>
  <p:clrMapOvr>
    <a:masterClrMapping/>
  </p:clrMapOvr>
  <p:timing>
    <p:tnLst>
      <p:par>
        <p:cTn id="1" dur="indefinite" restart="never" nodeType="tmRoot"/>
      </p:par>
    </p:tnLst>
  </p:timing>
</p:sld>
</file>

<file path=ppt/theme/theme1.xml><?xml version="1.0" encoding="utf-8"?>
<a:theme xmlns:a="http://schemas.openxmlformats.org/drawingml/2006/main" name="1_Default Design">
  <a:themeElements>
    <a:clrScheme name="1_Default Design 4">
      <a:dk1>
        <a:srgbClr val="000000"/>
      </a:dk1>
      <a:lt1>
        <a:srgbClr val="FFCC66"/>
      </a:lt1>
      <a:dk2>
        <a:srgbClr val="800000"/>
      </a:dk2>
      <a:lt2>
        <a:srgbClr val="FFCC66"/>
      </a:lt2>
      <a:accent1>
        <a:srgbClr val="339933"/>
      </a:accent1>
      <a:accent2>
        <a:srgbClr val="CC6600"/>
      </a:accent2>
      <a:accent3>
        <a:srgbClr val="C0AAAA"/>
      </a:accent3>
      <a:accent4>
        <a:srgbClr val="DAAE56"/>
      </a:accent4>
      <a:accent5>
        <a:srgbClr val="ADCAAD"/>
      </a:accent5>
      <a:accent6>
        <a:srgbClr val="B95C00"/>
      </a:accent6>
      <a:hlink>
        <a:srgbClr val="0033CC"/>
      </a:hlink>
      <a:folHlink>
        <a:srgbClr val="FFCC66"/>
      </a:folHlink>
    </a:clrScheme>
    <a:fontScheme name="1_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altLang="en-US" sz="2400" b="1" i="0" u="none" strike="noStrike" cap="none" normalizeH="0" baseline="0" smtClean="0">
            <a:ln>
              <a:noFill/>
            </a:ln>
            <a:solidFill>
              <a:srgbClr val="FFFFFF"/>
            </a:solidFill>
            <a:effectLst/>
            <a:latin typeface="Tahoma" panose="020B060403050404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altLang="en-US" sz="2400" b="1" i="0" u="none" strike="noStrike" cap="none" normalizeH="0" baseline="0" smtClean="0">
            <a:ln>
              <a:noFill/>
            </a:ln>
            <a:solidFill>
              <a:srgbClr val="FFFFFF"/>
            </a:solidFill>
            <a:effectLst/>
            <a:latin typeface="Tahoma" panose="020B0604030504040204" pitchFamily="34" charset="0"/>
          </a:defRPr>
        </a:defPPr>
      </a:lstStyle>
    </a:lnDef>
  </a:objectDefaults>
  <a:extraClrSchemeLst>
    <a:extraClrScheme>
      <a:clrScheme name="1_Default Design 1">
        <a:dk1>
          <a:srgbClr val="000000"/>
        </a:dk1>
        <a:lt1>
          <a:srgbClr val="FFFF99"/>
        </a:lt1>
        <a:dk2>
          <a:srgbClr val="003300"/>
        </a:dk2>
        <a:lt2>
          <a:srgbClr val="FFCC66"/>
        </a:lt2>
        <a:accent1>
          <a:srgbClr val="CC3300"/>
        </a:accent1>
        <a:accent2>
          <a:srgbClr val="009999"/>
        </a:accent2>
        <a:accent3>
          <a:srgbClr val="AAADAA"/>
        </a:accent3>
        <a:accent4>
          <a:srgbClr val="DADA82"/>
        </a:accent4>
        <a:accent5>
          <a:srgbClr val="E2ADAA"/>
        </a:accent5>
        <a:accent6>
          <a:srgbClr val="008A8A"/>
        </a:accent6>
        <a:hlink>
          <a:srgbClr val="660033"/>
        </a:hlink>
        <a:folHlink>
          <a:srgbClr val="336633"/>
        </a:folHlink>
      </a:clrScheme>
      <a:clrMap bg1="dk2" tx1="lt1" bg2="dk1" tx2="lt2" accent1="accent1" accent2="accent2" accent3="accent3" accent4="accent4" accent5="accent5" accent6="accent6" hlink="hlink" folHlink="folHlink"/>
    </a:extraClrScheme>
    <a:extraClrScheme>
      <a:clrScheme name="1_Default Design 2">
        <a:dk1>
          <a:srgbClr val="000000"/>
        </a:dk1>
        <a:lt1>
          <a:srgbClr val="FFFFCC"/>
        </a:lt1>
        <a:dk2>
          <a:srgbClr val="333300"/>
        </a:dk2>
        <a:lt2>
          <a:srgbClr val="3333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00FFFF"/>
        </a:lt1>
        <a:dk2>
          <a:srgbClr val="0000FF"/>
        </a:dk2>
        <a:lt2>
          <a:srgbClr val="FFFF00"/>
        </a:lt2>
        <a:accent1>
          <a:srgbClr val="FF9900"/>
        </a:accent1>
        <a:accent2>
          <a:srgbClr val="00FFFF"/>
        </a:accent2>
        <a:accent3>
          <a:srgbClr val="AAAAFF"/>
        </a:accent3>
        <a:accent4>
          <a:srgbClr val="00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1_Default Design 4">
        <a:dk1>
          <a:srgbClr val="000000"/>
        </a:dk1>
        <a:lt1>
          <a:srgbClr val="FFCC66"/>
        </a:lt1>
        <a:dk2>
          <a:srgbClr val="800000"/>
        </a:dk2>
        <a:lt2>
          <a:srgbClr val="FFCC66"/>
        </a:lt2>
        <a:accent1>
          <a:srgbClr val="339933"/>
        </a:accent1>
        <a:accent2>
          <a:srgbClr val="CC6600"/>
        </a:accent2>
        <a:accent3>
          <a:srgbClr val="C0AAAA"/>
        </a:accent3>
        <a:accent4>
          <a:srgbClr val="DAAE56"/>
        </a:accent4>
        <a:accent5>
          <a:srgbClr val="ADCAAD"/>
        </a:accent5>
        <a:accent6>
          <a:srgbClr val="B95C00"/>
        </a:accent6>
        <a:hlink>
          <a:srgbClr val="0033CC"/>
        </a:hlink>
        <a:folHlink>
          <a:srgbClr val="FFCC66"/>
        </a:folHlink>
      </a:clrScheme>
      <a:clrMap bg1="dk2" tx1="lt1" bg2="dk1" tx2="lt2" accent1="accent1" accent2="accent2" accent3="accent3" accent4="accent4" accent5="accent5" accent6="accent6" hlink="hlink" folHlink="folHlink"/>
    </a:extraClrScheme>
    <a:extraClrScheme>
      <a:clrScheme name="1_Default Design 5">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Default Design 6">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Default Design 7">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2721</Words>
  <Application>Microsoft Office PowerPoint</Application>
  <PresentationFormat>Widescreen</PresentationFormat>
  <Paragraphs>317</Paragraphs>
  <Slides>53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53</vt:i4>
      </vt:variant>
    </vt:vector>
  </HeadingPairs>
  <TitlesOfParts>
    <vt:vector size="57" baseType="lpstr">
      <vt:lpstr>Arial</vt:lpstr>
      <vt:lpstr>Tahoma</vt:lpstr>
      <vt:lpstr>Times New Roman</vt:lpstr>
      <vt:lpstr>1_Default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acmford@yahoo.com</dc:creator>
  <cp:lastModifiedBy>acmford@yahoo.com</cp:lastModifiedBy>
  <cp:revision>1</cp:revision>
  <dcterms:created xsi:type="dcterms:W3CDTF">2021-05-23T18:34:56Z</dcterms:created>
  <dcterms:modified xsi:type="dcterms:W3CDTF">2021-05-23T18:35:14Z</dcterms:modified>
</cp:coreProperties>
</file>